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36"/>
  </p:notesMasterIdLst>
  <p:sldIdLst>
    <p:sldId id="256" r:id="rId2"/>
    <p:sldId id="311" r:id="rId3"/>
    <p:sldId id="265" r:id="rId4"/>
    <p:sldId id="308" r:id="rId5"/>
    <p:sldId id="282" r:id="rId6"/>
    <p:sldId id="34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</p:sldIdLst>
  <p:sldSz cx="9144000" cy="5143500" type="screen16x9"/>
  <p:notesSz cx="6858000" cy="9144000"/>
  <p:defaultTextStyle>
    <a:defPPr>
      <a:defRPr lang="zh-CN"/>
    </a:defPPr>
    <a:lvl1pPr marL="0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1pPr>
    <a:lvl2pPr marL="411459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2pPr>
    <a:lvl3pPr marL="822917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3pPr>
    <a:lvl4pPr marL="1234377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4pPr>
    <a:lvl5pPr marL="1645836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5pPr>
    <a:lvl6pPr marL="2057294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6pPr>
    <a:lvl7pPr marL="2468753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7pPr>
    <a:lvl8pPr marL="2880212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8pPr>
    <a:lvl9pPr marL="3291670" algn="l" defTabSz="822917" rtl="0" eaLnBrk="1" latinLnBrk="0" hangingPunct="1">
      <a:defRPr sz="16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173D"/>
    <a:srgbClr val="491F51"/>
    <a:srgbClr val="7D368B"/>
    <a:srgbClr val="E67C03"/>
    <a:srgbClr val="7EB756"/>
    <a:srgbClr val="07A275"/>
    <a:srgbClr val="3565AB"/>
    <a:srgbClr val="AF005B"/>
    <a:srgbClr val="DB012D"/>
    <a:srgbClr val="F3B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486"/>
      </p:cViewPr>
      <p:guideLst>
        <p:guide orient="horz" pos="16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D8BC5-20AA-4139-ADE1-A6D99383A9AF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C8FEE-774F-412B-8D80-45EC4AA1A6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36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1pPr>
    <a:lvl2pPr marL="72580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2pPr>
    <a:lvl3pPr marL="145161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3pPr>
    <a:lvl4pPr marL="217741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4pPr>
    <a:lvl5pPr marL="290322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5pPr>
    <a:lvl6pPr marL="362902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6pPr>
    <a:lvl7pPr marL="435483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7pPr>
    <a:lvl8pPr marL="5080635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8pPr>
    <a:lvl9pPr marL="5806440" algn="l" defTabSz="1451610" rtl="0" eaLnBrk="1" latinLnBrk="0" hangingPunct="1">
      <a:defRPr sz="19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341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956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70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3704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838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24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888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660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8496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800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137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459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6856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08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1240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717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9963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047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0213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2515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1570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99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792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8622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088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76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227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081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542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742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86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C8FEE-774F-412B-8D80-45EC4AA1A6D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8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400050"/>
            <a:ext cx="9144000" cy="211722"/>
            <a:chOff x="0" y="457200"/>
            <a:chExt cx="9144000" cy="211722"/>
          </a:xfrm>
        </p:grpSpPr>
        <p:sp>
          <p:nvSpPr>
            <p:cNvPr id="2" name="矩形 1"/>
            <p:cNvSpPr/>
            <p:nvPr userDrawn="1"/>
          </p:nvSpPr>
          <p:spPr>
            <a:xfrm>
              <a:off x="0" y="457200"/>
              <a:ext cx="9144000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0" y="544503"/>
              <a:ext cx="9144000" cy="1244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 userDrawn="1"/>
        </p:nvCxnSpPr>
        <p:spPr>
          <a:xfrm flipH="1">
            <a:off x="1038225" y="4667041"/>
            <a:ext cx="7252358" cy="9734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 userDrawn="1"/>
        </p:nvSpPr>
        <p:spPr>
          <a:xfrm>
            <a:off x="304081" y="203478"/>
            <a:ext cx="4608512" cy="607486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innerShdw blurRad="76200" dist="38100" dir="16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 userDrawn="1"/>
        </p:nvSpPr>
        <p:spPr>
          <a:xfrm flipH="1">
            <a:off x="412093" y="291197"/>
            <a:ext cx="4392488" cy="43204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>
                  <a:lumMod val="0"/>
                  <a:lumOff val="100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innerShdw blurRad="76200" dist="38100" dir="16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10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401715"/>
            <a:ext cx="9144000" cy="193750"/>
          </a:xfrm>
          <a:prstGeom prst="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85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0"/>
                    <a:lumOff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innerShdw blurRad="25400" dir="162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420915" y="221949"/>
            <a:ext cx="3322410" cy="503060"/>
            <a:chOff x="992415" y="1314149"/>
            <a:chExt cx="3998686" cy="503060"/>
          </a:xfrm>
          <a:effectLst>
            <a:outerShdw blurRad="228600" dist="101600" dir="8100000" algn="tr" rotWithShape="0">
              <a:prstClr val="black">
                <a:alpha val="27000"/>
              </a:prstClr>
            </a:outerShdw>
          </a:effectLst>
        </p:grpSpPr>
        <p:sp>
          <p:nvSpPr>
            <p:cNvPr id="10" name="圆角矩形 9"/>
            <p:cNvSpPr/>
            <p:nvPr userDrawn="1"/>
          </p:nvSpPr>
          <p:spPr>
            <a:xfrm>
              <a:off x="992415" y="1314149"/>
              <a:ext cx="3998686" cy="5030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 userDrawn="1"/>
          </p:nvSpPr>
          <p:spPr>
            <a:xfrm>
              <a:off x="1114425" y="1379488"/>
              <a:ext cx="3790950" cy="372382"/>
            </a:xfrm>
            <a:prstGeom prst="roundRect">
              <a:avLst>
                <a:gd name="adj" fmla="val 50000"/>
              </a:avLst>
            </a:prstGeom>
            <a:noFill/>
            <a:ln>
              <a:gradFill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>
                      <a:lumMod val="9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0" y="4686853"/>
            <a:ext cx="82677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 userDrawn="1"/>
        </p:nvGrpSpPr>
        <p:grpSpPr>
          <a:xfrm>
            <a:off x="3333751" y="4410075"/>
            <a:ext cx="2087030" cy="553556"/>
            <a:chOff x="1439069" y="3145971"/>
            <a:chExt cx="4608512" cy="607486"/>
          </a:xfrm>
        </p:grpSpPr>
        <p:sp>
          <p:nvSpPr>
            <p:cNvPr id="13" name="圆角矩形 12"/>
            <p:cNvSpPr/>
            <p:nvPr userDrawn="1"/>
          </p:nvSpPr>
          <p:spPr>
            <a:xfrm>
              <a:off x="1439069" y="3145971"/>
              <a:ext cx="4608512" cy="607486"/>
            </a:xfrm>
            <a:prstGeom prst="roundRect">
              <a:avLst>
                <a:gd name="adj" fmla="val 50000"/>
              </a:avLst>
            </a:prstGeom>
            <a:solidFill>
              <a:srgbClr val="F3F3F3"/>
            </a:solidFill>
            <a:ln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innerShdw blurRad="76200" dist="38100" dir="16200000">
                <a:prstClr val="black">
                  <a:alpha val="3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 userDrawn="1"/>
          </p:nvSpPr>
          <p:spPr>
            <a:xfrm flipH="1">
              <a:off x="1638879" y="3233690"/>
              <a:ext cx="4208891" cy="43204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bg1"/>
                </a:gs>
              </a:gsLst>
              <a:lin ang="0" scaled="1"/>
              <a:tileRect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innerShdw blurRad="76200" dist="38100" dir="16200000">
                <a:prstClr val="black">
                  <a:alpha val="3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930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7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51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81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04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89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286733" y="473671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六边形 5"/>
          <p:cNvSpPr/>
          <p:nvPr userDrawn="1"/>
        </p:nvSpPr>
        <p:spPr>
          <a:xfrm>
            <a:off x="8277487" y="4397310"/>
            <a:ext cx="679327" cy="585627"/>
          </a:xfrm>
          <a:prstGeom prst="hexagon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8471303" y="4536236"/>
            <a:ext cx="405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20D8690-BA95-4C5F-9FD2-74ED12AEFEE6}" type="slidenum">
              <a:rPr lang="zh-CN" altLang="en-US" sz="1400" smtClean="0"/>
              <a:t>‹#›</a:t>
            </a:fld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34085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574791" y="-419518"/>
            <a:ext cx="1149581" cy="991018"/>
            <a:chOff x="7867650" y="287030"/>
            <a:chExt cx="2647950" cy="2282716"/>
          </a:xfrm>
        </p:grpSpPr>
        <p:sp>
          <p:nvSpPr>
            <p:cNvPr id="76" name="六边形 7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六边形 7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311034" y="-914818"/>
            <a:ext cx="1149581" cy="991018"/>
            <a:chOff x="7867650" y="287030"/>
            <a:chExt cx="2647950" cy="2282716"/>
          </a:xfrm>
        </p:grpSpPr>
        <p:sp>
          <p:nvSpPr>
            <p:cNvPr id="177" name="六边形 17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六边形 17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206384" y="-419518"/>
            <a:ext cx="1149581" cy="991018"/>
            <a:chOff x="7867650" y="287030"/>
            <a:chExt cx="2647950" cy="2282716"/>
          </a:xfrm>
        </p:grpSpPr>
        <p:sp>
          <p:nvSpPr>
            <p:cNvPr id="180" name="六边形 17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六边形 18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2127952" y="-914818"/>
            <a:ext cx="1149581" cy="991018"/>
            <a:chOff x="7867650" y="287030"/>
            <a:chExt cx="2647950" cy="2282716"/>
          </a:xfrm>
        </p:grpSpPr>
        <p:sp>
          <p:nvSpPr>
            <p:cNvPr id="183" name="六边形 18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六边形 18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3944870" y="-914818"/>
            <a:ext cx="1149581" cy="991018"/>
            <a:chOff x="7867650" y="287030"/>
            <a:chExt cx="2647950" cy="2282716"/>
          </a:xfrm>
        </p:grpSpPr>
        <p:sp>
          <p:nvSpPr>
            <p:cNvPr id="186" name="六边形 18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六边形 18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5761788" y="-914818"/>
            <a:ext cx="1149581" cy="991018"/>
            <a:chOff x="7867650" y="287030"/>
            <a:chExt cx="2647950" cy="2282716"/>
          </a:xfrm>
        </p:grpSpPr>
        <p:sp>
          <p:nvSpPr>
            <p:cNvPr id="189" name="六边形 18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六边形 18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7578706" y="-914818"/>
            <a:ext cx="1149581" cy="991018"/>
            <a:chOff x="7867650" y="287030"/>
            <a:chExt cx="2647950" cy="2282716"/>
          </a:xfrm>
        </p:grpSpPr>
        <p:sp>
          <p:nvSpPr>
            <p:cNvPr id="192" name="六边形 19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六边形 19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3036411" y="-419518"/>
            <a:ext cx="1149581" cy="991018"/>
            <a:chOff x="7867650" y="287030"/>
            <a:chExt cx="2647950" cy="2282716"/>
          </a:xfrm>
        </p:grpSpPr>
        <p:sp>
          <p:nvSpPr>
            <p:cNvPr id="195" name="六边形 19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六边形 19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4866438" y="-419518"/>
            <a:ext cx="1149581" cy="991018"/>
            <a:chOff x="7867650" y="287030"/>
            <a:chExt cx="2647950" cy="2282716"/>
          </a:xfrm>
        </p:grpSpPr>
        <p:sp>
          <p:nvSpPr>
            <p:cNvPr id="198" name="六边形 19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六边形 19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6696465" y="-419518"/>
            <a:ext cx="1149581" cy="991018"/>
            <a:chOff x="7867650" y="287030"/>
            <a:chExt cx="2647950" cy="2282716"/>
          </a:xfrm>
        </p:grpSpPr>
        <p:sp>
          <p:nvSpPr>
            <p:cNvPr id="201" name="六边形 20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六边形 20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8526492" y="-419518"/>
            <a:ext cx="1149581" cy="991018"/>
            <a:chOff x="7867650" y="287030"/>
            <a:chExt cx="2647950" cy="2282716"/>
          </a:xfrm>
        </p:grpSpPr>
        <p:sp>
          <p:nvSpPr>
            <p:cNvPr id="204" name="六边形 20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六边形 20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-574791" y="609600"/>
            <a:ext cx="1149581" cy="991018"/>
            <a:chOff x="7867650" y="287030"/>
            <a:chExt cx="2647950" cy="2282716"/>
          </a:xfrm>
        </p:grpSpPr>
        <p:sp>
          <p:nvSpPr>
            <p:cNvPr id="207" name="六边形 20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六边形 20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-574791" y="1638718"/>
            <a:ext cx="1149581" cy="991018"/>
            <a:chOff x="7867650" y="287030"/>
            <a:chExt cx="2647950" cy="2282716"/>
          </a:xfrm>
        </p:grpSpPr>
        <p:sp>
          <p:nvSpPr>
            <p:cNvPr id="210" name="六边形 20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六边形 21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-574791" y="2667836"/>
            <a:ext cx="1149581" cy="991018"/>
            <a:chOff x="7867650" y="287030"/>
            <a:chExt cx="2647950" cy="2282716"/>
          </a:xfrm>
        </p:grpSpPr>
        <p:sp>
          <p:nvSpPr>
            <p:cNvPr id="213" name="六边形 21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六边形 21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-574791" y="3696954"/>
            <a:ext cx="1149581" cy="991018"/>
            <a:chOff x="7867650" y="287030"/>
            <a:chExt cx="2647950" cy="2282716"/>
          </a:xfrm>
        </p:grpSpPr>
        <p:sp>
          <p:nvSpPr>
            <p:cNvPr id="216" name="六边形 21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六边形 21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-574791" y="4726072"/>
            <a:ext cx="1149581" cy="991018"/>
            <a:chOff x="7867650" y="287030"/>
            <a:chExt cx="2647950" cy="2282716"/>
          </a:xfrm>
        </p:grpSpPr>
        <p:sp>
          <p:nvSpPr>
            <p:cNvPr id="219" name="六边形 21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六边形 21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8526492" y="609600"/>
            <a:ext cx="1149581" cy="991018"/>
            <a:chOff x="7867650" y="287030"/>
            <a:chExt cx="2647950" cy="2282716"/>
          </a:xfrm>
        </p:grpSpPr>
        <p:sp>
          <p:nvSpPr>
            <p:cNvPr id="222" name="六边形 22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六边形 22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526492" y="1638718"/>
            <a:ext cx="1149581" cy="991018"/>
            <a:chOff x="7867650" y="287030"/>
            <a:chExt cx="2647950" cy="2282716"/>
          </a:xfrm>
        </p:grpSpPr>
        <p:sp>
          <p:nvSpPr>
            <p:cNvPr id="225" name="六边形 22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六边形 22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8526492" y="2667836"/>
            <a:ext cx="1149581" cy="991018"/>
            <a:chOff x="7867650" y="287030"/>
            <a:chExt cx="2647950" cy="2282716"/>
          </a:xfrm>
        </p:grpSpPr>
        <p:sp>
          <p:nvSpPr>
            <p:cNvPr id="228" name="六边形 22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六边形 22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8526492" y="3696954"/>
            <a:ext cx="1149581" cy="991018"/>
            <a:chOff x="7867650" y="287030"/>
            <a:chExt cx="2647950" cy="2282716"/>
          </a:xfrm>
        </p:grpSpPr>
        <p:sp>
          <p:nvSpPr>
            <p:cNvPr id="231" name="六边形 23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六边形 23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344372" y="4225844"/>
            <a:ext cx="1149581" cy="991018"/>
            <a:chOff x="7867650" y="287030"/>
            <a:chExt cx="2647950" cy="2282716"/>
          </a:xfrm>
        </p:grpSpPr>
        <p:sp>
          <p:nvSpPr>
            <p:cNvPr id="237" name="六边形 23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六边形 23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1239722" y="4721144"/>
            <a:ext cx="1149581" cy="991018"/>
            <a:chOff x="7867650" y="287030"/>
            <a:chExt cx="2647950" cy="2282716"/>
          </a:xfrm>
        </p:grpSpPr>
        <p:sp>
          <p:nvSpPr>
            <p:cNvPr id="240" name="六边形 23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六边形 24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2161290" y="4225844"/>
            <a:ext cx="1149581" cy="991018"/>
            <a:chOff x="7867650" y="287030"/>
            <a:chExt cx="2647950" cy="2282716"/>
          </a:xfrm>
        </p:grpSpPr>
        <p:sp>
          <p:nvSpPr>
            <p:cNvPr id="243" name="六边形 24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六边形 24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3978208" y="4225844"/>
            <a:ext cx="1149581" cy="991018"/>
            <a:chOff x="7867650" y="287030"/>
            <a:chExt cx="2647950" cy="2282716"/>
          </a:xfrm>
        </p:grpSpPr>
        <p:sp>
          <p:nvSpPr>
            <p:cNvPr id="246" name="六边形 24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六边形 246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5795126" y="4225844"/>
            <a:ext cx="1149581" cy="991018"/>
            <a:chOff x="7867650" y="287030"/>
            <a:chExt cx="2647950" cy="2282716"/>
          </a:xfrm>
        </p:grpSpPr>
        <p:sp>
          <p:nvSpPr>
            <p:cNvPr id="249" name="六边形 24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六边形 249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7612044" y="4225844"/>
            <a:ext cx="1149581" cy="991018"/>
            <a:chOff x="7867650" y="287030"/>
            <a:chExt cx="2647950" cy="2282716"/>
          </a:xfrm>
        </p:grpSpPr>
        <p:sp>
          <p:nvSpPr>
            <p:cNvPr id="252" name="六边形 25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六边形 252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3069749" y="4721144"/>
            <a:ext cx="1149581" cy="991018"/>
            <a:chOff x="7867650" y="287030"/>
            <a:chExt cx="2647950" cy="2282716"/>
          </a:xfrm>
        </p:grpSpPr>
        <p:sp>
          <p:nvSpPr>
            <p:cNvPr id="255" name="六边形 25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六边形 255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4899776" y="4721144"/>
            <a:ext cx="1149581" cy="991018"/>
            <a:chOff x="7867650" y="287030"/>
            <a:chExt cx="2647950" cy="2282716"/>
          </a:xfrm>
        </p:grpSpPr>
        <p:sp>
          <p:nvSpPr>
            <p:cNvPr id="258" name="六边形 257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六边形 258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729803" y="4721144"/>
            <a:ext cx="1149581" cy="991018"/>
            <a:chOff x="7867650" y="287030"/>
            <a:chExt cx="2647950" cy="2282716"/>
          </a:xfrm>
        </p:grpSpPr>
        <p:sp>
          <p:nvSpPr>
            <p:cNvPr id="261" name="六边形 260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六边形 261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8526492" y="4726072"/>
            <a:ext cx="1149581" cy="991018"/>
            <a:chOff x="7867650" y="287030"/>
            <a:chExt cx="2647950" cy="2282716"/>
          </a:xfrm>
        </p:grpSpPr>
        <p:sp>
          <p:nvSpPr>
            <p:cNvPr id="234" name="六边形 233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300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381000" dist="190500" dir="2700000" algn="tl" rotWithShape="0">
                <a:prstClr val="black">
                  <a:alpha val="40000"/>
                </a:prstClr>
              </a:outerShdw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六边形 234"/>
            <p:cNvSpPr/>
            <p:nvPr/>
          </p:nvSpPr>
          <p:spPr>
            <a:xfrm>
              <a:off x="7867650" y="287030"/>
              <a:ext cx="2647950" cy="2282716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76200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6" name="文本框 285"/>
          <p:cNvSpPr txBox="1"/>
          <p:nvPr/>
        </p:nvSpPr>
        <p:spPr>
          <a:xfrm>
            <a:off x="4470580" y="1742329"/>
            <a:ext cx="3927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课程开发实务</a:t>
            </a:r>
          </a:p>
        </p:txBody>
      </p:sp>
      <p:cxnSp>
        <p:nvCxnSpPr>
          <p:cNvPr id="288" name="直接连接符 287"/>
          <p:cNvCxnSpPr/>
          <p:nvPr/>
        </p:nvCxnSpPr>
        <p:spPr>
          <a:xfrm>
            <a:off x="4519660" y="2573326"/>
            <a:ext cx="3745670" cy="0"/>
          </a:xfrm>
          <a:prstGeom prst="line">
            <a:avLst/>
          </a:prstGeom>
          <a:ln w="9525">
            <a:gradFill flip="none" rotWithShape="1">
              <a:gsLst>
                <a:gs pos="55000">
                  <a:schemeClr val="accent1">
                    <a:lumMod val="0"/>
                    <a:lumOff val="100000"/>
                  </a:schemeClr>
                </a:gs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文本框 288"/>
          <p:cNvSpPr txBox="1"/>
          <p:nvPr/>
        </p:nvSpPr>
        <p:spPr>
          <a:xfrm>
            <a:off x="6958757" y="2814749"/>
            <a:ext cx="1306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当易网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74952" y="3014804"/>
            <a:ext cx="814498" cy="828187"/>
            <a:chOff x="7634609" y="235689"/>
            <a:chExt cx="1450728" cy="1475110"/>
          </a:xfrm>
        </p:grpSpPr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34609" y="235689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2" name="组合 121"/>
            <p:cNvGrpSpPr/>
            <p:nvPr/>
          </p:nvGrpSpPr>
          <p:grpSpPr>
            <a:xfrm>
              <a:off x="8069461" y="812113"/>
              <a:ext cx="581025" cy="322262"/>
              <a:chOff x="2282826" y="1428750"/>
              <a:chExt cx="581025" cy="322262"/>
            </a:xfrm>
          </p:grpSpPr>
          <p:sp>
            <p:nvSpPr>
              <p:cNvPr id="123" name="Freeform 58"/>
              <p:cNvSpPr>
                <a:spLocks noEditPoints="1"/>
              </p:cNvSpPr>
              <p:nvPr/>
            </p:nvSpPr>
            <p:spPr bwMode="auto">
              <a:xfrm>
                <a:off x="2282826" y="1431925"/>
                <a:ext cx="173038" cy="311150"/>
              </a:xfrm>
              <a:custGeom>
                <a:avLst/>
                <a:gdLst>
                  <a:gd name="T0" fmla="*/ 36 w 46"/>
                  <a:gd name="T1" fmla="*/ 0 h 82"/>
                  <a:gd name="T2" fmla="*/ 10 w 46"/>
                  <a:gd name="T3" fmla="*/ 0 h 82"/>
                  <a:gd name="T4" fmla="*/ 0 w 46"/>
                  <a:gd name="T5" fmla="*/ 9 h 82"/>
                  <a:gd name="T6" fmla="*/ 0 w 46"/>
                  <a:gd name="T7" fmla="*/ 73 h 82"/>
                  <a:gd name="T8" fmla="*/ 10 w 46"/>
                  <a:gd name="T9" fmla="*/ 82 h 82"/>
                  <a:gd name="T10" fmla="*/ 36 w 46"/>
                  <a:gd name="T11" fmla="*/ 82 h 82"/>
                  <a:gd name="T12" fmla="*/ 46 w 46"/>
                  <a:gd name="T13" fmla="*/ 73 h 82"/>
                  <a:gd name="T14" fmla="*/ 46 w 46"/>
                  <a:gd name="T15" fmla="*/ 9 h 82"/>
                  <a:gd name="T16" fmla="*/ 36 w 46"/>
                  <a:gd name="T17" fmla="*/ 0 h 82"/>
                  <a:gd name="T18" fmla="*/ 24 w 46"/>
                  <a:gd name="T19" fmla="*/ 71 h 82"/>
                  <a:gd name="T20" fmla="*/ 23 w 46"/>
                  <a:gd name="T21" fmla="*/ 71 h 82"/>
                  <a:gd name="T22" fmla="*/ 19 w 46"/>
                  <a:gd name="T23" fmla="*/ 67 h 82"/>
                  <a:gd name="T24" fmla="*/ 23 w 46"/>
                  <a:gd name="T25" fmla="*/ 63 h 82"/>
                  <a:gd name="T26" fmla="*/ 24 w 46"/>
                  <a:gd name="T27" fmla="*/ 63 h 82"/>
                  <a:gd name="T28" fmla="*/ 28 w 46"/>
                  <a:gd name="T29" fmla="*/ 67 h 82"/>
                  <a:gd name="T30" fmla="*/ 24 w 46"/>
                  <a:gd name="T31" fmla="*/ 71 h 82"/>
                  <a:gd name="T32" fmla="*/ 36 w 46"/>
                  <a:gd name="T33" fmla="*/ 26 h 82"/>
                  <a:gd name="T34" fmla="*/ 10 w 46"/>
                  <a:gd name="T35" fmla="*/ 26 h 82"/>
                  <a:gd name="T36" fmla="*/ 7 w 46"/>
                  <a:gd name="T37" fmla="*/ 23 h 82"/>
                  <a:gd name="T38" fmla="*/ 10 w 46"/>
                  <a:gd name="T39" fmla="*/ 20 h 82"/>
                  <a:gd name="T40" fmla="*/ 36 w 46"/>
                  <a:gd name="T41" fmla="*/ 20 h 82"/>
                  <a:gd name="T42" fmla="*/ 39 w 46"/>
                  <a:gd name="T43" fmla="*/ 23 h 82"/>
                  <a:gd name="T44" fmla="*/ 36 w 46"/>
                  <a:gd name="T45" fmla="*/ 26 h 82"/>
                  <a:gd name="T46" fmla="*/ 36 w 46"/>
                  <a:gd name="T47" fmla="*/ 16 h 82"/>
                  <a:gd name="T48" fmla="*/ 10 w 46"/>
                  <a:gd name="T49" fmla="*/ 16 h 82"/>
                  <a:gd name="T50" fmla="*/ 7 w 46"/>
                  <a:gd name="T51" fmla="*/ 13 h 82"/>
                  <a:gd name="T52" fmla="*/ 10 w 46"/>
                  <a:gd name="T53" fmla="*/ 10 h 82"/>
                  <a:gd name="T54" fmla="*/ 36 w 46"/>
                  <a:gd name="T55" fmla="*/ 10 h 82"/>
                  <a:gd name="T56" fmla="*/ 39 w 46"/>
                  <a:gd name="T57" fmla="*/ 13 h 82"/>
                  <a:gd name="T58" fmla="*/ 36 w 46"/>
                  <a:gd name="T59" fmla="*/ 1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82">
                    <a:moveTo>
                      <a:pt x="36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5" y="82"/>
                      <a:pt x="10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1" y="82"/>
                      <a:pt x="46" y="78"/>
                      <a:pt x="46" y="7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4"/>
                      <a:pt x="41" y="0"/>
                      <a:pt x="36" y="0"/>
                    </a:cubicBezTo>
                    <a:close/>
                    <a:moveTo>
                      <a:pt x="24" y="71"/>
                    </a:moveTo>
                    <a:cubicBezTo>
                      <a:pt x="23" y="71"/>
                      <a:pt x="23" y="71"/>
                      <a:pt x="23" y="71"/>
                    </a:cubicBezTo>
                    <a:cubicBezTo>
                      <a:pt x="21" y="71"/>
                      <a:pt x="19" y="69"/>
                      <a:pt x="19" y="67"/>
                    </a:cubicBezTo>
                    <a:cubicBezTo>
                      <a:pt x="19" y="65"/>
                      <a:pt x="21" y="63"/>
                      <a:pt x="23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6" y="63"/>
                      <a:pt x="28" y="65"/>
                      <a:pt x="28" y="67"/>
                    </a:cubicBezTo>
                    <a:cubicBezTo>
                      <a:pt x="28" y="69"/>
                      <a:pt x="26" y="71"/>
                      <a:pt x="24" y="71"/>
                    </a:cubicBezTo>
                    <a:close/>
                    <a:moveTo>
                      <a:pt x="36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26"/>
                      <a:pt x="7" y="25"/>
                      <a:pt x="7" y="23"/>
                    </a:cubicBezTo>
                    <a:cubicBezTo>
                      <a:pt x="7" y="21"/>
                      <a:pt x="8" y="20"/>
                      <a:pt x="1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20"/>
                      <a:pt x="39" y="21"/>
                      <a:pt x="39" y="23"/>
                    </a:cubicBezTo>
                    <a:cubicBezTo>
                      <a:pt x="39" y="25"/>
                      <a:pt x="37" y="26"/>
                      <a:pt x="36" y="26"/>
                    </a:cubicBezTo>
                    <a:close/>
                    <a:moveTo>
                      <a:pt x="36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8" y="16"/>
                      <a:pt x="7" y="15"/>
                      <a:pt x="7" y="13"/>
                    </a:cubicBezTo>
                    <a:cubicBezTo>
                      <a:pt x="7" y="11"/>
                      <a:pt x="8" y="10"/>
                      <a:pt x="10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10"/>
                      <a:pt x="39" y="11"/>
                      <a:pt x="39" y="13"/>
                    </a:cubicBezTo>
                    <a:cubicBezTo>
                      <a:pt x="39" y="15"/>
                      <a:pt x="37" y="16"/>
                      <a:pt x="36" y="16"/>
                    </a:cubicBez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59"/>
              <p:cNvSpPr>
                <a:spLocks noEditPoints="1"/>
              </p:cNvSpPr>
              <p:nvPr/>
            </p:nvSpPr>
            <p:spPr bwMode="auto">
              <a:xfrm>
                <a:off x="2478088" y="1428750"/>
                <a:ext cx="385763" cy="261937"/>
              </a:xfrm>
              <a:custGeom>
                <a:avLst/>
                <a:gdLst>
                  <a:gd name="T0" fmla="*/ 90 w 102"/>
                  <a:gd name="T1" fmla="*/ 0 h 69"/>
                  <a:gd name="T2" fmla="*/ 12 w 102"/>
                  <a:gd name="T3" fmla="*/ 0 h 69"/>
                  <a:gd name="T4" fmla="*/ 0 w 102"/>
                  <a:gd name="T5" fmla="*/ 12 h 69"/>
                  <a:gd name="T6" fmla="*/ 0 w 102"/>
                  <a:gd name="T7" fmla="*/ 56 h 69"/>
                  <a:gd name="T8" fmla="*/ 12 w 102"/>
                  <a:gd name="T9" fmla="*/ 69 h 69"/>
                  <a:gd name="T10" fmla="*/ 90 w 102"/>
                  <a:gd name="T11" fmla="*/ 69 h 69"/>
                  <a:gd name="T12" fmla="*/ 102 w 102"/>
                  <a:gd name="T13" fmla="*/ 56 h 69"/>
                  <a:gd name="T14" fmla="*/ 102 w 102"/>
                  <a:gd name="T15" fmla="*/ 12 h 69"/>
                  <a:gd name="T16" fmla="*/ 90 w 102"/>
                  <a:gd name="T17" fmla="*/ 0 h 69"/>
                  <a:gd name="T18" fmla="*/ 98 w 102"/>
                  <a:gd name="T19" fmla="*/ 56 h 69"/>
                  <a:gd name="T20" fmla="*/ 90 w 102"/>
                  <a:gd name="T21" fmla="*/ 64 h 69"/>
                  <a:gd name="T22" fmla="*/ 12 w 102"/>
                  <a:gd name="T23" fmla="*/ 64 h 69"/>
                  <a:gd name="T24" fmla="*/ 5 w 102"/>
                  <a:gd name="T25" fmla="*/ 56 h 69"/>
                  <a:gd name="T26" fmla="*/ 5 w 102"/>
                  <a:gd name="T27" fmla="*/ 12 h 69"/>
                  <a:gd name="T28" fmla="*/ 12 w 102"/>
                  <a:gd name="T29" fmla="*/ 5 h 69"/>
                  <a:gd name="T30" fmla="*/ 90 w 102"/>
                  <a:gd name="T31" fmla="*/ 5 h 69"/>
                  <a:gd name="T32" fmla="*/ 98 w 102"/>
                  <a:gd name="T33" fmla="*/ 12 h 69"/>
                  <a:gd name="T34" fmla="*/ 98 w 102"/>
                  <a:gd name="T35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9">
                    <a:moveTo>
                      <a:pt x="9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9"/>
                      <a:pt x="12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7" y="69"/>
                      <a:pt x="102" y="63"/>
                      <a:pt x="102" y="5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6"/>
                      <a:pt x="97" y="0"/>
                      <a:pt x="90" y="0"/>
                    </a:cubicBezTo>
                    <a:close/>
                    <a:moveTo>
                      <a:pt x="98" y="56"/>
                    </a:moveTo>
                    <a:cubicBezTo>
                      <a:pt x="98" y="60"/>
                      <a:pt x="94" y="64"/>
                      <a:pt x="9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8" y="64"/>
                      <a:pt x="5" y="60"/>
                      <a:pt x="5" y="5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4" y="5"/>
                      <a:pt x="98" y="8"/>
                      <a:pt x="98" y="12"/>
                    </a:cubicBezTo>
                    <a:lnTo>
                      <a:pt x="98" y="56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60"/>
              <p:cNvSpPr>
                <a:spLocks/>
              </p:cNvSpPr>
              <p:nvPr/>
            </p:nvSpPr>
            <p:spPr bwMode="auto">
              <a:xfrm>
                <a:off x="2633663" y="1701800"/>
                <a:ext cx="68263" cy="49212"/>
              </a:xfrm>
              <a:custGeom>
                <a:avLst/>
                <a:gdLst>
                  <a:gd name="T0" fmla="*/ 12 w 18"/>
                  <a:gd name="T1" fmla="*/ 0 h 13"/>
                  <a:gd name="T2" fmla="*/ 7 w 18"/>
                  <a:gd name="T3" fmla="*/ 0 h 13"/>
                  <a:gd name="T4" fmla="*/ 0 w 18"/>
                  <a:gd name="T5" fmla="*/ 7 h 13"/>
                  <a:gd name="T6" fmla="*/ 7 w 18"/>
                  <a:gd name="T7" fmla="*/ 13 h 13"/>
                  <a:gd name="T8" fmla="*/ 12 w 18"/>
                  <a:gd name="T9" fmla="*/ 13 h 13"/>
                  <a:gd name="T10" fmla="*/ 18 w 18"/>
                  <a:gd name="T11" fmla="*/ 7 h 13"/>
                  <a:gd name="T12" fmla="*/ 12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5" y="13"/>
                      <a:pt x="18" y="10"/>
                      <a:pt x="18" y="7"/>
                    </a:cubicBezTo>
                    <a:cubicBezTo>
                      <a:pt x="18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296316" y="408641"/>
            <a:ext cx="814498" cy="828187"/>
            <a:chOff x="5574927" y="1343757"/>
            <a:chExt cx="1450728" cy="1475110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4927" y="1343757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6" name="组合 125"/>
            <p:cNvGrpSpPr/>
            <p:nvPr/>
          </p:nvGrpSpPr>
          <p:grpSpPr>
            <a:xfrm>
              <a:off x="6085185" y="1863031"/>
              <a:ext cx="430212" cy="436562"/>
              <a:chOff x="2946401" y="1379538"/>
              <a:chExt cx="430212" cy="436562"/>
            </a:xfrm>
          </p:grpSpPr>
          <p:sp>
            <p:nvSpPr>
              <p:cNvPr id="127" name="Freeform 61"/>
              <p:cNvSpPr>
                <a:spLocks/>
              </p:cNvSpPr>
              <p:nvPr/>
            </p:nvSpPr>
            <p:spPr bwMode="auto">
              <a:xfrm>
                <a:off x="3097213" y="1450975"/>
                <a:ext cx="279400" cy="327025"/>
              </a:xfrm>
              <a:custGeom>
                <a:avLst/>
                <a:gdLst>
                  <a:gd name="T0" fmla="*/ 53 w 74"/>
                  <a:gd name="T1" fmla="*/ 0 h 86"/>
                  <a:gd name="T2" fmla="*/ 20 w 74"/>
                  <a:gd name="T3" fmla="*/ 0 h 86"/>
                  <a:gd name="T4" fmla="*/ 0 w 74"/>
                  <a:gd name="T5" fmla="*/ 20 h 86"/>
                  <a:gd name="T6" fmla="*/ 0 w 74"/>
                  <a:gd name="T7" fmla="*/ 36 h 86"/>
                  <a:gd name="T8" fmla="*/ 20 w 74"/>
                  <a:gd name="T9" fmla="*/ 56 h 86"/>
                  <a:gd name="T10" fmla="*/ 46 w 74"/>
                  <a:gd name="T11" fmla="*/ 56 h 86"/>
                  <a:gd name="T12" fmla="*/ 62 w 74"/>
                  <a:gd name="T13" fmla="*/ 86 h 86"/>
                  <a:gd name="T14" fmla="*/ 57 w 74"/>
                  <a:gd name="T15" fmla="*/ 56 h 86"/>
                  <a:gd name="T16" fmla="*/ 74 w 74"/>
                  <a:gd name="T17" fmla="*/ 36 h 86"/>
                  <a:gd name="T18" fmla="*/ 74 w 74"/>
                  <a:gd name="T19" fmla="*/ 20 h 86"/>
                  <a:gd name="T20" fmla="*/ 53 w 74"/>
                  <a:gd name="T2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86">
                    <a:moveTo>
                      <a:pt x="5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9" y="56"/>
                      <a:pt x="20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63"/>
                      <a:pt x="50" y="83"/>
                      <a:pt x="62" y="86"/>
                    </a:cubicBezTo>
                    <a:cubicBezTo>
                      <a:pt x="62" y="86"/>
                      <a:pt x="55" y="66"/>
                      <a:pt x="57" y="56"/>
                    </a:cubicBezTo>
                    <a:cubicBezTo>
                      <a:pt x="66" y="54"/>
                      <a:pt x="74" y="46"/>
                      <a:pt x="74" y="36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9"/>
                      <a:pt x="64" y="0"/>
                      <a:pt x="53" y="0"/>
                    </a:cubicBez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62"/>
              <p:cNvSpPr>
                <a:spLocks/>
              </p:cNvSpPr>
              <p:nvPr/>
            </p:nvSpPr>
            <p:spPr bwMode="auto">
              <a:xfrm>
                <a:off x="2946401" y="1379538"/>
                <a:ext cx="369888" cy="436562"/>
              </a:xfrm>
              <a:custGeom>
                <a:avLst/>
                <a:gdLst>
                  <a:gd name="T0" fmla="*/ 36 w 98"/>
                  <a:gd name="T1" fmla="*/ 55 h 115"/>
                  <a:gd name="T2" fmla="*/ 36 w 98"/>
                  <a:gd name="T3" fmla="*/ 38 h 115"/>
                  <a:gd name="T4" fmla="*/ 59 w 98"/>
                  <a:gd name="T5" fmla="*/ 15 h 115"/>
                  <a:gd name="T6" fmla="*/ 95 w 98"/>
                  <a:gd name="T7" fmla="*/ 15 h 115"/>
                  <a:gd name="T8" fmla="*/ 98 w 98"/>
                  <a:gd name="T9" fmla="*/ 16 h 115"/>
                  <a:gd name="T10" fmla="*/ 78 w 98"/>
                  <a:gd name="T11" fmla="*/ 0 h 115"/>
                  <a:gd name="T12" fmla="*/ 21 w 98"/>
                  <a:gd name="T13" fmla="*/ 0 h 115"/>
                  <a:gd name="T14" fmla="*/ 0 w 98"/>
                  <a:gd name="T15" fmla="*/ 20 h 115"/>
                  <a:gd name="T16" fmla="*/ 0 w 98"/>
                  <a:gd name="T17" fmla="*/ 55 h 115"/>
                  <a:gd name="T18" fmla="*/ 21 w 98"/>
                  <a:gd name="T19" fmla="*/ 76 h 115"/>
                  <a:gd name="T20" fmla="*/ 30 w 98"/>
                  <a:gd name="T21" fmla="*/ 76 h 115"/>
                  <a:gd name="T22" fmla="*/ 11 w 98"/>
                  <a:gd name="T23" fmla="*/ 110 h 115"/>
                  <a:gd name="T24" fmla="*/ 50 w 98"/>
                  <a:gd name="T25" fmla="*/ 76 h 115"/>
                  <a:gd name="T26" fmla="*/ 36 w 98"/>
                  <a:gd name="T27" fmla="*/ 5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115">
                    <a:moveTo>
                      <a:pt x="36" y="55"/>
                    </a:move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25"/>
                      <a:pt x="46" y="15"/>
                      <a:pt x="59" y="1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6" y="15"/>
                      <a:pt x="97" y="16"/>
                      <a:pt x="98" y="16"/>
                    </a:cubicBezTo>
                    <a:cubicBezTo>
                      <a:pt x="96" y="7"/>
                      <a:pt x="88" y="0"/>
                      <a:pt x="78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7"/>
                      <a:pt x="9" y="76"/>
                      <a:pt x="2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85"/>
                      <a:pt x="26" y="106"/>
                      <a:pt x="11" y="110"/>
                    </a:cubicBezTo>
                    <a:cubicBezTo>
                      <a:pt x="11" y="110"/>
                      <a:pt x="40" y="115"/>
                      <a:pt x="50" y="76"/>
                    </a:cubicBezTo>
                    <a:cubicBezTo>
                      <a:pt x="42" y="73"/>
                      <a:pt x="36" y="65"/>
                      <a:pt x="36" y="55"/>
                    </a:cubicBez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05116" y="982607"/>
            <a:ext cx="814498" cy="828187"/>
            <a:chOff x="9904367" y="1428750"/>
            <a:chExt cx="1450728" cy="1475110"/>
          </a:xfrm>
        </p:grpSpPr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04367" y="1428750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9" name="组合 128"/>
            <p:cNvGrpSpPr/>
            <p:nvPr/>
          </p:nvGrpSpPr>
          <p:grpSpPr>
            <a:xfrm>
              <a:off x="10382081" y="1980568"/>
              <a:ext cx="495300" cy="371475"/>
              <a:chOff x="1716088" y="1390650"/>
              <a:chExt cx="495300" cy="371475"/>
            </a:xfrm>
          </p:grpSpPr>
          <p:sp>
            <p:nvSpPr>
              <p:cNvPr id="130" name="Freeform 63"/>
              <p:cNvSpPr>
                <a:spLocks noEditPoints="1"/>
              </p:cNvSpPr>
              <p:nvPr/>
            </p:nvSpPr>
            <p:spPr bwMode="auto">
              <a:xfrm>
                <a:off x="1716088" y="1390650"/>
                <a:ext cx="106363" cy="368300"/>
              </a:xfrm>
              <a:custGeom>
                <a:avLst/>
                <a:gdLst>
                  <a:gd name="T0" fmla="*/ 27 w 28"/>
                  <a:gd name="T1" fmla="*/ 0 h 97"/>
                  <a:gd name="T2" fmla="*/ 1 w 28"/>
                  <a:gd name="T3" fmla="*/ 0 h 97"/>
                  <a:gd name="T4" fmla="*/ 0 w 28"/>
                  <a:gd name="T5" fmla="*/ 1 h 97"/>
                  <a:gd name="T6" fmla="*/ 0 w 28"/>
                  <a:gd name="T7" fmla="*/ 96 h 97"/>
                  <a:gd name="T8" fmla="*/ 1 w 28"/>
                  <a:gd name="T9" fmla="*/ 97 h 97"/>
                  <a:gd name="T10" fmla="*/ 27 w 28"/>
                  <a:gd name="T11" fmla="*/ 97 h 97"/>
                  <a:gd name="T12" fmla="*/ 28 w 28"/>
                  <a:gd name="T13" fmla="*/ 96 h 97"/>
                  <a:gd name="T14" fmla="*/ 28 w 28"/>
                  <a:gd name="T15" fmla="*/ 1 h 97"/>
                  <a:gd name="T16" fmla="*/ 27 w 28"/>
                  <a:gd name="T17" fmla="*/ 0 h 97"/>
                  <a:gd name="T18" fmla="*/ 14 w 28"/>
                  <a:gd name="T19" fmla="*/ 94 h 97"/>
                  <a:gd name="T20" fmla="*/ 7 w 28"/>
                  <a:gd name="T21" fmla="*/ 87 h 97"/>
                  <a:gd name="T22" fmla="*/ 14 w 28"/>
                  <a:gd name="T23" fmla="*/ 80 h 97"/>
                  <a:gd name="T24" fmla="*/ 21 w 28"/>
                  <a:gd name="T25" fmla="*/ 87 h 97"/>
                  <a:gd name="T26" fmla="*/ 14 w 28"/>
                  <a:gd name="T27" fmla="*/ 94 h 97"/>
                  <a:gd name="T28" fmla="*/ 24 w 28"/>
                  <a:gd name="T29" fmla="*/ 54 h 97"/>
                  <a:gd name="T30" fmla="*/ 23 w 28"/>
                  <a:gd name="T31" fmla="*/ 55 h 97"/>
                  <a:gd name="T32" fmla="*/ 5 w 28"/>
                  <a:gd name="T33" fmla="*/ 55 h 97"/>
                  <a:gd name="T34" fmla="*/ 4 w 28"/>
                  <a:gd name="T35" fmla="*/ 54 h 97"/>
                  <a:gd name="T36" fmla="*/ 4 w 28"/>
                  <a:gd name="T37" fmla="*/ 6 h 97"/>
                  <a:gd name="T38" fmla="*/ 5 w 28"/>
                  <a:gd name="T39" fmla="*/ 5 h 97"/>
                  <a:gd name="T40" fmla="*/ 23 w 28"/>
                  <a:gd name="T41" fmla="*/ 5 h 97"/>
                  <a:gd name="T42" fmla="*/ 24 w 28"/>
                  <a:gd name="T43" fmla="*/ 6 h 97"/>
                  <a:gd name="T44" fmla="*/ 24 w 28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8" y="97"/>
                      <a:pt x="28" y="9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4"/>
              <p:cNvSpPr>
                <a:spLocks/>
              </p:cNvSpPr>
              <p:nvPr/>
            </p:nvSpPr>
            <p:spPr bwMode="auto">
              <a:xfrm>
                <a:off x="1743076" y="143668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65"/>
              <p:cNvSpPr>
                <a:spLocks/>
              </p:cNvSpPr>
              <p:nvPr/>
            </p:nvSpPr>
            <p:spPr bwMode="auto">
              <a:xfrm>
                <a:off x="1743076" y="145573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1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1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66"/>
              <p:cNvSpPr>
                <a:spLocks noEditPoints="1"/>
              </p:cNvSpPr>
              <p:nvPr/>
            </p:nvSpPr>
            <p:spPr bwMode="auto">
              <a:xfrm>
                <a:off x="1841501" y="1390650"/>
                <a:ext cx="101600" cy="368300"/>
              </a:xfrm>
              <a:custGeom>
                <a:avLst/>
                <a:gdLst>
                  <a:gd name="T0" fmla="*/ 27 w 27"/>
                  <a:gd name="T1" fmla="*/ 0 h 97"/>
                  <a:gd name="T2" fmla="*/ 1 w 27"/>
                  <a:gd name="T3" fmla="*/ 0 h 97"/>
                  <a:gd name="T4" fmla="*/ 0 w 27"/>
                  <a:gd name="T5" fmla="*/ 1 h 97"/>
                  <a:gd name="T6" fmla="*/ 0 w 27"/>
                  <a:gd name="T7" fmla="*/ 96 h 97"/>
                  <a:gd name="T8" fmla="*/ 1 w 27"/>
                  <a:gd name="T9" fmla="*/ 97 h 97"/>
                  <a:gd name="T10" fmla="*/ 27 w 27"/>
                  <a:gd name="T11" fmla="*/ 97 h 97"/>
                  <a:gd name="T12" fmla="*/ 27 w 27"/>
                  <a:gd name="T13" fmla="*/ 96 h 97"/>
                  <a:gd name="T14" fmla="*/ 27 w 27"/>
                  <a:gd name="T15" fmla="*/ 1 h 97"/>
                  <a:gd name="T16" fmla="*/ 27 w 27"/>
                  <a:gd name="T17" fmla="*/ 0 h 97"/>
                  <a:gd name="T18" fmla="*/ 14 w 27"/>
                  <a:gd name="T19" fmla="*/ 94 h 97"/>
                  <a:gd name="T20" fmla="*/ 7 w 27"/>
                  <a:gd name="T21" fmla="*/ 87 h 97"/>
                  <a:gd name="T22" fmla="*/ 14 w 27"/>
                  <a:gd name="T23" fmla="*/ 80 h 97"/>
                  <a:gd name="T24" fmla="*/ 21 w 27"/>
                  <a:gd name="T25" fmla="*/ 87 h 97"/>
                  <a:gd name="T26" fmla="*/ 14 w 27"/>
                  <a:gd name="T27" fmla="*/ 94 h 97"/>
                  <a:gd name="T28" fmla="*/ 24 w 27"/>
                  <a:gd name="T29" fmla="*/ 54 h 97"/>
                  <a:gd name="T30" fmla="*/ 23 w 27"/>
                  <a:gd name="T31" fmla="*/ 55 h 97"/>
                  <a:gd name="T32" fmla="*/ 5 w 27"/>
                  <a:gd name="T33" fmla="*/ 55 h 97"/>
                  <a:gd name="T34" fmla="*/ 4 w 27"/>
                  <a:gd name="T35" fmla="*/ 54 h 97"/>
                  <a:gd name="T36" fmla="*/ 4 w 27"/>
                  <a:gd name="T37" fmla="*/ 6 h 97"/>
                  <a:gd name="T38" fmla="*/ 5 w 27"/>
                  <a:gd name="T39" fmla="*/ 5 h 97"/>
                  <a:gd name="T40" fmla="*/ 23 w 27"/>
                  <a:gd name="T41" fmla="*/ 5 h 97"/>
                  <a:gd name="T42" fmla="*/ 24 w 27"/>
                  <a:gd name="T43" fmla="*/ 6 h 97"/>
                  <a:gd name="T44" fmla="*/ 24 w 27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7" y="97"/>
                      <a:pt x="27" y="9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67"/>
              <p:cNvSpPr>
                <a:spLocks/>
              </p:cNvSpPr>
              <p:nvPr/>
            </p:nvSpPr>
            <p:spPr bwMode="auto">
              <a:xfrm>
                <a:off x="1866901" y="1436688"/>
                <a:ext cx="53975" cy="14287"/>
              </a:xfrm>
              <a:custGeom>
                <a:avLst/>
                <a:gdLst>
                  <a:gd name="T0" fmla="*/ 14 w 14"/>
                  <a:gd name="T1" fmla="*/ 3 h 4"/>
                  <a:gd name="T2" fmla="*/ 14 w 14"/>
                  <a:gd name="T3" fmla="*/ 4 h 4"/>
                  <a:gd name="T4" fmla="*/ 0 w 14"/>
                  <a:gd name="T5" fmla="*/ 4 h 4"/>
                  <a:gd name="T6" fmla="*/ 0 w 14"/>
                  <a:gd name="T7" fmla="*/ 3 h 4"/>
                  <a:gd name="T8" fmla="*/ 0 w 14"/>
                  <a:gd name="T9" fmla="*/ 1 h 4"/>
                  <a:gd name="T10" fmla="*/ 0 w 14"/>
                  <a:gd name="T11" fmla="*/ 0 h 4"/>
                  <a:gd name="T12" fmla="*/ 14 w 14"/>
                  <a:gd name="T13" fmla="*/ 0 h 4"/>
                  <a:gd name="T14" fmla="*/ 14 w 14"/>
                  <a:gd name="T15" fmla="*/ 1 h 4"/>
                  <a:gd name="T16" fmla="*/ 14 w 1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">
                    <a:moveTo>
                      <a:pt x="14" y="3"/>
                    </a:moveTo>
                    <a:cubicBezTo>
                      <a:pt x="14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68"/>
              <p:cNvSpPr>
                <a:spLocks/>
              </p:cNvSpPr>
              <p:nvPr/>
            </p:nvSpPr>
            <p:spPr bwMode="auto">
              <a:xfrm>
                <a:off x="1866901" y="1455738"/>
                <a:ext cx="57150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/>
            </p:nvSpPr>
            <p:spPr bwMode="auto">
              <a:xfrm>
                <a:off x="1954213" y="1390650"/>
                <a:ext cx="257175" cy="371475"/>
              </a:xfrm>
              <a:custGeom>
                <a:avLst/>
                <a:gdLst>
                  <a:gd name="T0" fmla="*/ 23 w 68"/>
                  <a:gd name="T1" fmla="*/ 0 h 98"/>
                  <a:gd name="T2" fmla="*/ 0 w 68"/>
                  <a:gd name="T3" fmla="*/ 12 h 98"/>
                  <a:gd name="T4" fmla="*/ 0 w 68"/>
                  <a:gd name="T5" fmla="*/ 13 h 98"/>
                  <a:gd name="T6" fmla="*/ 44 w 68"/>
                  <a:gd name="T7" fmla="*/ 97 h 98"/>
                  <a:gd name="T8" fmla="*/ 45 w 68"/>
                  <a:gd name="T9" fmla="*/ 98 h 98"/>
                  <a:gd name="T10" fmla="*/ 67 w 68"/>
                  <a:gd name="T11" fmla="*/ 86 h 98"/>
                  <a:gd name="T12" fmla="*/ 68 w 68"/>
                  <a:gd name="T13" fmla="*/ 85 h 98"/>
                  <a:gd name="T14" fmla="*/ 24 w 68"/>
                  <a:gd name="T15" fmla="*/ 0 h 98"/>
                  <a:gd name="T16" fmla="*/ 23 w 68"/>
                  <a:gd name="T17" fmla="*/ 0 h 98"/>
                  <a:gd name="T18" fmla="*/ 54 w 68"/>
                  <a:gd name="T19" fmla="*/ 89 h 98"/>
                  <a:gd name="T20" fmla="*/ 45 w 68"/>
                  <a:gd name="T21" fmla="*/ 86 h 98"/>
                  <a:gd name="T22" fmla="*/ 48 w 68"/>
                  <a:gd name="T23" fmla="*/ 77 h 98"/>
                  <a:gd name="T24" fmla="*/ 57 w 68"/>
                  <a:gd name="T25" fmla="*/ 80 h 98"/>
                  <a:gd name="T26" fmla="*/ 54 w 68"/>
                  <a:gd name="T27" fmla="*/ 89 h 98"/>
                  <a:gd name="T28" fmla="*/ 45 w 68"/>
                  <a:gd name="T29" fmla="*/ 49 h 98"/>
                  <a:gd name="T30" fmla="*/ 45 w 68"/>
                  <a:gd name="T31" fmla="*/ 50 h 98"/>
                  <a:gd name="T32" fmla="*/ 29 w 68"/>
                  <a:gd name="T33" fmla="*/ 59 h 98"/>
                  <a:gd name="T34" fmla="*/ 28 w 68"/>
                  <a:gd name="T35" fmla="*/ 58 h 98"/>
                  <a:gd name="T36" fmla="*/ 6 w 68"/>
                  <a:gd name="T37" fmla="*/ 15 h 98"/>
                  <a:gd name="T38" fmla="*/ 6 w 68"/>
                  <a:gd name="T39" fmla="*/ 14 h 98"/>
                  <a:gd name="T40" fmla="*/ 22 w 68"/>
                  <a:gd name="T41" fmla="*/ 6 h 98"/>
                  <a:gd name="T42" fmla="*/ 23 w 68"/>
                  <a:gd name="T43" fmla="*/ 6 h 98"/>
                  <a:gd name="T44" fmla="*/ 45 w 68"/>
                  <a:gd name="T4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98">
                    <a:moveTo>
                      <a:pt x="23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8"/>
                      <a:pt x="44" y="98"/>
                      <a:pt x="45" y="98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5"/>
                      <a:pt x="68" y="8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lose/>
                    <a:moveTo>
                      <a:pt x="54" y="89"/>
                    </a:moveTo>
                    <a:cubicBezTo>
                      <a:pt x="51" y="90"/>
                      <a:pt x="47" y="89"/>
                      <a:pt x="45" y="86"/>
                    </a:cubicBezTo>
                    <a:cubicBezTo>
                      <a:pt x="44" y="83"/>
                      <a:pt x="45" y="79"/>
                      <a:pt x="48" y="77"/>
                    </a:cubicBezTo>
                    <a:cubicBezTo>
                      <a:pt x="52" y="75"/>
                      <a:pt x="56" y="76"/>
                      <a:pt x="57" y="80"/>
                    </a:cubicBezTo>
                    <a:cubicBezTo>
                      <a:pt x="59" y="83"/>
                      <a:pt x="58" y="87"/>
                      <a:pt x="54" y="89"/>
                    </a:cubicBezTo>
                    <a:close/>
                    <a:moveTo>
                      <a:pt x="45" y="49"/>
                    </a:moveTo>
                    <a:cubicBezTo>
                      <a:pt x="46" y="50"/>
                      <a:pt x="45" y="50"/>
                      <a:pt x="45" y="50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8" y="59"/>
                      <a:pt x="28" y="5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lnTo>
                      <a:pt x="45" y="49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70"/>
              <p:cNvSpPr>
                <a:spLocks/>
              </p:cNvSpPr>
              <p:nvPr/>
            </p:nvSpPr>
            <p:spPr bwMode="auto">
              <a:xfrm>
                <a:off x="1995488" y="1439863"/>
                <a:ext cx="52388" cy="38100"/>
              </a:xfrm>
              <a:custGeom>
                <a:avLst/>
                <a:gdLst>
                  <a:gd name="T0" fmla="*/ 14 w 14"/>
                  <a:gd name="T1" fmla="*/ 2 h 10"/>
                  <a:gd name="T2" fmla="*/ 14 w 14"/>
                  <a:gd name="T3" fmla="*/ 3 h 10"/>
                  <a:gd name="T4" fmla="*/ 2 w 14"/>
                  <a:gd name="T5" fmla="*/ 9 h 10"/>
                  <a:gd name="T6" fmla="*/ 1 w 14"/>
                  <a:gd name="T7" fmla="*/ 9 h 10"/>
                  <a:gd name="T8" fmla="*/ 0 w 14"/>
                  <a:gd name="T9" fmla="*/ 7 h 10"/>
                  <a:gd name="T10" fmla="*/ 0 w 14"/>
                  <a:gd name="T11" fmla="*/ 6 h 10"/>
                  <a:gd name="T12" fmla="*/ 12 w 14"/>
                  <a:gd name="T13" fmla="*/ 0 h 10"/>
                  <a:gd name="T14" fmla="*/ 13 w 14"/>
                  <a:gd name="T15" fmla="*/ 0 h 10"/>
                  <a:gd name="T16" fmla="*/ 14 w 14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4" y="2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71"/>
              <p:cNvSpPr>
                <a:spLocks/>
              </p:cNvSpPr>
              <p:nvPr/>
            </p:nvSpPr>
            <p:spPr bwMode="auto">
              <a:xfrm>
                <a:off x="2003426" y="1455738"/>
                <a:ext cx="57150" cy="38100"/>
              </a:xfrm>
              <a:custGeom>
                <a:avLst/>
                <a:gdLst>
                  <a:gd name="T0" fmla="*/ 14 w 15"/>
                  <a:gd name="T1" fmla="*/ 3 h 10"/>
                  <a:gd name="T2" fmla="*/ 14 w 15"/>
                  <a:gd name="T3" fmla="*/ 4 h 10"/>
                  <a:gd name="T4" fmla="*/ 2 w 15"/>
                  <a:gd name="T5" fmla="*/ 10 h 10"/>
                  <a:gd name="T6" fmla="*/ 1 w 15"/>
                  <a:gd name="T7" fmla="*/ 9 h 10"/>
                  <a:gd name="T8" fmla="*/ 0 w 15"/>
                  <a:gd name="T9" fmla="*/ 8 h 10"/>
                  <a:gd name="T10" fmla="*/ 1 w 15"/>
                  <a:gd name="T11" fmla="*/ 6 h 10"/>
                  <a:gd name="T12" fmla="*/ 12 w 15"/>
                  <a:gd name="T13" fmla="*/ 0 h 10"/>
                  <a:gd name="T14" fmla="*/ 13 w 15"/>
                  <a:gd name="T15" fmla="*/ 1 h 10"/>
                  <a:gd name="T16" fmla="*/ 14 w 15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4" y="3"/>
                    </a:moveTo>
                    <a:cubicBezTo>
                      <a:pt x="15" y="3"/>
                      <a:pt x="14" y="3"/>
                      <a:pt x="14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2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974952" y="982607"/>
            <a:ext cx="814498" cy="828187"/>
            <a:chOff x="3846636" y="1834195"/>
            <a:chExt cx="1450728" cy="1475110"/>
          </a:xfrm>
        </p:grpSpPr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6636" y="1834195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39" name="组合 138"/>
            <p:cNvGrpSpPr/>
            <p:nvPr/>
          </p:nvGrpSpPr>
          <p:grpSpPr>
            <a:xfrm>
              <a:off x="4381500" y="2336800"/>
              <a:ext cx="381001" cy="469900"/>
              <a:chOff x="1674813" y="1797050"/>
              <a:chExt cx="381001" cy="469900"/>
            </a:xfrm>
          </p:grpSpPr>
          <p:sp>
            <p:nvSpPr>
              <p:cNvPr id="140" name="Freeform 72"/>
              <p:cNvSpPr>
                <a:spLocks noEditPoints="1"/>
              </p:cNvSpPr>
              <p:nvPr/>
            </p:nvSpPr>
            <p:spPr bwMode="auto">
              <a:xfrm>
                <a:off x="1674813" y="1978025"/>
                <a:ext cx="90488" cy="288925"/>
              </a:xfrm>
              <a:custGeom>
                <a:avLst/>
                <a:gdLst>
                  <a:gd name="T0" fmla="*/ 2 w 24"/>
                  <a:gd name="T1" fmla="*/ 0 h 76"/>
                  <a:gd name="T2" fmla="*/ 0 w 24"/>
                  <a:gd name="T3" fmla="*/ 75 h 76"/>
                  <a:gd name="T4" fmla="*/ 2 w 24"/>
                  <a:gd name="T5" fmla="*/ 76 h 76"/>
                  <a:gd name="T6" fmla="*/ 8 w 24"/>
                  <a:gd name="T7" fmla="*/ 66 h 76"/>
                  <a:gd name="T8" fmla="*/ 22 w 24"/>
                  <a:gd name="T9" fmla="*/ 76 h 76"/>
                  <a:gd name="T10" fmla="*/ 24 w 24"/>
                  <a:gd name="T11" fmla="*/ 1 h 76"/>
                  <a:gd name="T12" fmla="*/ 11 w 24"/>
                  <a:gd name="T13" fmla="*/ 60 h 76"/>
                  <a:gd name="T14" fmla="*/ 3 w 24"/>
                  <a:gd name="T15" fmla="*/ 55 h 76"/>
                  <a:gd name="T16" fmla="*/ 11 w 24"/>
                  <a:gd name="T17" fmla="*/ 60 h 76"/>
                  <a:gd name="T18" fmla="*/ 3 w 24"/>
                  <a:gd name="T19" fmla="*/ 51 h 76"/>
                  <a:gd name="T20" fmla="*/ 11 w 24"/>
                  <a:gd name="T21" fmla="*/ 46 h 76"/>
                  <a:gd name="T22" fmla="*/ 11 w 24"/>
                  <a:gd name="T23" fmla="*/ 43 h 76"/>
                  <a:gd name="T24" fmla="*/ 3 w 24"/>
                  <a:gd name="T25" fmla="*/ 38 h 76"/>
                  <a:gd name="T26" fmla="*/ 11 w 24"/>
                  <a:gd name="T27" fmla="*/ 43 h 76"/>
                  <a:gd name="T28" fmla="*/ 3 w 24"/>
                  <a:gd name="T29" fmla="*/ 34 h 76"/>
                  <a:gd name="T30" fmla="*/ 11 w 24"/>
                  <a:gd name="T31" fmla="*/ 29 h 76"/>
                  <a:gd name="T32" fmla="*/ 11 w 24"/>
                  <a:gd name="T33" fmla="*/ 26 h 76"/>
                  <a:gd name="T34" fmla="*/ 3 w 24"/>
                  <a:gd name="T35" fmla="*/ 21 h 76"/>
                  <a:gd name="T36" fmla="*/ 11 w 24"/>
                  <a:gd name="T37" fmla="*/ 26 h 76"/>
                  <a:gd name="T38" fmla="*/ 3 w 24"/>
                  <a:gd name="T39" fmla="*/ 17 h 76"/>
                  <a:gd name="T40" fmla="*/ 11 w 24"/>
                  <a:gd name="T41" fmla="*/ 12 h 76"/>
                  <a:gd name="T42" fmla="*/ 11 w 24"/>
                  <a:gd name="T43" fmla="*/ 9 h 76"/>
                  <a:gd name="T44" fmla="*/ 3 w 24"/>
                  <a:gd name="T45" fmla="*/ 3 h 76"/>
                  <a:gd name="T46" fmla="*/ 11 w 24"/>
                  <a:gd name="T47" fmla="*/ 9 h 76"/>
                  <a:gd name="T48" fmla="*/ 13 w 24"/>
                  <a:gd name="T49" fmla="*/ 60 h 76"/>
                  <a:gd name="T50" fmla="*/ 21 w 24"/>
                  <a:gd name="T51" fmla="*/ 55 h 76"/>
                  <a:gd name="T52" fmla="*/ 21 w 24"/>
                  <a:gd name="T53" fmla="*/ 51 h 76"/>
                  <a:gd name="T54" fmla="*/ 13 w 24"/>
                  <a:gd name="T55" fmla="*/ 46 h 76"/>
                  <a:gd name="T56" fmla="*/ 21 w 24"/>
                  <a:gd name="T57" fmla="*/ 51 h 76"/>
                  <a:gd name="T58" fmla="*/ 13 w 24"/>
                  <a:gd name="T59" fmla="*/ 43 h 76"/>
                  <a:gd name="T60" fmla="*/ 21 w 24"/>
                  <a:gd name="T61" fmla="*/ 38 h 76"/>
                  <a:gd name="T62" fmla="*/ 21 w 24"/>
                  <a:gd name="T63" fmla="*/ 34 h 76"/>
                  <a:gd name="T64" fmla="*/ 13 w 24"/>
                  <a:gd name="T65" fmla="*/ 29 h 76"/>
                  <a:gd name="T66" fmla="*/ 21 w 24"/>
                  <a:gd name="T67" fmla="*/ 34 h 76"/>
                  <a:gd name="T68" fmla="*/ 13 w 24"/>
                  <a:gd name="T69" fmla="*/ 26 h 76"/>
                  <a:gd name="T70" fmla="*/ 21 w 24"/>
                  <a:gd name="T71" fmla="*/ 21 h 76"/>
                  <a:gd name="T72" fmla="*/ 21 w 24"/>
                  <a:gd name="T73" fmla="*/ 17 h 76"/>
                  <a:gd name="T74" fmla="*/ 13 w 24"/>
                  <a:gd name="T75" fmla="*/ 12 h 76"/>
                  <a:gd name="T76" fmla="*/ 21 w 24"/>
                  <a:gd name="T77" fmla="*/ 17 h 76"/>
                  <a:gd name="T78" fmla="*/ 13 w 24"/>
                  <a:gd name="T79" fmla="*/ 9 h 76"/>
                  <a:gd name="T80" fmla="*/ 21 w 24"/>
                  <a:gd name="T81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76">
                    <a:moveTo>
                      <a:pt x="2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4" y="75"/>
                      <a:pt x="24" y="7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  <a:moveTo>
                      <a:pt x="11" y="60"/>
                    </a:moveTo>
                    <a:cubicBezTo>
                      <a:pt x="3" y="60"/>
                      <a:pt x="3" y="60"/>
                      <a:pt x="3" y="60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1" y="55"/>
                      <a:pt x="11" y="55"/>
                      <a:pt x="11" y="55"/>
                    </a:cubicBezTo>
                    <a:lnTo>
                      <a:pt x="11" y="60"/>
                    </a:lnTo>
                    <a:close/>
                    <a:moveTo>
                      <a:pt x="11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1" y="46"/>
                      <a:pt x="11" y="46"/>
                      <a:pt x="11" y="46"/>
                    </a:cubicBezTo>
                    <a:lnTo>
                      <a:pt x="11" y="51"/>
                    </a:lnTo>
                    <a:close/>
                    <a:moveTo>
                      <a:pt x="11" y="43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1" y="38"/>
                      <a:pt x="11" y="38"/>
                      <a:pt x="11" y="38"/>
                    </a:cubicBezTo>
                    <a:lnTo>
                      <a:pt x="11" y="43"/>
                    </a:lnTo>
                    <a:close/>
                    <a:moveTo>
                      <a:pt x="11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1" y="29"/>
                      <a:pt x="11" y="29"/>
                      <a:pt x="11" y="29"/>
                    </a:cubicBezTo>
                    <a:lnTo>
                      <a:pt x="11" y="34"/>
                    </a:lnTo>
                    <a:close/>
                    <a:moveTo>
                      <a:pt x="11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26"/>
                    </a:lnTo>
                    <a:close/>
                    <a:moveTo>
                      <a:pt x="11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7"/>
                    </a:lnTo>
                    <a:close/>
                    <a:moveTo>
                      <a:pt x="11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9"/>
                    </a:lnTo>
                    <a:close/>
                    <a:moveTo>
                      <a:pt x="21" y="60"/>
                    </a:move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1" y="55"/>
                      <a:pt x="21" y="55"/>
                      <a:pt x="21" y="55"/>
                    </a:cubicBezTo>
                    <a:lnTo>
                      <a:pt x="21" y="60"/>
                    </a:lnTo>
                    <a:close/>
                    <a:moveTo>
                      <a:pt x="21" y="51"/>
                    </a:move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51"/>
                    </a:lnTo>
                    <a:close/>
                    <a:moveTo>
                      <a:pt x="21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1" y="38"/>
                      <a:pt x="21" y="38"/>
                      <a:pt x="21" y="38"/>
                    </a:cubicBezTo>
                    <a:lnTo>
                      <a:pt x="21" y="43"/>
                    </a:lnTo>
                    <a:close/>
                    <a:moveTo>
                      <a:pt x="21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21" y="29"/>
                      <a:pt x="21" y="29"/>
                      <a:pt x="21" y="29"/>
                    </a:cubicBezTo>
                    <a:lnTo>
                      <a:pt x="21" y="34"/>
                    </a:lnTo>
                    <a:close/>
                    <a:moveTo>
                      <a:pt x="21" y="26"/>
                    </a:move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1" y="26"/>
                    </a:lnTo>
                    <a:close/>
                    <a:moveTo>
                      <a:pt x="21" y="17"/>
                    </a:move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7"/>
                    </a:lnTo>
                    <a:close/>
                    <a:moveTo>
                      <a:pt x="21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21" y="3"/>
                      <a:pt x="21" y="3"/>
                      <a:pt x="21" y="3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73"/>
              <p:cNvSpPr>
                <a:spLocks noEditPoints="1"/>
              </p:cNvSpPr>
              <p:nvPr/>
            </p:nvSpPr>
            <p:spPr bwMode="auto">
              <a:xfrm>
                <a:off x="1927226" y="2100263"/>
                <a:ext cx="128588" cy="166687"/>
              </a:xfrm>
              <a:custGeom>
                <a:avLst/>
                <a:gdLst>
                  <a:gd name="T0" fmla="*/ 33 w 34"/>
                  <a:gd name="T1" fmla="*/ 0 h 44"/>
                  <a:gd name="T2" fmla="*/ 1 w 34"/>
                  <a:gd name="T3" fmla="*/ 0 h 44"/>
                  <a:gd name="T4" fmla="*/ 0 w 34"/>
                  <a:gd name="T5" fmla="*/ 1 h 44"/>
                  <a:gd name="T6" fmla="*/ 0 w 34"/>
                  <a:gd name="T7" fmla="*/ 43 h 44"/>
                  <a:gd name="T8" fmla="*/ 1 w 34"/>
                  <a:gd name="T9" fmla="*/ 44 h 44"/>
                  <a:gd name="T10" fmla="*/ 33 w 34"/>
                  <a:gd name="T11" fmla="*/ 44 h 44"/>
                  <a:gd name="T12" fmla="*/ 34 w 34"/>
                  <a:gd name="T13" fmla="*/ 43 h 44"/>
                  <a:gd name="T14" fmla="*/ 34 w 34"/>
                  <a:gd name="T15" fmla="*/ 1 h 44"/>
                  <a:gd name="T16" fmla="*/ 33 w 34"/>
                  <a:gd name="T17" fmla="*/ 0 h 44"/>
                  <a:gd name="T18" fmla="*/ 15 w 34"/>
                  <a:gd name="T19" fmla="*/ 37 h 44"/>
                  <a:gd name="T20" fmla="*/ 2 w 34"/>
                  <a:gd name="T21" fmla="*/ 37 h 44"/>
                  <a:gd name="T22" fmla="*/ 2 w 34"/>
                  <a:gd name="T23" fmla="*/ 32 h 44"/>
                  <a:gd name="T24" fmla="*/ 15 w 34"/>
                  <a:gd name="T25" fmla="*/ 32 h 44"/>
                  <a:gd name="T26" fmla="*/ 15 w 34"/>
                  <a:gd name="T27" fmla="*/ 37 h 44"/>
                  <a:gd name="T28" fmla="*/ 15 w 34"/>
                  <a:gd name="T29" fmla="*/ 28 h 44"/>
                  <a:gd name="T30" fmla="*/ 2 w 34"/>
                  <a:gd name="T31" fmla="*/ 28 h 44"/>
                  <a:gd name="T32" fmla="*/ 2 w 34"/>
                  <a:gd name="T33" fmla="*/ 22 h 44"/>
                  <a:gd name="T34" fmla="*/ 15 w 34"/>
                  <a:gd name="T35" fmla="*/ 22 h 44"/>
                  <a:gd name="T36" fmla="*/ 15 w 34"/>
                  <a:gd name="T37" fmla="*/ 28 h 44"/>
                  <a:gd name="T38" fmla="*/ 15 w 34"/>
                  <a:gd name="T39" fmla="*/ 18 h 44"/>
                  <a:gd name="T40" fmla="*/ 2 w 34"/>
                  <a:gd name="T41" fmla="*/ 18 h 44"/>
                  <a:gd name="T42" fmla="*/ 2 w 34"/>
                  <a:gd name="T43" fmla="*/ 13 h 44"/>
                  <a:gd name="T44" fmla="*/ 15 w 34"/>
                  <a:gd name="T45" fmla="*/ 13 h 44"/>
                  <a:gd name="T46" fmla="*/ 15 w 34"/>
                  <a:gd name="T47" fmla="*/ 18 h 44"/>
                  <a:gd name="T48" fmla="*/ 15 w 34"/>
                  <a:gd name="T49" fmla="*/ 9 h 44"/>
                  <a:gd name="T50" fmla="*/ 2 w 34"/>
                  <a:gd name="T51" fmla="*/ 9 h 44"/>
                  <a:gd name="T52" fmla="*/ 2 w 34"/>
                  <a:gd name="T53" fmla="*/ 3 h 44"/>
                  <a:gd name="T54" fmla="*/ 15 w 34"/>
                  <a:gd name="T55" fmla="*/ 3 h 44"/>
                  <a:gd name="T56" fmla="*/ 15 w 34"/>
                  <a:gd name="T57" fmla="*/ 9 h 44"/>
                  <a:gd name="T58" fmla="*/ 32 w 34"/>
                  <a:gd name="T59" fmla="*/ 37 h 44"/>
                  <a:gd name="T60" fmla="*/ 19 w 34"/>
                  <a:gd name="T61" fmla="*/ 37 h 44"/>
                  <a:gd name="T62" fmla="*/ 19 w 34"/>
                  <a:gd name="T63" fmla="*/ 32 h 44"/>
                  <a:gd name="T64" fmla="*/ 32 w 34"/>
                  <a:gd name="T65" fmla="*/ 32 h 44"/>
                  <a:gd name="T66" fmla="*/ 32 w 34"/>
                  <a:gd name="T67" fmla="*/ 37 h 44"/>
                  <a:gd name="T68" fmla="*/ 32 w 34"/>
                  <a:gd name="T69" fmla="*/ 28 h 44"/>
                  <a:gd name="T70" fmla="*/ 19 w 34"/>
                  <a:gd name="T71" fmla="*/ 28 h 44"/>
                  <a:gd name="T72" fmla="*/ 19 w 34"/>
                  <a:gd name="T73" fmla="*/ 22 h 44"/>
                  <a:gd name="T74" fmla="*/ 32 w 34"/>
                  <a:gd name="T75" fmla="*/ 22 h 44"/>
                  <a:gd name="T76" fmla="*/ 32 w 34"/>
                  <a:gd name="T77" fmla="*/ 28 h 44"/>
                  <a:gd name="T78" fmla="*/ 32 w 34"/>
                  <a:gd name="T79" fmla="*/ 18 h 44"/>
                  <a:gd name="T80" fmla="*/ 19 w 34"/>
                  <a:gd name="T81" fmla="*/ 18 h 44"/>
                  <a:gd name="T82" fmla="*/ 19 w 34"/>
                  <a:gd name="T83" fmla="*/ 13 h 44"/>
                  <a:gd name="T84" fmla="*/ 32 w 34"/>
                  <a:gd name="T85" fmla="*/ 13 h 44"/>
                  <a:gd name="T86" fmla="*/ 32 w 34"/>
                  <a:gd name="T87" fmla="*/ 18 h 44"/>
                  <a:gd name="T88" fmla="*/ 32 w 34"/>
                  <a:gd name="T89" fmla="*/ 9 h 44"/>
                  <a:gd name="T90" fmla="*/ 19 w 34"/>
                  <a:gd name="T91" fmla="*/ 9 h 44"/>
                  <a:gd name="T92" fmla="*/ 19 w 34"/>
                  <a:gd name="T93" fmla="*/ 3 h 44"/>
                  <a:gd name="T94" fmla="*/ 32 w 34"/>
                  <a:gd name="T95" fmla="*/ 3 h 44"/>
                  <a:gd name="T96" fmla="*/ 32 w 34"/>
                  <a:gd name="T9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" h="44">
                    <a:moveTo>
                      <a:pt x="3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4"/>
                      <a:pt x="1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44"/>
                      <a:pt x="34" y="44"/>
                      <a:pt x="34" y="43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0"/>
                      <a:pt x="33" y="0"/>
                    </a:cubicBezTo>
                    <a:close/>
                    <a:moveTo>
                      <a:pt x="15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5" y="32"/>
                      <a:pt x="15" y="32"/>
                      <a:pt x="15" y="32"/>
                    </a:cubicBezTo>
                    <a:lnTo>
                      <a:pt x="15" y="37"/>
                    </a:lnTo>
                    <a:close/>
                    <a:moveTo>
                      <a:pt x="15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28"/>
                    </a:lnTo>
                    <a:close/>
                    <a:moveTo>
                      <a:pt x="15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5" y="13"/>
                      <a:pt x="15" y="13"/>
                      <a:pt x="15" y="13"/>
                    </a:cubicBezTo>
                    <a:lnTo>
                      <a:pt x="15" y="18"/>
                    </a:lnTo>
                    <a:close/>
                    <a:moveTo>
                      <a:pt x="15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5" y="9"/>
                    </a:lnTo>
                    <a:close/>
                    <a:moveTo>
                      <a:pt x="32" y="37"/>
                    </a:move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7"/>
                    </a:lnTo>
                    <a:close/>
                    <a:moveTo>
                      <a:pt x="32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32" y="22"/>
                      <a:pt x="32" y="22"/>
                      <a:pt x="32" y="22"/>
                    </a:cubicBezTo>
                    <a:lnTo>
                      <a:pt x="32" y="28"/>
                    </a:lnTo>
                    <a:close/>
                    <a:moveTo>
                      <a:pt x="32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2" y="18"/>
                    </a:lnTo>
                    <a:close/>
                    <a:moveTo>
                      <a:pt x="32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32" y="3"/>
                      <a:pt x="32" y="3"/>
                      <a:pt x="32" y="3"/>
                    </a:cubicBezTo>
                    <a:lnTo>
                      <a:pt x="32" y="9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74"/>
              <p:cNvSpPr>
                <a:spLocks noEditPoints="1"/>
              </p:cNvSpPr>
              <p:nvPr/>
            </p:nvSpPr>
            <p:spPr bwMode="auto">
              <a:xfrm>
                <a:off x="1781176" y="1797050"/>
                <a:ext cx="131763" cy="469900"/>
              </a:xfrm>
              <a:custGeom>
                <a:avLst/>
                <a:gdLst>
                  <a:gd name="T0" fmla="*/ 23 w 35"/>
                  <a:gd name="T1" fmla="*/ 11 h 124"/>
                  <a:gd name="T2" fmla="*/ 22 w 35"/>
                  <a:gd name="T3" fmla="*/ 0 h 124"/>
                  <a:gd name="T4" fmla="*/ 21 w 35"/>
                  <a:gd name="T5" fmla="*/ 11 h 124"/>
                  <a:gd name="T6" fmla="*/ 8 w 35"/>
                  <a:gd name="T7" fmla="*/ 9 h 124"/>
                  <a:gd name="T8" fmla="*/ 4 w 35"/>
                  <a:gd name="T9" fmla="*/ 7 h 124"/>
                  <a:gd name="T10" fmla="*/ 3 w 35"/>
                  <a:gd name="T11" fmla="*/ 11 h 124"/>
                  <a:gd name="T12" fmla="*/ 0 w 35"/>
                  <a:gd name="T13" fmla="*/ 13 h 124"/>
                  <a:gd name="T14" fmla="*/ 2 w 35"/>
                  <a:gd name="T15" fmla="*/ 124 h 124"/>
                  <a:gd name="T16" fmla="*/ 3 w 35"/>
                  <a:gd name="T17" fmla="*/ 109 h 124"/>
                  <a:gd name="T18" fmla="*/ 12 w 35"/>
                  <a:gd name="T19" fmla="*/ 124 h 124"/>
                  <a:gd name="T20" fmla="*/ 35 w 35"/>
                  <a:gd name="T21" fmla="*/ 122 h 124"/>
                  <a:gd name="T22" fmla="*/ 32 w 35"/>
                  <a:gd name="T23" fmla="*/ 11 h 124"/>
                  <a:gd name="T24" fmla="*/ 4 w 35"/>
                  <a:gd name="T25" fmla="*/ 100 h 124"/>
                  <a:gd name="T26" fmla="*/ 16 w 35"/>
                  <a:gd name="T27" fmla="*/ 93 h 124"/>
                  <a:gd name="T28" fmla="*/ 16 w 35"/>
                  <a:gd name="T29" fmla="*/ 87 h 124"/>
                  <a:gd name="T30" fmla="*/ 4 w 35"/>
                  <a:gd name="T31" fmla="*/ 80 h 124"/>
                  <a:gd name="T32" fmla="*/ 16 w 35"/>
                  <a:gd name="T33" fmla="*/ 87 h 124"/>
                  <a:gd name="T34" fmla="*/ 4 w 35"/>
                  <a:gd name="T35" fmla="*/ 75 h 124"/>
                  <a:gd name="T36" fmla="*/ 16 w 35"/>
                  <a:gd name="T37" fmla="*/ 67 h 124"/>
                  <a:gd name="T38" fmla="*/ 16 w 35"/>
                  <a:gd name="T39" fmla="*/ 62 h 124"/>
                  <a:gd name="T40" fmla="*/ 4 w 35"/>
                  <a:gd name="T41" fmla="*/ 54 h 124"/>
                  <a:gd name="T42" fmla="*/ 16 w 35"/>
                  <a:gd name="T43" fmla="*/ 62 h 124"/>
                  <a:gd name="T44" fmla="*/ 4 w 35"/>
                  <a:gd name="T45" fmla="*/ 49 h 124"/>
                  <a:gd name="T46" fmla="*/ 16 w 35"/>
                  <a:gd name="T47" fmla="*/ 41 h 124"/>
                  <a:gd name="T48" fmla="*/ 16 w 35"/>
                  <a:gd name="T49" fmla="*/ 36 h 124"/>
                  <a:gd name="T50" fmla="*/ 4 w 35"/>
                  <a:gd name="T51" fmla="*/ 29 h 124"/>
                  <a:gd name="T52" fmla="*/ 16 w 35"/>
                  <a:gd name="T53" fmla="*/ 36 h 124"/>
                  <a:gd name="T54" fmla="*/ 4 w 35"/>
                  <a:gd name="T55" fmla="*/ 24 h 124"/>
                  <a:gd name="T56" fmla="*/ 16 w 35"/>
                  <a:gd name="T57" fmla="*/ 16 h 124"/>
                  <a:gd name="T58" fmla="*/ 30 w 35"/>
                  <a:gd name="T59" fmla="*/ 100 h 124"/>
                  <a:gd name="T60" fmla="*/ 18 w 35"/>
                  <a:gd name="T61" fmla="*/ 93 h 124"/>
                  <a:gd name="T62" fmla="*/ 30 w 35"/>
                  <a:gd name="T63" fmla="*/ 100 h 124"/>
                  <a:gd name="T64" fmla="*/ 18 w 35"/>
                  <a:gd name="T65" fmla="*/ 87 h 124"/>
                  <a:gd name="T66" fmla="*/ 30 w 35"/>
                  <a:gd name="T67" fmla="*/ 80 h 124"/>
                  <a:gd name="T68" fmla="*/ 30 w 35"/>
                  <a:gd name="T69" fmla="*/ 75 h 124"/>
                  <a:gd name="T70" fmla="*/ 18 w 35"/>
                  <a:gd name="T71" fmla="*/ 67 h 124"/>
                  <a:gd name="T72" fmla="*/ 30 w 35"/>
                  <a:gd name="T73" fmla="*/ 75 h 124"/>
                  <a:gd name="T74" fmla="*/ 18 w 35"/>
                  <a:gd name="T75" fmla="*/ 62 h 124"/>
                  <a:gd name="T76" fmla="*/ 30 w 35"/>
                  <a:gd name="T77" fmla="*/ 54 h 124"/>
                  <a:gd name="T78" fmla="*/ 30 w 35"/>
                  <a:gd name="T79" fmla="*/ 49 h 124"/>
                  <a:gd name="T80" fmla="*/ 18 w 35"/>
                  <a:gd name="T81" fmla="*/ 41 h 124"/>
                  <a:gd name="T82" fmla="*/ 30 w 35"/>
                  <a:gd name="T83" fmla="*/ 49 h 124"/>
                  <a:gd name="T84" fmla="*/ 18 w 35"/>
                  <a:gd name="T85" fmla="*/ 36 h 124"/>
                  <a:gd name="T86" fmla="*/ 30 w 35"/>
                  <a:gd name="T87" fmla="*/ 29 h 124"/>
                  <a:gd name="T88" fmla="*/ 30 w 35"/>
                  <a:gd name="T89" fmla="*/ 24 h 124"/>
                  <a:gd name="T90" fmla="*/ 18 w 35"/>
                  <a:gd name="T91" fmla="*/ 16 h 124"/>
                  <a:gd name="T92" fmla="*/ 30 w 35"/>
                  <a:gd name="T93" fmla="*/ 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" h="124">
                    <a:moveTo>
                      <a:pt x="32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0"/>
                      <a:pt x="21" y="1"/>
                      <a:pt x="21" y="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3"/>
                      <a:pt x="1" y="124"/>
                      <a:pt x="2" y="124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3" y="109"/>
                      <a:pt x="3" y="109"/>
                      <a:pt x="3" y="109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4" y="124"/>
                      <a:pt x="35" y="123"/>
                      <a:pt x="35" y="12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4" y="11"/>
                      <a:pt x="32" y="11"/>
                    </a:cubicBezTo>
                    <a:close/>
                    <a:moveTo>
                      <a:pt x="16" y="100"/>
                    </a:moveTo>
                    <a:cubicBezTo>
                      <a:pt x="4" y="100"/>
                      <a:pt x="4" y="100"/>
                      <a:pt x="4" y="100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16" y="93"/>
                      <a:pt x="16" y="93"/>
                      <a:pt x="16" y="93"/>
                    </a:cubicBezTo>
                    <a:lnTo>
                      <a:pt x="16" y="100"/>
                    </a:lnTo>
                    <a:close/>
                    <a:moveTo>
                      <a:pt x="16" y="87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6" y="87"/>
                    </a:lnTo>
                    <a:close/>
                    <a:moveTo>
                      <a:pt x="16" y="75"/>
                    </a:moveTo>
                    <a:cubicBezTo>
                      <a:pt x="4" y="75"/>
                      <a:pt x="4" y="75"/>
                      <a:pt x="4" y="75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16" y="67"/>
                      <a:pt x="16" y="67"/>
                      <a:pt x="16" y="67"/>
                    </a:cubicBezTo>
                    <a:lnTo>
                      <a:pt x="16" y="75"/>
                    </a:lnTo>
                    <a:close/>
                    <a:moveTo>
                      <a:pt x="16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16" y="62"/>
                    </a:lnTo>
                    <a:close/>
                    <a:moveTo>
                      <a:pt x="16" y="49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49"/>
                    </a:lnTo>
                    <a:close/>
                    <a:moveTo>
                      <a:pt x="16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6" y="29"/>
                      <a:pt x="16" y="29"/>
                      <a:pt x="16" y="29"/>
                    </a:cubicBezTo>
                    <a:lnTo>
                      <a:pt x="16" y="36"/>
                    </a:lnTo>
                    <a:close/>
                    <a:moveTo>
                      <a:pt x="16" y="24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6" y="24"/>
                    </a:lnTo>
                    <a:close/>
                    <a:moveTo>
                      <a:pt x="30" y="100"/>
                    </a:moveTo>
                    <a:cubicBezTo>
                      <a:pt x="18" y="100"/>
                      <a:pt x="18" y="100"/>
                      <a:pt x="18" y="10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30" y="93"/>
                      <a:pt x="30" y="93"/>
                      <a:pt x="30" y="93"/>
                    </a:cubicBezTo>
                    <a:lnTo>
                      <a:pt x="30" y="100"/>
                    </a:lnTo>
                    <a:close/>
                    <a:moveTo>
                      <a:pt x="30" y="87"/>
                    </a:move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30" y="80"/>
                      <a:pt x="30" y="80"/>
                      <a:pt x="30" y="80"/>
                    </a:cubicBezTo>
                    <a:lnTo>
                      <a:pt x="30" y="87"/>
                    </a:lnTo>
                    <a:close/>
                    <a:moveTo>
                      <a:pt x="30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30" y="67"/>
                      <a:pt x="30" y="67"/>
                      <a:pt x="30" y="67"/>
                    </a:cubicBezTo>
                    <a:lnTo>
                      <a:pt x="30" y="75"/>
                    </a:lnTo>
                    <a:close/>
                    <a:moveTo>
                      <a:pt x="30" y="62"/>
                    </a:move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30" y="54"/>
                      <a:pt x="30" y="54"/>
                      <a:pt x="30" y="54"/>
                    </a:cubicBezTo>
                    <a:lnTo>
                      <a:pt x="30" y="62"/>
                    </a:lnTo>
                    <a:close/>
                    <a:moveTo>
                      <a:pt x="30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30" y="41"/>
                      <a:pt x="30" y="41"/>
                      <a:pt x="30" y="41"/>
                    </a:cubicBezTo>
                    <a:lnTo>
                      <a:pt x="30" y="49"/>
                    </a:lnTo>
                    <a:close/>
                    <a:moveTo>
                      <a:pt x="30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30" y="29"/>
                      <a:pt x="30" y="29"/>
                      <a:pt x="30" y="29"/>
                    </a:cubicBezTo>
                    <a:lnTo>
                      <a:pt x="30" y="36"/>
                    </a:lnTo>
                    <a:close/>
                    <a:moveTo>
                      <a:pt x="30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24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5"/>
              <p:cNvSpPr>
                <a:spLocks/>
              </p:cNvSpPr>
              <p:nvPr/>
            </p:nvSpPr>
            <p:spPr bwMode="auto">
              <a:xfrm>
                <a:off x="1927226" y="2035175"/>
                <a:ext cx="128588" cy="60325"/>
              </a:xfrm>
              <a:custGeom>
                <a:avLst/>
                <a:gdLst>
                  <a:gd name="T0" fmla="*/ 33 w 34"/>
                  <a:gd name="T1" fmla="*/ 15 h 16"/>
                  <a:gd name="T2" fmla="*/ 28 w 34"/>
                  <a:gd name="T3" fmla="*/ 10 h 16"/>
                  <a:gd name="T4" fmla="*/ 28 w 34"/>
                  <a:gd name="T5" fmla="*/ 3 h 16"/>
                  <a:gd name="T6" fmla="*/ 26 w 34"/>
                  <a:gd name="T7" fmla="*/ 2 h 16"/>
                  <a:gd name="T8" fmla="*/ 24 w 34"/>
                  <a:gd name="T9" fmla="*/ 2 h 16"/>
                  <a:gd name="T10" fmla="*/ 22 w 34"/>
                  <a:gd name="T11" fmla="*/ 3 h 16"/>
                  <a:gd name="T12" fmla="*/ 22 w 34"/>
                  <a:gd name="T13" fmla="*/ 5 h 16"/>
                  <a:gd name="T14" fmla="*/ 18 w 34"/>
                  <a:gd name="T15" fmla="*/ 0 h 16"/>
                  <a:gd name="T16" fmla="*/ 16 w 34"/>
                  <a:gd name="T17" fmla="*/ 0 h 16"/>
                  <a:gd name="T18" fmla="*/ 1 w 34"/>
                  <a:gd name="T19" fmla="*/ 15 h 16"/>
                  <a:gd name="T20" fmla="*/ 1 w 34"/>
                  <a:gd name="T21" fmla="*/ 16 h 16"/>
                  <a:gd name="T22" fmla="*/ 33 w 34"/>
                  <a:gd name="T23" fmla="*/ 16 h 16"/>
                  <a:gd name="T24" fmla="*/ 33 w 34"/>
                  <a:gd name="T2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6">
                    <a:moveTo>
                      <a:pt x="33" y="15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2" y="2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6"/>
                      <a:pt x="1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3" y="15"/>
                    </a:cubicBez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505116" y="3014804"/>
            <a:ext cx="814498" cy="828187"/>
            <a:chOff x="10340416" y="3569642"/>
            <a:chExt cx="1450728" cy="1475110"/>
          </a:xfrm>
        </p:grpSpPr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40416" y="3569642"/>
              <a:ext cx="1450728" cy="1475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0" name="组合 149"/>
            <p:cNvGrpSpPr/>
            <p:nvPr/>
          </p:nvGrpSpPr>
          <p:grpSpPr>
            <a:xfrm>
              <a:off x="10854643" y="4106379"/>
              <a:ext cx="422275" cy="401637"/>
              <a:chOff x="2921001" y="1944688"/>
              <a:chExt cx="422275" cy="401637"/>
            </a:xfrm>
          </p:grpSpPr>
          <p:sp>
            <p:nvSpPr>
              <p:cNvPr id="151" name="Oval 81"/>
              <p:cNvSpPr>
                <a:spLocks noChangeArrowheads="1"/>
              </p:cNvSpPr>
              <p:nvPr/>
            </p:nvSpPr>
            <p:spPr bwMode="auto">
              <a:xfrm>
                <a:off x="3082926" y="2281238"/>
                <a:ext cx="63500" cy="65087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Oval 82"/>
              <p:cNvSpPr>
                <a:spLocks noChangeArrowheads="1"/>
              </p:cNvSpPr>
              <p:nvPr/>
            </p:nvSpPr>
            <p:spPr bwMode="auto">
              <a:xfrm>
                <a:off x="3244851" y="2281238"/>
                <a:ext cx="63500" cy="65087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Oval 83"/>
              <p:cNvSpPr>
                <a:spLocks noChangeArrowheads="1"/>
              </p:cNvSpPr>
              <p:nvPr/>
            </p:nvSpPr>
            <p:spPr bwMode="auto">
              <a:xfrm>
                <a:off x="3101976" y="2092325"/>
                <a:ext cx="41275" cy="41275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Oval 84"/>
              <p:cNvSpPr>
                <a:spLocks noChangeArrowheads="1"/>
              </p:cNvSpPr>
              <p:nvPr/>
            </p:nvSpPr>
            <p:spPr bwMode="auto">
              <a:xfrm>
                <a:off x="3241676" y="2092325"/>
                <a:ext cx="41275" cy="41275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Oval 85"/>
              <p:cNvSpPr>
                <a:spLocks noChangeArrowheads="1"/>
              </p:cNvSpPr>
              <p:nvPr/>
            </p:nvSpPr>
            <p:spPr bwMode="auto">
              <a:xfrm>
                <a:off x="3138488" y="2160588"/>
                <a:ext cx="42863" cy="38100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Oval 86"/>
              <p:cNvSpPr>
                <a:spLocks noChangeArrowheads="1"/>
              </p:cNvSpPr>
              <p:nvPr/>
            </p:nvSpPr>
            <p:spPr bwMode="auto">
              <a:xfrm>
                <a:off x="3206751" y="2160588"/>
                <a:ext cx="41275" cy="38100"/>
              </a:xfrm>
              <a:prstGeom prst="ellipse">
                <a:avLst/>
              </a:pr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87"/>
              <p:cNvSpPr>
                <a:spLocks/>
              </p:cNvSpPr>
              <p:nvPr/>
            </p:nvSpPr>
            <p:spPr bwMode="auto">
              <a:xfrm>
                <a:off x="2921001" y="2012950"/>
                <a:ext cx="422275" cy="246062"/>
              </a:xfrm>
              <a:custGeom>
                <a:avLst/>
                <a:gdLst>
                  <a:gd name="T0" fmla="*/ 111 w 112"/>
                  <a:gd name="T1" fmla="*/ 24 h 65"/>
                  <a:gd name="T2" fmla="*/ 112 w 112"/>
                  <a:gd name="T3" fmla="*/ 25 h 65"/>
                  <a:gd name="T4" fmla="*/ 98 w 112"/>
                  <a:gd name="T5" fmla="*/ 64 h 65"/>
                  <a:gd name="T6" fmla="*/ 98 w 112"/>
                  <a:gd name="T7" fmla="*/ 65 h 65"/>
                  <a:gd name="T8" fmla="*/ 47 w 112"/>
                  <a:gd name="T9" fmla="*/ 65 h 65"/>
                  <a:gd name="T10" fmla="*/ 47 w 112"/>
                  <a:gd name="T11" fmla="*/ 64 h 65"/>
                  <a:gd name="T12" fmla="*/ 25 w 112"/>
                  <a:gd name="T13" fmla="*/ 9 h 65"/>
                  <a:gd name="T14" fmla="*/ 24 w 112"/>
                  <a:gd name="T15" fmla="*/ 9 h 65"/>
                  <a:gd name="T16" fmla="*/ 2 w 112"/>
                  <a:gd name="T17" fmla="*/ 9 h 65"/>
                  <a:gd name="T18" fmla="*/ 0 w 112"/>
                  <a:gd name="T19" fmla="*/ 8 h 65"/>
                  <a:gd name="T20" fmla="*/ 1 w 112"/>
                  <a:gd name="T21" fmla="*/ 0 h 65"/>
                  <a:gd name="T22" fmla="*/ 2 w 112"/>
                  <a:gd name="T23" fmla="*/ 0 h 65"/>
                  <a:gd name="T24" fmla="*/ 30 w 112"/>
                  <a:gd name="T25" fmla="*/ 0 h 65"/>
                  <a:gd name="T26" fmla="*/ 31 w 112"/>
                  <a:gd name="T27" fmla="*/ 0 h 65"/>
                  <a:gd name="T28" fmla="*/ 53 w 112"/>
                  <a:gd name="T29" fmla="*/ 55 h 65"/>
                  <a:gd name="T30" fmla="*/ 54 w 112"/>
                  <a:gd name="T31" fmla="*/ 56 h 65"/>
                  <a:gd name="T32" fmla="*/ 91 w 112"/>
                  <a:gd name="T33" fmla="*/ 56 h 65"/>
                  <a:gd name="T34" fmla="*/ 92 w 112"/>
                  <a:gd name="T35" fmla="*/ 55 h 65"/>
                  <a:gd name="T36" fmla="*/ 103 w 112"/>
                  <a:gd name="T37" fmla="*/ 22 h 65"/>
                  <a:gd name="T38" fmla="*/ 104 w 112"/>
                  <a:gd name="T39" fmla="*/ 21 h 65"/>
                  <a:gd name="T40" fmla="*/ 111 w 112"/>
                  <a:gd name="T4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65">
                    <a:moveTo>
                      <a:pt x="111" y="24"/>
                    </a:moveTo>
                    <a:cubicBezTo>
                      <a:pt x="112" y="24"/>
                      <a:pt x="112" y="24"/>
                      <a:pt x="112" y="2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5"/>
                      <a:pt x="98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3" y="55"/>
                      <a:pt x="53" y="56"/>
                      <a:pt x="54" y="56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91" y="56"/>
                      <a:pt x="92" y="55"/>
                      <a:pt x="92" y="55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4" y="21"/>
                      <a:pt x="104" y="21"/>
                    </a:cubicBezTo>
                    <a:lnTo>
                      <a:pt x="111" y="24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88"/>
              <p:cNvSpPr>
                <a:spLocks/>
              </p:cNvSpPr>
              <p:nvPr/>
            </p:nvSpPr>
            <p:spPr bwMode="auto">
              <a:xfrm>
                <a:off x="3151188" y="1944688"/>
                <a:ext cx="85725" cy="204787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3 h 54"/>
                  <a:gd name="T4" fmla="*/ 7 w 23"/>
                  <a:gd name="T5" fmla="*/ 19 h 54"/>
                  <a:gd name="T6" fmla="*/ 7 w 23"/>
                  <a:gd name="T7" fmla="*/ 19 h 54"/>
                  <a:gd name="T8" fmla="*/ 1 w 23"/>
                  <a:gd name="T9" fmla="*/ 19 h 54"/>
                  <a:gd name="T10" fmla="*/ 1 w 23"/>
                  <a:gd name="T11" fmla="*/ 18 h 54"/>
                  <a:gd name="T12" fmla="*/ 11 w 23"/>
                  <a:gd name="T13" fmla="*/ 1 h 54"/>
                  <a:gd name="T14" fmla="*/ 12 w 23"/>
                  <a:gd name="T15" fmla="*/ 1 h 54"/>
                  <a:gd name="T16" fmla="*/ 23 w 23"/>
                  <a:gd name="T17" fmla="*/ 18 h 54"/>
                  <a:gd name="T18" fmla="*/ 22 w 23"/>
                  <a:gd name="T19" fmla="*/ 19 h 54"/>
                  <a:gd name="T20" fmla="*/ 17 w 23"/>
                  <a:gd name="T21" fmla="*/ 19 h 54"/>
                  <a:gd name="T22" fmla="*/ 16 w 23"/>
                  <a:gd name="T23" fmla="*/ 19 h 54"/>
                  <a:gd name="T24" fmla="*/ 16 w 23"/>
                  <a:gd name="T25" fmla="*/ 53 h 54"/>
                  <a:gd name="T26" fmla="*/ 16 w 23"/>
                  <a:gd name="T27" fmla="*/ 54 h 54"/>
                  <a:gd name="T28" fmla="*/ 8 w 23"/>
                  <a:gd name="T2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7" y="54"/>
                      <a:pt x="7" y="54"/>
                      <a:pt x="7" y="53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1" y="1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8" y="54"/>
                    </a:lnTo>
                    <a:close/>
                  </a:path>
                </a:pathLst>
              </a:custGeom>
              <a:solidFill>
                <a:srgbClr val="31A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1613295" y="1366068"/>
            <a:ext cx="2101351" cy="2527335"/>
            <a:chOff x="11557961" y="2439034"/>
            <a:chExt cx="3970338" cy="4775201"/>
          </a:xfrm>
        </p:grpSpPr>
        <p:grpSp>
          <p:nvGrpSpPr>
            <p:cNvPr id="9" name="组合 8"/>
            <p:cNvGrpSpPr/>
            <p:nvPr/>
          </p:nvGrpSpPr>
          <p:grpSpPr>
            <a:xfrm>
              <a:off x="11557961" y="2439034"/>
              <a:ext cx="3970338" cy="4775201"/>
              <a:chOff x="6397625" y="1787525"/>
              <a:chExt cx="3970338" cy="4775201"/>
            </a:xfrm>
          </p:grpSpPr>
          <p:sp>
            <p:nvSpPr>
              <p:cNvPr id="114" name="Freeform 48"/>
              <p:cNvSpPr>
                <a:spLocks noEditPoints="1"/>
              </p:cNvSpPr>
              <p:nvPr/>
            </p:nvSpPr>
            <p:spPr bwMode="auto">
              <a:xfrm>
                <a:off x="6397625" y="1787525"/>
                <a:ext cx="3970338" cy="3970338"/>
              </a:xfrm>
              <a:custGeom>
                <a:avLst/>
                <a:gdLst>
                  <a:gd name="T0" fmla="*/ 556 w 1252"/>
                  <a:gd name="T1" fmla="*/ 1248 h 1252"/>
                  <a:gd name="T2" fmla="*/ 375 w 1252"/>
                  <a:gd name="T3" fmla="*/ 1200 h 1252"/>
                  <a:gd name="T4" fmla="*/ 255 w 1252"/>
                  <a:gd name="T5" fmla="*/ 1130 h 1252"/>
                  <a:gd name="T6" fmla="*/ 122 w 1252"/>
                  <a:gd name="T7" fmla="*/ 998 h 1252"/>
                  <a:gd name="T8" fmla="*/ 52 w 1252"/>
                  <a:gd name="T9" fmla="*/ 877 h 1252"/>
                  <a:gd name="T10" fmla="*/ 4 w 1252"/>
                  <a:gd name="T11" fmla="*/ 696 h 1252"/>
                  <a:gd name="T12" fmla="*/ 4 w 1252"/>
                  <a:gd name="T13" fmla="*/ 560 h 1252"/>
                  <a:gd name="T14" fmla="*/ 137 w 1252"/>
                  <a:gd name="T15" fmla="*/ 458 h 1252"/>
                  <a:gd name="T16" fmla="*/ 120 w 1252"/>
                  <a:gd name="T17" fmla="*/ 257 h 1252"/>
                  <a:gd name="T18" fmla="*/ 287 w 1252"/>
                  <a:gd name="T19" fmla="*/ 236 h 1252"/>
                  <a:gd name="T20" fmla="*/ 372 w 1252"/>
                  <a:gd name="T21" fmla="*/ 54 h 1252"/>
                  <a:gd name="T22" fmla="*/ 528 w 1252"/>
                  <a:gd name="T23" fmla="*/ 119 h 1252"/>
                  <a:gd name="T24" fmla="*/ 626 w 1252"/>
                  <a:gd name="T25" fmla="*/ 0 h 1252"/>
                  <a:gd name="T26" fmla="*/ 724 w 1252"/>
                  <a:gd name="T27" fmla="*/ 119 h 1252"/>
                  <a:gd name="T28" fmla="*/ 879 w 1252"/>
                  <a:gd name="T29" fmla="*/ 54 h 1252"/>
                  <a:gd name="T30" fmla="*/ 965 w 1252"/>
                  <a:gd name="T31" fmla="*/ 236 h 1252"/>
                  <a:gd name="T32" fmla="*/ 1132 w 1252"/>
                  <a:gd name="T33" fmla="*/ 257 h 1252"/>
                  <a:gd name="T34" fmla="*/ 1115 w 1252"/>
                  <a:gd name="T35" fmla="*/ 458 h 1252"/>
                  <a:gd name="T36" fmla="*/ 1248 w 1252"/>
                  <a:gd name="T37" fmla="*/ 560 h 1252"/>
                  <a:gd name="T38" fmla="*/ 1248 w 1252"/>
                  <a:gd name="T39" fmla="*/ 696 h 1252"/>
                  <a:gd name="T40" fmla="*/ 1200 w 1252"/>
                  <a:gd name="T41" fmla="*/ 877 h 1252"/>
                  <a:gd name="T42" fmla="*/ 1130 w 1252"/>
                  <a:gd name="T43" fmla="*/ 998 h 1252"/>
                  <a:gd name="T44" fmla="*/ 997 w 1252"/>
                  <a:gd name="T45" fmla="*/ 1130 h 1252"/>
                  <a:gd name="T46" fmla="*/ 877 w 1252"/>
                  <a:gd name="T47" fmla="*/ 1200 h 1252"/>
                  <a:gd name="T48" fmla="*/ 696 w 1252"/>
                  <a:gd name="T49" fmla="*/ 1248 h 1252"/>
                  <a:gd name="T50" fmla="*/ 563 w 1252"/>
                  <a:gd name="T51" fmla="*/ 1241 h 1252"/>
                  <a:gd name="T52" fmla="*/ 717 w 1252"/>
                  <a:gd name="T53" fmla="*/ 1126 h 1252"/>
                  <a:gd name="T54" fmla="*/ 797 w 1252"/>
                  <a:gd name="T55" fmla="*/ 1105 h 1252"/>
                  <a:gd name="T56" fmla="*/ 955 w 1252"/>
                  <a:gd name="T57" fmla="*/ 1014 h 1252"/>
                  <a:gd name="T58" fmla="*/ 1013 w 1252"/>
                  <a:gd name="T59" fmla="*/ 955 h 1252"/>
                  <a:gd name="T60" fmla="*/ 1105 w 1252"/>
                  <a:gd name="T61" fmla="*/ 797 h 1252"/>
                  <a:gd name="T62" fmla="*/ 1126 w 1252"/>
                  <a:gd name="T63" fmla="*/ 718 h 1252"/>
                  <a:gd name="T64" fmla="*/ 1240 w 1252"/>
                  <a:gd name="T65" fmla="*/ 563 h 1252"/>
                  <a:gd name="T66" fmla="*/ 1106 w 1252"/>
                  <a:gd name="T67" fmla="*/ 458 h 1252"/>
                  <a:gd name="T68" fmla="*/ 1127 w 1252"/>
                  <a:gd name="T69" fmla="*/ 265 h 1252"/>
                  <a:gd name="T70" fmla="*/ 957 w 1252"/>
                  <a:gd name="T71" fmla="*/ 241 h 1252"/>
                  <a:gd name="T72" fmla="*/ 879 w 1252"/>
                  <a:gd name="T73" fmla="*/ 63 h 1252"/>
                  <a:gd name="T74" fmla="*/ 720 w 1252"/>
                  <a:gd name="T75" fmla="*/ 127 h 1252"/>
                  <a:gd name="T76" fmla="*/ 626 w 1252"/>
                  <a:gd name="T77" fmla="*/ 9 h 1252"/>
                  <a:gd name="T78" fmla="*/ 532 w 1252"/>
                  <a:gd name="T79" fmla="*/ 127 h 1252"/>
                  <a:gd name="T80" fmla="*/ 373 w 1252"/>
                  <a:gd name="T81" fmla="*/ 63 h 1252"/>
                  <a:gd name="T82" fmla="*/ 295 w 1252"/>
                  <a:gd name="T83" fmla="*/ 241 h 1252"/>
                  <a:gd name="T84" fmla="*/ 125 w 1252"/>
                  <a:gd name="T85" fmla="*/ 265 h 1252"/>
                  <a:gd name="T86" fmla="*/ 146 w 1252"/>
                  <a:gd name="T87" fmla="*/ 458 h 1252"/>
                  <a:gd name="T88" fmla="*/ 12 w 1252"/>
                  <a:gd name="T89" fmla="*/ 563 h 1252"/>
                  <a:gd name="T90" fmla="*/ 126 w 1252"/>
                  <a:gd name="T91" fmla="*/ 718 h 1252"/>
                  <a:gd name="T92" fmla="*/ 147 w 1252"/>
                  <a:gd name="T93" fmla="*/ 797 h 1252"/>
                  <a:gd name="T94" fmla="*/ 239 w 1252"/>
                  <a:gd name="T95" fmla="*/ 955 h 1252"/>
                  <a:gd name="T96" fmla="*/ 297 w 1252"/>
                  <a:gd name="T97" fmla="*/ 1014 h 1252"/>
                  <a:gd name="T98" fmla="*/ 455 w 1252"/>
                  <a:gd name="T99" fmla="*/ 1105 h 1252"/>
                  <a:gd name="T100" fmla="*/ 535 w 1252"/>
                  <a:gd name="T101" fmla="*/ 1126 h 1252"/>
                  <a:gd name="T102" fmla="*/ 288 w 1252"/>
                  <a:gd name="T103" fmla="*/ 964 h 1252"/>
                  <a:gd name="T104" fmla="*/ 626 w 1252"/>
                  <a:gd name="T105" fmla="*/ 148 h 1252"/>
                  <a:gd name="T106" fmla="*/ 964 w 1252"/>
                  <a:gd name="T107" fmla="*/ 964 h 1252"/>
                  <a:gd name="T108" fmla="*/ 157 w 1252"/>
                  <a:gd name="T109" fmla="*/ 626 h 1252"/>
                  <a:gd name="T110" fmla="*/ 626 w 1252"/>
                  <a:gd name="T111" fmla="*/ 157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52" h="1252">
                    <a:moveTo>
                      <a:pt x="626" y="1252"/>
                    </a:moveTo>
                    <a:cubicBezTo>
                      <a:pt x="604" y="1252"/>
                      <a:pt x="581" y="1251"/>
                      <a:pt x="559" y="1249"/>
                    </a:cubicBezTo>
                    <a:cubicBezTo>
                      <a:pt x="556" y="1248"/>
                      <a:pt x="556" y="1248"/>
                      <a:pt x="556" y="1248"/>
                    </a:cubicBezTo>
                    <a:cubicBezTo>
                      <a:pt x="528" y="1134"/>
                      <a:pt x="528" y="1134"/>
                      <a:pt x="528" y="1134"/>
                    </a:cubicBezTo>
                    <a:cubicBezTo>
                      <a:pt x="504" y="1129"/>
                      <a:pt x="480" y="1123"/>
                      <a:pt x="458" y="1115"/>
                    </a:cubicBezTo>
                    <a:cubicBezTo>
                      <a:pt x="375" y="1200"/>
                      <a:pt x="375" y="1200"/>
                      <a:pt x="375" y="1200"/>
                    </a:cubicBezTo>
                    <a:cubicBezTo>
                      <a:pt x="372" y="1199"/>
                      <a:pt x="372" y="1199"/>
                      <a:pt x="372" y="1199"/>
                    </a:cubicBezTo>
                    <a:cubicBezTo>
                      <a:pt x="332" y="1181"/>
                      <a:pt x="293" y="1158"/>
                      <a:pt x="257" y="1132"/>
                    </a:cubicBezTo>
                    <a:cubicBezTo>
                      <a:pt x="255" y="1130"/>
                      <a:pt x="255" y="1130"/>
                      <a:pt x="255" y="1130"/>
                    </a:cubicBezTo>
                    <a:cubicBezTo>
                      <a:pt x="287" y="1016"/>
                      <a:pt x="287" y="1016"/>
                      <a:pt x="287" y="1016"/>
                    </a:cubicBezTo>
                    <a:cubicBezTo>
                      <a:pt x="269" y="1001"/>
                      <a:pt x="252" y="983"/>
                      <a:pt x="236" y="965"/>
                    </a:cubicBezTo>
                    <a:cubicBezTo>
                      <a:pt x="122" y="998"/>
                      <a:pt x="122" y="998"/>
                      <a:pt x="122" y="998"/>
                    </a:cubicBezTo>
                    <a:cubicBezTo>
                      <a:pt x="120" y="995"/>
                      <a:pt x="120" y="995"/>
                      <a:pt x="120" y="995"/>
                    </a:cubicBezTo>
                    <a:cubicBezTo>
                      <a:pt x="94" y="959"/>
                      <a:pt x="72" y="921"/>
                      <a:pt x="54" y="880"/>
                    </a:cubicBezTo>
                    <a:cubicBezTo>
                      <a:pt x="52" y="877"/>
                      <a:pt x="52" y="877"/>
                      <a:pt x="52" y="877"/>
                    </a:cubicBezTo>
                    <a:cubicBezTo>
                      <a:pt x="137" y="795"/>
                      <a:pt x="137" y="795"/>
                      <a:pt x="137" y="795"/>
                    </a:cubicBezTo>
                    <a:cubicBezTo>
                      <a:pt x="130" y="772"/>
                      <a:pt x="123" y="748"/>
                      <a:pt x="119" y="725"/>
                    </a:cubicBezTo>
                    <a:cubicBezTo>
                      <a:pt x="4" y="696"/>
                      <a:pt x="4" y="696"/>
                      <a:pt x="4" y="696"/>
                    </a:cubicBezTo>
                    <a:cubicBezTo>
                      <a:pt x="4" y="693"/>
                      <a:pt x="4" y="693"/>
                      <a:pt x="4" y="693"/>
                    </a:cubicBezTo>
                    <a:cubicBezTo>
                      <a:pt x="1" y="671"/>
                      <a:pt x="0" y="648"/>
                      <a:pt x="0" y="626"/>
                    </a:cubicBezTo>
                    <a:cubicBezTo>
                      <a:pt x="0" y="604"/>
                      <a:pt x="1" y="582"/>
                      <a:pt x="4" y="560"/>
                    </a:cubicBezTo>
                    <a:cubicBezTo>
                      <a:pt x="4" y="557"/>
                      <a:pt x="4" y="557"/>
                      <a:pt x="4" y="557"/>
                    </a:cubicBezTo>
                    <a:cubicBezTo>
                      <a:pt x="119" y="528"/>
                      <a:pt x="119" y="528"/>
                      <a:pt x="119" y="528"/>
                    </a:cubicBezTo>
                    <a:cubicBezTo>
                      <a:pt x="123" y="504"/>
                      <a:pt x="130" y="481"/>
                      <a:pt x="137" y="458"/>
                    </a:cubicBezTo>
                    <a:cubicBezTo>
                      <a:pt x="52" y="376"/>
                      <a:pt x="52" y="376"/>
                      <a:pt x="52" y="376"/>
                    </a:cubicBezTo>
                    <a:cubicBezTo>
                      <a:pt x="54" y="373"/>
                      <a:pt x="54" y="373"/>
                      <a:pt x="54" y="373"/>
                    </a:cubicBezTo>
                    <a:cubicBezTo>
                      <a:pt x="72" y="332"/>
                      <a:pt x="94" y="293"/>
                      <a:pt x="120" y="257"/>
                    </a:cubicBezTo>
                    <a:cubicBezTo>
                      <a:pt x="122" y="255"/>
                      <a:pt x="122" y="255"/>
                      <a:pt x="122" y="255"/>
                    </a:cubicBezTo>
                    <a:cubicBezTo>
                      <a:pt x="236" y="287"/>
                      <a:pt x="236" y="287"/>
                      <a:pt x="236" y="287"/>
                    </a:cubicBezTo>
                    <a:cubicBezTo>
                      <a:pt x="252" y="269"/>
                      <a:pt x="269" y="252"/>
                      <a:pt x="287" y="236"/>
                    </a:cubicBezTo>
                    <a:cubicBezTo>
                      <a:pt x="255" y="122"/>
                      <a:pt x="255" y="122"/>
                      <a:pt x="255" y="122"/>
                    </a:cubicBezTo>
                    <a:cubicBezTo>
                      <a:pt x="257" y="121"/>
                      <a:pt x="257" y="121"/>
                      <a:pt x="257" y="121"/>
                    </a:cubicBezTo>
                    <a:cubicBezTo>
                      <a:pt x="293" y="94"/>
                      <a:pt x="332" y="72"/>
                      <a:pt x="372" y="54"/>
                    </a:cubicBezTo>
                    <a:cubicBezTo>
                      <a:pt x="375" y="53"/>
                      <a:pt x="375" y="53"/>
                      <a:pt x="375" y="53"/>
                    </a:cubicBezTo>
                    <a:cubicBezTo>
                      <a:pt x="458" y="138"/>
                      <a:pt x="458" y="138"/>
                      <a:pt x="458" y="138"/>
                    </a:cubicBezTo>
                    <a:cubicBezTo>
                      <a:pt x="480" y="130"/>
                      <a:pt x="504" y="123"/>
                      <a:pt x="528" y="119"/>
                    </a:cubicBezTo>
                    <a:cubicBezTo>
                      <a:pt x="556" y="4"/>
                      <a:pt x="556" y="4"/>
                      <a:pt x="556" y="4"/>
                    </a:cubicBezTo>
                    <a:cubicBezTo>
                      <a:pt x="559" y="4"/>
                      <a:pt x="559" y="4"/>
                      <a:pt x="559" y="4"/>
                    </a:cubicBezTo>
                    <a:cubicBezTo>
                      <a:pt x="581" y="2"/>
                      <a:pt x="604" y="0"/>
                      <a:pt x="626" y="0"/>
                    </a:cubicBezTo>
                    <a:cubicBezTo>
                      <a:pt x="648" y="0"/>
                      <a:pt x="671" y="2"/>
                      <a:pt x="693" y="4"/>
                    </a:cubicBezTo>
                    <a:cubicBezTo>
                      <a:pt x="696" y="4"/>
                      <a:pt x="696" y="4"/>
                      <a:pt x="696" y="4"/>
                    </a:cubicBezTo>
                    <a:cubicBezTo>
                      <a:pt x="724" y="119"/>
                      <a:pt x="724" y="119"/>
                      <a:pt x="724" y="119"/>
                    </a:cubicBezTo>
                    <a:cubicBezTo>
                      <a:pt x="748" y="123"/>
                      <a:pt x="772" y="130"/>
                      <a:pt x="794" y="138"/>
                    </a:cubicBezTo>
                    <a:cubicBezTo>
                      <a:pt x="877" y="53"/>
                      <a:pt x="877" y="53"/>
                      <a:pt x="877" y="53"/>
                    </a:cubicBezTo>
                    <a:cubicBezTo>
                      <a:pt x="879" y="54"/>
                      <a:pt x="879" y="54"/>
                      <a:pt x="879" y="54"/>
                    </a:cubicBezTo>
                    <a:cubicBezTo>
                      <a:pt x="920" y="72"/>
                      <a:pt x="959" y="94"/>
                      <a:pt x="995" y="121"/>
                    </a:cubicBezTo>
                    <a:cubicBezTo>
                      <a:pt x="997" y="122"/>
                      <a:pt x="997" y="122"/>
                      <a:pt x="997" y="122"/>
                    </a:cubicBezTo>
                    <a:cubicBezTo>
                      <a:pt x="965" y="236"/>
                      <a:pt x="965" y="236"/>
                      <a:pt x="965" y="236"/>
                    </a:cubicBezTo>
                    <a:cubicBezTo>
                      <a:pt x="983" y="252"/>
                      <a:pt x="1000" y="269"/>
                      <a:pt x="1016" y="287"/>
                    </a:cubicBezTo>
                    <a:cubicBezTo>
                      <a:pt x="1130" y="255"/>
                      <a:pt x="1130" y="255"/>
                      <a:pt x="1130" y="255"/>
                    </a:cubicBezTo>
                    <a:cubicBezTo>
                      <a:pt x="1132" y="257"/>
                      <a:pt x="1132" y="257"/>
                      <a:pt x="1132" y="257"/>
                    </a:cubicBezTo>
                    <a:cubicBezTo>
                      <a:pt x="1158" y="293"/>
                      <a:pt x="1180" y="332"/>
                      <a:pt x="1198" y="373"/>
                    </a:cubicBezTo>
                    <a:cubicBezTo>
                      <a:pt x="1200" y="376"/>
                      <a:pt x="1200" y="376"/>
                      <a:pt x="1200" y="376"/>
                    </a:cubicBezTo>
                    <a:cubicBezTo>
                      <a:pt x="1115" y="458"/>
                      <a:pt x="1115" y="458"/>
                      <a:pt x="1115" y="458"/>
                    </a:cubicBezTo>
                    <a:cubicBezTo>
                      <a:pt x="1123" y="481"/>
                      <a:pt x="1129" y="504"/>
                      <a:pt x="1133" y="528"/>
                    </a:cubicBezTo>
                    <a:cubicBezTo>
                      <a:pt x="1248" y="557"/>
                      <a:pt x="1248" y="557"/>
                      <a:pt x="1248" y="557"/>
                    </a:cubicBezTo>
                    <a:cubicBezTo>
                      <a:pt x="1248" y="560"/>
                      <a:pt x="1248" y="560"/>
                      <a:pt x="1248" y="560"/>
                    </a:cubicBezTo>
                    <a:cubicBezTo>
                      <a:pt x="1251" y="582"/>
                      <a:pt x="1252" y="604"/>
                      <a:pt x="1252" y="626"/>
                    </a:cubicBezTo>
                    <a:cubicBezTo>
                      <a:pt x="1252" y="649"/>
                      <a:pt x="1251" y="671"/>
                      <a:pt x="1248" y="693"/>
                    </a:cubicBezTo>
                    <a:cubicBezTo>
                      <a:pt x="1248" y="696"/>
                      <a:pt x="1248" y="696"/>
                      <a:pt x="1248" y="696"/>
                    </a:cubicBezTo>
                    <a:cubicBezTo>
                      <a:pt x="1133" y="725"/>
                      <a:pt x="1133" y="725"/>
                      <a:pt x="1133" y="725"/>
                    </a:cubicBezTo>
                    <a:cubicBezTo>
                      <a:pt x="1129" y="748"/>
                      <a:pt x="1122" y="772"/>
                      <a:pt x="1115" y="795"/>
                    </a:cubicBezTo>
                    <a:cubicBezTo>
                      <a:pt x="1200" y="877"/>
                      <a:pt x="1200" y="877"/>
                      <a:pt x="1200" y="877"/>
                    </a:cubicBezTo>
                    <a:cubicBezTo>
                      <a:pt x="1198" y="880"/>
                      <a:pt x="1198" y="880"/>
                      <a:pt x="1198" y="880"/>
                    </a:cubicBezTo>
                    <a:cubicBezTo>
                      <a:pt x="1180" y="920"/>
                      <a:pt x="1158" y="959"/>
                      <a:pt x="1132" y="995"/>
                    </a:cubicBezTo>
                    <a:cubicBezTo>
                      <a:pt x="1130" y="998"/>
                      <a:pt x="1130" y="998"/>
                      <a:pt x="1130" y="998"/>
                    </a:cubicBezTo>
                    <a:cubicBezTo>
                      <a:pt x="1016" y="965"/>
                      <a:pt x="1016" y="965"/>
                      <a:pt x="1016" y="965"/>
                    </a:cubicBezTo>
                    <a:cubicBezTo>
                      <a:pt x="1000" y="983"/>
                      <a:pt x="983" y="1001"/>
                      <a:pt x="965" y="1016"/>
                    </a:cubicBezTo>
                    <a:cubicBezTo>
                      <a:pt x="997" y="1130"/>
                      <a:pt x="997" y="1130"/>
                      <a:pt x="997" y="1130"/>
                    </a:cubicBezTo>
                    <a:cubicBezTo>
                      <a:pt x="995" y="1132"/>
                      <a:pt x="995" y="1132"/>
                      <a:pt x="995" y="1132"/>
                    </a:cubicBezTo>
                    <a:cubicBezTo>
                      <a:pt x="959" y="1158"/>
                      <a:pt x="920" y="1181"/>
                      <a:pt x="879" y="1199"/>
                    </a:cubicBezTo>
                    <a:cubicBezTo>
                      <a:pt x="877" y="1200"/>
                      <a:pt x="877" y="1200"/>
                      <a:pt x="877" y="1200"/>
                    </a:cubicBezTo>
                    <a:cubicBezTo>
                      <a:pt x="794" y="1115"/>
                      <a:pt x="794" y="1115"/>
                      <a:pt x="794" y="1115"/>
                    </a:cubicBezTo>
                    <a:cubicBezTo>
                      <a:pt x="772" y="1123"/>
                      <a:pt x="748" y="1129"/>
                      <a:pt x="724" y="1134"/>
                    </a:cubicBezTo>
                    <a:cubicBezTo>
                      <a:pt x="696" y="1248"/>
                      <a:pt x="696" y="1248"/>
                      <a:pt x="696" y="1248"/>
                    </a:cubicBezTo>
                    <a:cubicBezTo>
                      <a:pt x="693" y="1249"/>
                      <a:pt x="693" y="1249"/>
                      <a:pt x="693" y="1249"/>
                    </a:cubicBezTo>
                    <a:cubicBezTo>
                      <a:pt x="671" y="1251"/>
                      <a:pt x="648" y="1252"/>
                      <a:pt x="626" y="1252"/>
                    </a:cubicBezTo>
                    <a:close/>
                    <a:moveTo>
                      <a:pt x="563" y="1241"/>
                    </a:moveTo>
                    <a:cubicBezTo>
                      <a:pt x="584" y="1243"/>
                      <a:pt x="605" y="1244"/>
                      <a:pt x="626" y="1244"/>
                    </a:cubicBezTo>
                    <a:cubicBezTo>
                      <a:pt x="647" y="1244"/>
                      <a:pt x="668" y="1243"/>
                      <a:pt x="689" y="1241"/>
                    </a:cubicBezTo>
                    <a:cubicBezTo>
                      <a:pt x="717" y="1126"/>
                      <a:pt x="717" y="1126"/>
                      <a:pt x="717" y="1126"/>
                    </a:cubicBezTo>
                    <a:cubicBezTo>
                      <a:pt x="720" y="1126"/>
                      <a:pt x="720" y="1126"/>
                      <a:pt x="720" y="1126"/>
                    </a:cubicBezTo>
                    <a:cubicBezTo>
                      <a:pt x="745" y="1121"/>
                      <a:pt x="770" y="1114"/>
                      <a:pt x="794" y="1106"/>
                    </a:cubicBezTo>
                    <a:cubicBezTo>
                      <a:pt x="797" y="1105"/>
                      <a:pt x="797" y="1105"/>
                      <a:pt x="797" y="1105"/>
                    </a:cubicBezTo>
                    <a:cubicBezTo>
                      <a:pt x="879" y="1190"/>
                      <a:pt x="879" y="1190"/>
                      <a:pt x="879" y="1190"/>
                    </a:cubicBezTo>
                    <a:cubicBezTo>
                      <a:pt x="917" y="1173"/>
                      <a:pt x="953" y="1151"/>
                      <a:pt x="988" y="1127"/>
                    </a:cubicBezTo>
                    <a:cubicBezTo>
                      <a:pt x="955" y="1014"/>
                      <a:pt x="955" y="1014"/>
                      <a:pt x="955" y="1014"/>
                    </a:cubicBezTo>
                    <a:cubicBezTo>
                      <a:pt x="957" y="1012"/>
                      <a:pt x="957" y="1012"/>
                      <a:pt x="957" y="1012"/>
                    </a:cubicBezTo>
                    <a:cubicBezTo>
                      <a:pt x="977" y="995"/>
                      <a:pt x="995" y="977"/>
                      <a:pt x="1011" y="958"/>
                    </a:cubicBezTo>
                    <a:cubicBezTo>
                      <a:pt x="1013" y="955"/>
                      <a:pt x="1013" y="955"/>
                      <a:pt x="1013" y="955"/>
                    </a:cubicBezTo>
                    <a:cubicBezTo>
                      <a:pt x="1127" y="988"/>
                      <a:pt x="1127" y="988"/>
                      <a:pt x="1127" y="988"/>
                    </a:cubicBezTo>
                    <a:cubicBezTo>
                      <a:pt x="1151" y="954"/>
                      <a:pt x="1172" y="917"/>
                      <a:pt x="1189" y="879"/>
                    </a:cubicBezTo>
                    <a:cubicBezTo>
                      <a:pt x="1105" y="797"/>
                      <a:pt x="1105" y="797"/>
                      <a:pt x="1105" y="797"/>
                    </a:cubicBezTo>
                    <a:cubicBezTo>
                      <a:pt x="1106" y="795"/>
                      <a:pt x="1106" y="795"/>
                      <a:pt x="1106" y="795"/>
                    </a:cubicBezTo>
                    <a:cubicBezTo>
                      <a:pt x="1114" y="771"/>
                      <a:pt x="1121" y="746"/>
                      <a:pt x="1125" y="720"/>
                    </a:cubicBezTo>
                    <a:cubicBezTo>
                      <a:pt x="1126" y="718"/>
                      <a:pt x="1126" y="718"/>
                      <a:pt x="1126" y="718"/>
                    </a:cubicBezTo>
                    <a:cubicBezTo>
                      <a:pt x="1240" y="689"/>
                      <a:pt x="1240" y="689"/>
                      <a:pt x="1240" y="689"/>
                    </a:cubicBezTo>
                    <a:cubicBezTo>
                      <a:pt x="1242" y="668"/>
                      <a:pt x="1243" y="647"/>
                      <a:pt x="1243" y="626"/>
                    </a:cubicBezTo>
                    <a:cubicBezTo>
                      <a:pt x="1243" y="605"/>
                      <a:pt x="1242" y="584"/>
                      <a:pt x="1240" y="563"/>
                    </a:cubicBezTo>
                    <a:cubicBezTo>
                      <a:pt x="1126" y="535"/>
                      <a:pt x="1126" y="535"/>
                      <a:pt x="1126" y="535"/>
                    </a:cubicBezTo>
                    <a:cubicBezTo>
                      <a:pt x="1125" y="532"/>
                      <a:pt x="1125" y="532"/>
                      <a:pt x="1125" y="532"/>
                    </a:cubicBezTo>
                    <a:cubicBezTo>
                      <a:pt x="1121" y="507"/>
                      <a:pt x="1114" y="482"/>
                      <a:pt x="1106" y="458"/>
                    </a:cubicBezTo>
                    <a:cubicBezTo>
                      <a:pt x="1105" y="455"/>
                      <a:pt x="1105" y="455"/>
                      <a:pt x="1105" y="455"/>
                    </a:cubicBezTo>
                    <a:cubicBezTo>
                      <a:pt x="1189" y="374"/>
                      <a:pt x="1189" y="374"/>
                      <a:pt x="1189" y="374"/>
                    </a:cubicBezTo>
                    <a:cubicBezTo>
                      <a:pt x="1172" y="335"/>
                      <a:pt x="1151" y="299"/>
                      <a:pt x="1127" y="265"/>
                    </a:cubicBezTo>
                    <a:cubicBezTo>
                      <a:pt x="1013" y="297"/>
                      <a:pt x="1013" y="297"/>
                      <a:pt x="1013" y="297"/>
                    </a:cubicBezTo>
                    <a:cubicBezTo>
                      <a:pt x="1011" y="295"/>
                      <a:pt x="1011" y="295"/>
                      <a:pt x="1011" y="295"/>
                    </a:cubicBezTo>
                    <a:cubicBezTo>
                      <a:pt x="995" y="276"/>
                      <a:pt x="977" y="257"/>
                      <a:pt x="957" y="241"/>
                    </a:cubicBezTo>
                    <a:cubicBezTo>
                      <a:pt x="955" y="239"/>
                      <a:pt x="955" y="239"/>
                      <a:pt x="955" y="239"/>
                    </a:cubicBezTo>
                    <a:cubicBezTo>
                      <a:pt x="988" y="126"/>
                      <a:pt x="988" y="126"/>
                      <a:pt x="988" y="126"/>
                    </a:cubicBezTo>
                    <a:cubicBezTo>
                      <a:pt x="953" y="101"/>
                      <a:pt x="917" y="80"/>
                      <a:pt x="879" y="63"/>
                    </a:cubicBezTo>
                    <a:cubicBezTo>
                      <a:pt x="797" y="148"/>
                      <a:pt x="797" y="148"/>
                      <a:pt x="797" y="148"/>
                    </a:cubicBezTo>
                    <a:cubicBezTo>
                      <a:pt x="794" y="147"/>
                      <a:pt x="794" y="147"/>
                      <a:pt x="794" y="147"/>
                    </a:cubicBezTo>
                    <a:cubicBezTo>
                      <a:pt x="770" y="138"/>
                      <a:pt x="745" y="131"/>
                      <a:pt x="720" y="127"/>
                    </a:cubicBezTo>
                    <a:cubicBezTo>
                      <a:pt x="717" y="126"/>
                      <a:pt x="717" y="126"/>
                      <a:pt x="717" y="126"/>
                    </a:cubicBezTo>
                    <a:cubicBezTo>
                      <a:pt x="689" y="12"/>
                      <a:pt x="689" y="12"/>
                      <a:pt x="689" y="12"/>
                    </a:cubicBezTo>
                    <a:cubicBezTo>
                      <a:pt x="668" y="10"/>
                      <a:pt x="647" y="9"/>
                      <a:pt x="626" y="9"/>
                    </a:cubicBezTo>
                    <a:cubicBezTo>
                      <a:pt x="605" y="9"/>
                      <a:pt x="584" y="10"/>
                      <a:pt x="563" y="12"/>
                    </a:cubicBezTo>
                    <a:cubicBezTo>
                      <a:pt x="535" y="126"/>
                      <a:pt x="535" y="126"/>
                      <a:pt x="535" y="126"/>
                    </a:cubicBezTo>
                    <a:cubicBezTo>
                      <a:pt x="532" y="127"/>
                      <a:pt x="532" y="127"/>
                      <a:pt x="532" y="127"/>
                    </a:cubicBezTo>
                    <a:cubicBezTo>
                      <a:pt x="507" y="131"/>
                      <a:pt x="482" y="138"/>
                      <a:pt x="458" y="147"/>
                    </a:cubicBezTo>
                    <a:cubicBezTo>
                      <a:pt x="455" y="148"/>
                      <a:pt x="455" y="148"/>
                      <a:pt x="455" y="148"/>
                    </a:cubicBezTo>
                    <a:cubicBezTo>
                      <a:pt x="373" y="63"/>
                      <a:pt x="373" y="63"/>
                      <a:pt x="373" y="63"/>
                    </a:cubicBezTo>
                    <a:cubicBezTo>
                      <a:pt x="335" y="80"/>
                      <a:pt x="298" y="101"/>
                      <a:pt x="264" y="126"/>
                    </a:cubicBezTo>
                    <a:cubicBezTo>
                      <a:pt x="297" y="239"/>
                      <a:pt x="297" y="239"/>
                      <a:pt x="297" y="239"/>
                    </a:cubicBezTo>
                    <a:cubicBezTo>
                      <a:pt x="295" y="241"/>
                      <a:pt x="295" y="241"/>
                      <a:pt x="295" y="241"/>
                    </a:cubicBezTo>
                    <a:cubicBezTo>
                      <a:pt x="275" y="257"/>
                      <a:pt x="257" y="276"/>
                      <a:pt x="241" y="295"/>
                    </a:cubicBezTo>
                    <a:cubicBezTo>
                      <a:pt x="239" y="297"/>
                      <a:pt x="239" y="297"/>
                      <a:pt x="239" y="297"/>
                    </a:cubicBezTo>
                    <a:cubicBezTo>
                      <a:pt x="125" y="265"/>
                      <a:pt x="125" y="265"/>
                      <a:pt x="125" y="265"/>
                    </a:cubicBezTo>
                    <a:cubicBezTo>
                      <a:pt x="101" y="299"/>
                      <a:pt x="80" y="335"/>
                      <a:pt x="63" y="374"/>
                    </a:cubicBezTo>
                    <a:cubicBezTo>
                      <a:pt x="147" y="455"/>
                      <a:pt x="147" y="455"/>
                      <a:pt x="147" y="455"/>
                    </a:cubicBezTo>
                    <a:cubicBezTo>
                      <a:pt x="146" y="458"/>
                      <a:pt x="146" y="458"/>
                      <a:pt x="146" y="458"/>
                    </a:cubicBezTo>
                    <a:cubicBezTo>
                      <a:pt x="138" y="482"/>
                      <a:pt x="131" y="507"/>
                      <a:pt x="127" y="532"/>
                    </a:cubicBezTo>
                    <a:cubicBezTo>
                      <a:pt x="126" y="535"/>
                      <a:pt x="126" y="535"/>
                      <a:pt x="126" y="535"/>
                    </a:cubicBezTo>
                    <a:cubicBezTo>
                      <a:pt x="12" y="563"/>
                      <a:pt x="12" y="563"/>
                      <a:pt x="12" y="563"/>
                    </a:cubicBezTo>
                    <a:cubicBezTo>
                      <a:pt x="10" y="584"/>
                      <a:pt x="9" y="606"/>
                      <a:pt x="9" y="626"/>
                    </a:cubicBezTo>
                    <a:cubicBezTo>
                      <a:pt x="9" y="647"/>
                      <a:pt x="10" y="668"/>
                      <a:pt x="12" y="689"/>
                    </a:cubicBezTo>
                    <a:cubicBezTo>
                      <a:pt x="126" y="718"/>
                      <a:pt x="126" y="718"/>
                      <a:pt x="126" y="718"/>
                    </a:cubicBezTo>
                    <a:cubicBezTo>
                      <a:pt x="127" y="720"/>
                      <a:pt x="127" y="720"/>
                      <a:pt x="127" y="720"/>
                    </a:cubicBezTo>
                    <a:cubicBezTo>
                      <a:pt x="131" y="746"/>
                      <a:pt x="138" y="771"/>
                      <a:pt x="146" y="795"/>
                    </a:cubicBezTo>
                    <a:cubicBezTo>
                      <a:pt x="147" y="797"/>
                      <a:pt x="147" y="797"/>
                      <a:pt x="147" y="797"/>
                    </a:cubicBezTo>
                    <a:cubicBezTo>
                      <a:pt x="63" y="879"/>
                      <a:pt x="63" y="879"/>
                      <a:pt x="63" y="879"/>
                    </a:cubicBezTo>
                    <a:cubicBezTo>
                      <a:pt x="80" y="917"/>
                      <a:pt x="101" y="954"/>
                      <a:pt x="125" y="988"/>
                    </a:cubicBezTo>
                    <a:cubicBezTo>
                      <a:pt x="239" y="955"/>
                      <a:pt x="239" y="955"/>
                      <a:pt x="239" y="955"/>
                    </a:cubicBezTo>
                    <a:cubicBezTo>
                      <a:pt x="241" y="958"/>
                      <a:pt x="241" y="958"/>
                      <a:pt x="241" y="958"/>
                    </a:cubicBezTo>
                    <a:cubicBezTo>
                      <a:pt x="257" y="977"/>
                      <a:pt x="275" y="995"/>
                      <a:pt x="295" y="1012"/>
                    </a:cubicBezTo>
                    <a:cubicBezTo>
                      <a:pt x="297" y="1014"/>
                      <a:pt x="297" y="1014"/>
                      <a:pt x="297" y="1014"/>
                    </a:cubicBezTo>
                    <a:cubicBezTo>
                      <a:pt x="264" y="1127"/>
                      <a:pt x="264" y="1127"/>
                      <a:pt x="264" y="1127"/>
                    </a:cubicBezTo>
                    <a:cubicBezTo>
                      <a:pt x="298" y="1151"/>
                      <a:pt x="335" y="1173"/>
                      <a:pt x="373" y="1190"/>
                    </a:cubicBezTo>
                    <a:cubicBezTo>
                      <a:pt x="455" y="1105"/>
                      <a:pt x="455" y="1105"/>
                      <a:pt x="455" y="1105"/>
                    </a:cubicBezTo>
                    <a:cubicBezTo>
                      <a:pt x="458" y="1106"/>
                      <a:pt x="458" y="1106"/>
                      <a:pt x="458" y="1106"/>
                    </a:cubicBezTo>
                    <a:cubicBezTo>
                      <a:pt x="482" y="1114"/>
                      <a:pt x="507" y="1121"/>
                      <a:pt x="532" y="1126"/>
                    </a:cubicBezTo>
                    <a:cubicBezTo>
                      <a:pt x="535" y="1126"/>
                      <a:pt x="535" y="1126"/>
                      <a:pt x="535" y="1126"/>
                    </a:cubicBezTo>
                    <a:lnTo>
                      <a:pt x="563" y="1241"/>
                    </a:lnTo>
                    <a:close/>
                    <a:moveTo>
                      <a:pt x="626" y="1104"/>
                    </a:moveTo>
                    <a:cubicBezTo>
                      <a:pt x="498" y="1104"/>
                      <a:pt x="378" y="1055"/>
                      <a:pt x="288" y="964"/>
                    </a:cubicBezTo>
                    <a:cubicBezTo>
                      <a:pt x="198" y="874"/>
                      <a:pt x="148" y="754"/>
                      <a:pt x="148" y="626"/>
                    </a:cubicBezTo>
                    <a:cubicBezTo>
                      <a:pt x="148" y="499"/>
                      <a:pt x="198" y="379"/>
                      <a:pt x="288" y="288"/>
                    </a:cubicBezTo>
                    <a:cubicBezTo>
                      <a:pt x="378" y="198"/>
                      <a:pt x="498" y="148"/>
                      <a:pt x="626" y="148"/>
                    </a:cubicBezTo>
                    <a:cubicBezTo>
                      <a:pt x="754" y="148"/>
                      <a:pt x="874" y="198"/>
                      <a:pt x="964" y="288"/>
                    </a:cubicBezTo>
                    <a:cubicBezTo>
                      <a:pt x="1054" y="379"/>
                      <a:pt x="1104" y="499"/>
                      <a:pt x="1104" y="626"/>
                    </a:cubicBezTo>
                    <a:cubicBezTo>
                      <a:pt x="1104" y="754"/>
                      <a:pt x="1054" y="874"/>
                      <a:pt x="964" y="964"/>
                    </a:cubicBezTo>
                    <a:cubicBezTo>
                      <a:pt x="874" y="1055"/>
                      <a:pt x="754" y="1104"/>
                      <a:pt x="626" y="1104"/>
                    </a:cubicBezTo>
                    <a:close/>
                    <a:moveTo>
                      <a:pt x="626" y="157"/>
                    </a:moveTo>
                    <a:cubicBezTo>
                      <a:pt x="367" y="157"/>
                      <a:pt x="157" y="367"/>
                      <a:pt x="157" y="626"/>
                    </a:cubicBezTo>
                    <a:cubicBezTo>
                      <a:pt x="157" y="885"/>
                      <a:pt x="367" y="1096"/>
                      <a:pt x="626" y="1096"/>
                    </a:cubicBezTo>
                    <a:cubicBezTo>
                      <a:pt x="885" y="1096"/>
                      <a:pt x="1095" y="885"/>
                      <a:pt x="1095" y="626"/>
                    </a:cubicBezTo>
                    <a:cubicBezTo>
                      <a:pt x="1095" y="367"/>
                      <a:pt x="885" y="157"/>
                      <a:pt x="626" y="1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15" name="组合 114"/>
              <p:cNvGrpSpPr/>
              <p:nvPr/>
            </p:nvGrpSpPr>
            <p:grpSpPr>
              <a:xfrm>
                <a:off x="7056438" y="2401888"/>
                <a:ext cx="2671763" cy="4160838"/>
                <a:chOff x="7056438" y="2401888"/>
                <a:chExt cx="2671763" cy="4160838"/>
              </a:xfrm>
              <a:effectLst>
                <a:outerShdw blurRad="254000" dist="101600" dir="8100000" sx="102000" sy="102000" algn="tr" rotWithShape="0">
                  <a:prstClr val="black">
                    <a:alpha val="28000"/>
                  </a:prstClr>
                </a:outerShdw>
              </a:effectLst>
            </p:grpSpPr>
            <p:sp>
              <p:nvSpPr>
                <p:cNvPr id="116" name="Freeform 49"/>
                <p:cNvSpPr>
                  <a:spLocks/>
                </p:cNvSpPr>
                <p:nvPr/>
              </p:nvSpPr>
              <p:spPr bwMode="auto">
                <a:xfrm>
                  <a:off x="7056438" y="2401888"/>
                  <a:ext cx="2671763" cy="4160838"/>
                </a:xfrm>
                <a:custGeom>
                  <a:avLst/>
                  <a:gdLst>
                    <a:gd name="T0" fmla="*/ 388 w 842"/>
                    <a:gd name="T1" fmla="*/ 1312 h 1312"/>
                    <a:gd name="T2" fmla="*/ 340 w 842"/>
                    <a:gd name="T3" fmla="*/ 1265 h 1312"/>
                    <a:gd name="T4" fmla="*/ 343 w 842"/>
                    <a:gd name="T5" fmla="*/ 1249 h 1312"/>
                    <a:gd name="T6" fmla="*/ 278 w 842"/>
                    <a:gd name="T7" fmla="*/ 1249 h 1312"/>
                    <a:gd name="T8" fmla="*/ 228 w 842"/>
                    <a:gd name="T9" fmla="*/ 1199 h 1312"/>
                    <a:gd name="T10" fmla="*/ 241 w 842"/>
                    <a:gd name="T11" fmla="*/ 1164 h 1312"/>
                    <a:gd name="T12" fmla="*/ 219 w 842"/>
                    <a:gd name="T13" fmla="*/ 1121 h 1312"/>
                    <a:gd name="T14" fmla="*/ 232 w 842"/>
                    <a:gd name="T15" fmla="*/ 1086 h 1312"/>
                    <a:gd name="T16" fmla="*/ 196 w 842"/>
                    <a:gd name="T17" fmla="*/ 1022 h 1312"/>
                    <a:gd name="T18" fmla="*/ 196 w 842"/>
                    <a:gd name="T19" fmla="*/ 982 h 1312"/>
                    <a:gd name="T20" fmla="*/ 196 w 842"/>
                    <a:gd name="T21" fmla="*/ 982 h 1312"/>
                    <a:gd name="T22" fmla="*/ 196 w 842"/>
                    <a:gd name="T23" fmla="*/ 976 h 1312"/>
                    <a:gd name="T24" fmla="*/ 196 w 842"/>
                    <a:gd name="T25" fmla="*/ 947 h 1312"/>
                    <a:gd name="T26" fmla="*/ 197 w 842"/>
                    <a:gd name="T27" fmla="*/ 940 h 1312"/>
                    <a:gd name="T28" fmla="*/ 197 w 842"/>
                    <a:gd name="T29" fmla="*/ 917 h 1312"/>
                    <a:gd name="T30" fmla="*/ 180 w 842"/>
                    <a:gd name="T31" fmla="*/ 849 h 1312"/>
                    <a:gd name="T32" fmla="*/ 129 w 842"/>
                    <a:gd name="T33" fmla="*/ 779 h 1312"/>
                    <a:gd name="T34" fmla="*/ 0 w 842"/>
                    <a:gd name="T35" fmla="*/ 419 h 1312"/>
                    <a:gd name="T36" fmla="*/ 419 w 842"/>
                    <a:gd name="T37" fmla="*/ 0 h 1312"/>
                    <a:gd name="T38" fmla="*/ 423 w 842"/>
                    <a:gd name="T39" fmla="*/ 0 h 1312"/>
                    <a:gd name="T40" fmla="*/ 842 w 842"/>
                    <a:gd name="T41" fmla="*/ 419 h 1312"/>
                    <a:gd name="T42" fmla="*/ 713 w 842"/>
                    <a:gd name="T43" fmla="*/ 779 h 1312"/>
                    <a:gd name="T44" fmla="*/ 662 w 842"/>
                    <a:gd name="T45" fmla="*/ 849 h 1312"/>
                    <a:gd name="T46" fmla="*/ 647 w 842"/>
                    <a:gd name="T47" fmla="*/ 899 h 1312"/>
                    <a:gd name="T48" fmla="*/ 646 w 842"/>
                    <a:gd name="T49" fmla="*/ 1023 h 1312"/>
                    <a:gd name="T50" fmla="*/ 610 w 842"/>
                    <a:gd name="T51" fmla="*/ 1086 h 1312"/>
                    <a:gd name="T52" fmla="*/ 623 w 842"/>
                    <a:gd name="T53" fmla="*/ 1121 h 1312"/>
                    <a:gd name="T54" fmla="*/ 601 w 842"/>
                    <a:gd name="T55" fmla="*/ 1164 h 1312"/>
                    <a:gd name="T56" fmla="*/ 614 w 842"/>
                    <a:gd name="T57" fmla="*/ 1199 h 1312"/>
                    <a:gd name="T58" fmla="*/ 564 w 842"/>
                    <a:gd name="T59" fmla="*/ 1249 h 1312"/>
                    <a:gd name="T60" fmla="*/ 499 w 842"/>
                    <a:gd name="T61" fmla="*/ 1249 h 1312"/>
                    <a:gd name="T62" fmla="*/ 502 w 842"/>
                    <a:gd name="T63" fmla="*/ 1265 h 1312"/>
                    <a:gd name="T64" fmla="*/ 455 w 842"/>
                    <a:gd name="T65" fmla="*/ 1312 h 1312"/>
                    <a:gd name="T66" fmla="*/ 388 w 842"/>
                    <a:gd name="T67" fmla="*/ 1312 h 1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42" h="1312">
                      <a:moveTo>
                        <a:pt x="388" y="1312"/>
                      </a:moveTo>
                      <a:cubicBezTo>
                        <a:pt x="362" y="1312"/>
                        <a:pt x="340" y="1291"/>
                        <a:pt x="340" y="1265"/>
                      </a:cubicBezTo>
                      <a:cubicBezTo>
                        <a:pt x="340" y="1259"/>
                        <a:pt x="341" y="1254"/>
                        <a:pt x="343" y="1249"/>
                      </a:cubicBezTo>
                      <a:cubicBezTo>
                        <a:pt x="278" y="1249"/>
                        <a:pt x="278" y="1249"/>
                        <a:pt x="278" y="1249"/>
                      </a:cubicBezTo>
                      <a:cubicBezTo>
                        <a:pt x="250" y="1249"/>
                        <a:pt x="228" y="1226"/>
                        <a:pt x="228" y="1199"/>
                      </a:cubicBezTo>
                      <a:cubicBezTo>
                        <a:pt x="228" y="1186"/>
                        <a:pt x="233" y="1173"/>
                        <a:pt x="241" y="1164"/>
                      </a:cubicBezTo>
                      <a:cubicBezTo>
                        <a:pt x="228" y="1156"/>
                        <a:pt x="219" y="1140"/>
                        <a:pt x="219" y="1121"/>
                      </a:cubicBezTo>
                      <a:cubicBezTo>
                        <a:pt x="219" y="1108"/>
                        <a:pt x="223" y="1095"/>
                        <a:pt x="232" y="1086"/>
                      </a:cubicBezTo>
                      <a:cubicBezTo>
                        <a:pt x="210" y="1073"/>
                        <a:pt x="196" y="1049"/>
                        <a:pt x="196" y="1022"/>
                      </a:cubicBezTo>
                      <a:cubicBezTo>
                        <a:pt x="196" y="982"/>
                        <a:pt x="196" y="982"/>
                        <a:pt x="196" y="982"/>
                      </a:cubicBezTo>
                      <a:cubicBezTo>
                        <a:pt x="196" y="982"/>
                        <a:pt x="196" y="982"/>
                        <a:pt x="196" y="982"/>
                      </a:cubicBezTo>
                      <a:cubicBezTo>
                        <a:pt x="196" y="976"/>
                        <a:pt x="196" y="976"/>
                        <a:pt x="196" y="976"/>
                      </a:cubicBezTo>
                      <a:cubicBezTo>
                        <a:pt x="196" y="966"/>
                        <a:pt x="196" y="957"/>
                        <a:pt x="196" y="947"/>
                      </a:cubicBezTo>
                      <a:cubicBezTo>
                        <a:pt x="197" y="940"/>
                        <a:pt x="197" y="940"/>
                        <a:pt x="197" y="940"/>
                      </a:cubicBezTo>
                      <a:cubicBezTo>
                        <a:pt x="197" y="917"/>
                        <a:pt x="197" y="917"/>
                        <a:pt x="197" y="917"/>
                      </a:cubicBezTo>
                      <a:cubicBezTo>
                        <a:pt x="196" y="897"/>
                        <a:pt x="194" y="871"/>
                        <a:pt x="180" y="849"/>
                      </a:cubicBezTo>
                      <a:cubicBezTo>
                        <a:pt x="166" y="824"/>
                        <a:pt x="148" y="802"/>
                        <a:pt x="129" y="779"/>
                      </a:cubicBezTo>
                      <a:cubicBezTo>
                        <a:pt x="69" y="706"/>
                        <a:pt x="0" y="623"/>
                        <a:pt x="0" y="419"/>
                      </a:cubicBezTo>
                      <a:cubicBezTo>
                        <a:pt x="0" y="188"/>
                        <a:pt x="188" y="0"/>
                        <a:pt x="419" y="0"/>
                      </a:cubicBezTo>
                      <a:cubicBezTo>
                        <a:pt x="423" y="0"/>
                        <a:pt x="423" y="0"/>
                        <a:pt x="423" y="0"/>
                      </a:cubicBezTo>
                      <a:cubicBezTo>
                        <a:pt x="654" y="0"/>
                        <a:pt x="842" y="188"/>
                        <a:pt x="842" y="419"/>
                      </a:cubicBezTo>
                      <a:cubicBezTo>
                        <a:pt x="842" y="623"/>
                        <a:pt x="773" y="706"/>
                        <a:pt x="713" y="779"/>
                      </a:cubicBezTo>
                      <a:cubicBezTo>
                        <a:pt x="694" y="802"/>
                        <a:pt x="676" y="824"/>
                        <a:pt x="662" y="849"/>
                      </a:cubicBezTo>
                      <a:cubicBezTo>
                        <a:pt x="653" y="863"/>
                        <a:pt x="649" y="879"/>
                        <a:pt x="647" y="899"/>
                      </a:cubicBezTo>
                      <a:cubicBezTo>
                        <a:pt x="646" y="1023"/>
                        <a:pt x="646" y="1023"/>
                        <a:pt x="646" y="1023"/>
                      </a:cubicBezTo>
                      <a:cubicBezTo>
                        <a:pt x="646" y="1049"/>
                        <a:pt x="632" y="1073"/>
                        <a:pt x="610" y="1086"/>
                      </a:cubicBezTo>
                      <a:cubicBezTo>
                        <a:pt x="619" y="1095"/>
                        <a:pt x="623" y="1108"/>
                        <a:pt x="623" y="1121"/>
                      </a:cubicBezTo>
                      <a:cubicBezTo>
                        <a:pt x="623" y="1140"/>
                        <a:pt x="614" y="1156"/>
                        <a:pt x="601" y="1164"/>
                      </a:cubicBezTo>
                      <a:cubicBezTo>
                        <a:pt x="609" y="1173"/>
                        <a:pt x="614" y="1186"/>
                        <a:pt x="614" y="1199"/>
                      </a:cubicBezTo>
                      <a:cubicBezTo>
                        <a:pt x="614" y="1226"/>
                        <a:pt x="592" y="1249"/>
                        <a:pt x="564" y="1249"/>
                      </a:cubicBezTo>
                      <a:cubicBezTo>
                        <a:pt x="499" y="1249"/>
                        <a:pt x="499" y="1249"/>
                        <a:pt x="499" y="1249"/>
                      </a:cubicBezTo>
                      <a:cubicBezTo>
                        <a:pt x="501" y="1254"/>
                        <a:pt x="502" y="1259"/>
                        <a:pt x="502" y="1265"/>
                      </a:cubicBezTo>
                      <a:cubicBezTo>
                        <a:pt x="502" y="1291"/>
                        <a:pt x="480" y="1312"/>
                        <a:pt x="455" y="1312"/>
                      </a:cubicBezTo>
                      <a:lnTo>
                        <a:pt x="388" y="1312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50"/>
                <p:cNvSpPr>
                  <a:spLocks/>
                </p:cNvSpPr>
                <p:nvPr/>
              </p:nvSpPr>
              <p:spPr bwMode="auto">
                <a:xfrm>
                  <a:off x="8247063" y="6384925"/>
                  <a:ext cx="293688" cy="82550"/>
                </a:xfrm>
                <a:custGeom>
                  <a:avLst/>
                  <a:gdLst>
                    <a:gd name="T0" fmla="*/ 13 w 93"/>
                    <a:gd name="T1" fmla="*/ 26 h 26"/>
                    <a:gd name="T2" fmla="*/ 0 w 93"/>
                    <a:gd name="T3" fmla="*/ 13 h 26"/>
                    <a:gd name="T4" fmla="*/ 13 w 93"/>
                    <a:gd name="T5" fmla="*/ 0 h 26"/>
                    <a:gd name="T6" fmla="*/ 80 w 93"/>
                    <a:gd name="T7" fmla="*/ 0 h 26"/>
                    <a:gd name="T8" fmla="*/ 93 w 93"/>
                    <a:gd name="T9" fmla="*/ 13 h 26"/>
                    <a:gd name="T10" fmla="*/ 80 w 93"/>
                    <a:gd name="T11" fmla="*/ 26 h 26"/>
                    <a:gd name="T12" fmla="*/ 13 w 93"/>
                    <a:gd name="T1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26">
                      <a:moveTo>
                        <a:pt x="13" y="26"/>
                      </a:moveTo>
                      <a:cubicBezTo>
                        <a:pt x="5" y="26"/>
                        <a:pt x="0" y="20"/>
                        <a:pt x="0" y="13"/>
                      </a:cubicBezTo>
                      <a:cubicBezTo>
                        <a:pt x="0" y="6"/>
                        <a:pt x="5" y="0"/>
                        <a:pt x="13" y="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7" y="0"/>
                        <a:pt x="93" y="6"/>
                        <a:pt x="93" y="13"/>
                      </a:cubicBezTo>
                      <a:cubicBezTo>
                        <a:pt x="93" y="20"/>
                        <a:pt x="87" y="26"/>
                        <a:pt x="80" y="26"/>
                      </a:cubicBezTo>
                      <a:lnTo>
                        <a:pt x="13" y="26"/>
                      </a:lnTo>
                      <a:close/>
                    </a:path>
                  </a:pathLst>
                </a:custGeom>
                <a:solidFill>
                  <a:srgbClr val="85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51"/>
                <p:cNvSpPr>
                  <a:spLocks/>
                </p:cNvSpPr>
                <p:nvPr/>
              </p:nvSpPr>
              <p:spPr bwMode="auto">
                <a:xfrm>
                  <a:off x="7888288" y="6162675"/>
                  <a:ext cx="1008063" cy="104775"/>
                </a:xfrm>
                <a:custGeom>
                  <a:avLst/>
                  <a:gdLst>
                    <a:gd name="T0" fmla="*/ 16 w 318"/>
                    <a:gd name="T1" fmla="*/ 33 h 33"/>
                    <a:gd name="T2" fmla="*/ 0 w 318"/>
                    <a:gd name="T3" fmla="*/ 16 h 33"/>
                    <a:gd name="T4" fmla="*/ 16 w 318"/>
                    <a:gd name="T5" fmla="*/ 0 h 33"/>
                    <a:gd name="T6" fmla="*/ 302 w 318"/>
                    <a:gd name="T7" fmla="*/ 0 h 33"/>
                    <a:gd name="T8" fmla="*/ 318 w 318"/>
                    <a:gd name="T9" fmla="*/ 16 h 33"/>
                    <a:gd name="T10" fmla="*/ 302 w 318"/>
                    <a:gd name="T11" fmla="*/ 33 h 33"/>
                    <a:gd name="T12" fmla="*/ 16 w 318"/>
                    <a:gd name="T1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8" h="33">
                      <a:moveTo>
                        <a:pt x="16" y="33"/>
                      </a:moveTo>
                      <a:cubicBezTo>
                        <a:pt x="7" y="33"/>
                        <a:pt x="0" y="25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302" y="0"/>
                        <a:pt x="302" y="0"/>
                        <a:pt x="302" y="0"/>
                      </a:cubicBezTo>
                      <a:cubicBezTo>
                        <a:pt x="311" y="0"/>
                        <a:pt x="318" y="7"/>
                        <a:pt x="318" y="16"/>
                      </a:cubicBezTo>
                      <a:cubicBezTo>
                        <a:pt x="318" y="25"/>
                        <a:pt x="311" y="33"/>
                        <a:pt x="302" y="33"/>
                      </a:cubicBezTo>
                      <a:lnTo>
                        <a:pt x="16" y="33"/>
                      </a:lnTo>
                      <a:close/>
                    </a:path>
                  </a:pathLst>
                </a:custGeom>
                <a:solidFill>
                  <a:srgbClr val="85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52"/>
                <p:cNvSpPr>
                  <a:spLocks/>
                </p:cNvSpPr>
                <p:nvPr/>
              </p:nvSpPr>
              <p:spPr bwMode="auto">
                <a:xfrm>
                  <a:off x="7856538" y="5897563"/>
                  <a:ext cx="1052513" cy="107950"/>
                </a:xfrm>
                <a:custGeom>
                  <a:avLst/>
                  <a:gdLst>
                    <a:gd name="T0" fmla="*/ 17 w 332"/>
                    <a:gd name="T1" fmla="*/ 34 h 34"/>
                    <a:gd name="T2" fmla="*/ 0 w 332"/>
                    <a:gd name="T3" fmla="*/ 17 h 34"/>
                    <a:gd name="T4" fmla="*/ 17 w 332"/>
                    <a:gd name="T5" fmla="*/ 0 h 34"/>
                    <a:gd name="T6" fmla="*/ 315 w 332"/>
                    <a:gd name="T7" fmla="*/ 0 h 34"/>
                    <a:gd name="T8" fmla="*/ 332 w 332"/>
                    <a:gd name="T9" fmla="*/ 17 h 34"/>
                    <a:gd name="T10" fmla="*/ 315 w 332"/>
                    <a:gd name="T11" fmla="*/ 34 h 34"/>
                    <a:gd name="T12" fmla="*/ 17 w 332"/>
                    <a:gd name="T1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2" h="34">
                      <a:moveTo>
                        <a:pt x="17" y="34"/>
                      </a:moveTo>
                      <a:cubicBezTo>
                        <a:pt x="8" y="34"/>
                        <a:pt x="0" y="26"/>
                        <a:pt x="0" y="17"/>
                      </a:cubicBezTo>
                      <a:cubicBezTo>
                        <a:pt x="0" y="7"/>
                        <a:pt x="8" y="0"/>
                        <a:pt x="17" y="0"/>
                      </a:cubicBezTo>
                      <a:cubicBezTo>
                        <a:pt x="315" y="0"/>
                        <a:pt x="315" y="0"/>
                        <a:pt x="315" y="0"/>
                      </a:cubicBezTo>
                      <a:cubicBezTo>
                        <a:pt x="324" y="0"/>
                        <a:pt x="332" y="7"/>
                        <a:pt x="332" y="17"/>
                      </a:cubicBezTo>
                      <a:cubicBezTo>
                        <a:pt x="332" y="26"/>
                        <a:pt x="324" y="34"/>
                        <a:pt x="315" y="34"/>
                      </a:cubicBezTo>
                      <a:lnTo>
                        <a:pt x="17" y="34"/>
                      </a:lnTo>
                      <a:close/>
                    </a:path>
                  </a:pathLst>
                </a:custGeom>
                <a:solidFill>
                  <a:srgbClr val="85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53"/>
                <p:cNvSpPr>
                  <a:spLocks/>
                </p:cNvSpPr>
                <p:nvPr/>
              </p:nvSpPr>
              <p:spPr bwMode="auto">
                <a:xfrm>
                  <a:off x="7780338" y="5211763"/>
                  <a:ext cx="1223963" cy="552450"/>
                </a:xfrm>
                <a:custGeom>
                  <a:avLst/>
                  <a:gdLst>
                    <a:gd name="T0" fmla="*/ 3 w 386"/>
                    <a:gd name="T1" fmla="*/ 30 h 174"/>
                    <a:gd name="T2" fmla="*/ 3 w 386"/>
                    <a:gd name="T3" fmla="*/ 30 h 174"/>
                    <a:gd name="T4" fmla="*/ 3 w 386"/>
                    <a:gd name="T5" fmla="*/ 54 h 174"/>
                    <a:gd name="T6" fmla="*/ 2 w 386"/>
                    <a:gd name="T7" fmla="*/ 62 h 174"/>
                    <a:gd name="T8" fmla="*/ 3 w 386"/>
                    <a:gd name="T9" fmla="*/ 62 h 174"/>
                    <a:gd name="T10" fmla="*/ 2 w 386"/>
                    <a:gd name="T11" fmla="*/ 137 h 174"/>
                    <a:gd name="T12" fmla="*/ 27 w 386"/>
                    <a:gd name="T13" fmla="*/ 174 h 174"/>
                    <a:gd name="T14" fmla="*/ 359 w 386"/>
                    <a:gd name="T15" fmla="*/ 174 h 174"/>
                    <a:gd name="T16" fmla="*/ 384 w 386"/>
                    <a:gd name="T17" fmla="*/ 136 h 174"/>
                    <a:gd name="T18" fmla="*/ 385 w 386"/>
                    <a:gd name="T19" fmla="*/ 11 h 174"/>
                    <a:gd name="T20" fmla="*/ 385 w 386"/>
                    <a:gd name="T21" fmla="*/ 10 h 174"/>
                    <a:gd name="T22" fmla="*/ 386 w 386"/>
                    <a:gd name="T23" fmla="*/ 0 h 174"/>
                    <a:gd name="T24" fmla="*/ 0 w 386"/>
                    <a:gd name="T25" fmla="*/ 0 h 174"/>
                    <a:gd name="T26" fmla="*/ 3 w 386"/>
                    <a:gd name="T27" fmla="*/ 3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6" h="174">
                      <a:moveTo>
                        <a:pt x="3" y="30"/>
                      </a:move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54"/>
                        <a:pt x="3" y="54"/>
                        <a:pt x="3" y="54"/>
                      </a:cubicBezTo>
                      <a:cubicBezTo>
                        <a:pt x="3" y="54"/>
                        <a:pt x="2" y="62"/>
                        <a:pt x="2" y="62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2" y="153"/>
                        <a:pt x="12" y="168"/>
                        <a:pt x="27" y="174"/>
                      </a:cubicBezTo>
                      <a:cubicBezTo>
                        <a:pt x="34" y="173"/>
                        <a:pt x="359" y="174"/>
                        <a:pt x="359" y="174"/>
                      </a:cubicBezTo>
                      <a:cubicBezTo>
                        <a:pt x="374" y="168"/>
                        <a:pt x="384" y="153"/>
                        <a:pt x="384" y="136"/>
                      </a:cubicBezTo>
                      <a:cubicBezTo>
                        <a:pt x="385" y="11"/>
                        <a:pt x="385" y="11"/>
                        <a:pt x="385" y="11"/>
                      </a:cubicBezTo>
                      <a:cubicBezTo>
                        <a:pt x="385" y="10"/>
                        <a:pt x="385" y="10"/>
                        <a:pt x="385" y="10"/>
                      </a:cubicBezTo>
                      <a:cubicBezTo>
                        <a:pt x="385" y="6"/>
                        <a:pt x="385" y="3"/>
                        <a:pt x="38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1"/>
                        <a:pt x="2" y="21"/>
                        <a:pt x="3" y="30"/>
                      </a:cubicBezTo>
                      <a:close/>
                    </a:path>
                  </a:pathLst>
                </a:custGeom>
                <a:solidFill>
                  <a:srgbClr val="31A6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54"/>
                <p:cNvSpPr>
                  <a:spLocks/>
                </p:cNvSpPr>
                <p:nvPr/>
              </p:nvSpPr>
              <p:spPr bwMode="auto">
                <a:xfrm>
                  <a:off x="7167563" y="2509838"/>
                  <a:ext cx="2452688" cy="2578100"/>
                </a:xfrm>
                <a:custGeom>
                  <a:avLst/>
                  <a:gdLst>
                    <a:gd name="T0" fmla="*/ 597 w 773"/>
                    <a:gd name="T1" fmla="*/ 797 h 813"/>
                    <a:gd name="T2" fmla="*/ 652 w 773"/>
                    <a:gd name="T3" fmla="*/ 723 h 813"/>
                    <a:gd name="T4" fmla="*/ 773 w 773"/>
                    <a:gd name="T5" fmla="*/ 385 h 813"/>
                    <a:gd name="T6" fmla="*/ 388 w 773"/>
                    <a:gd name="T7" fmla="*/ 0 h 813"/>
                    <a:gd name="T8" fmla="*/ 384 w 773"/>
                    <a:gd name="T9" fmla="*/ 0 h 813"/>
                    <a:gd name="T10" fmla="*/ 0 w 773"/>
                    <a:gd name="T11" fmla="*/ 385 h 813"/>
                    <a:gd name="T12" fmla="*/ 120 w 773"/>
                    <a:gd name="T13" fmla="*/ 723 h 813"/>
                    <a:gd name="T14" fmla="*/ 175 w 773"/>
                    <a:gd name="T15" fmla="*/ 797 h 813"/>
                    <a:gd name="T16" fmla="*/ 183 w 773"/>
                    <a:gd name="T17" fmla="*/ 813 h 813"/>
                    <a:gd name="T18" fmla="*/ 589 w 773"/>
                    <a:gd name="T19" fmla="*/ 813 h 813"/>
                    <a:gd name="T20" fmla="*/ 597 w 773"/>
                    <a:gd name="T21" fmla="*/ 797 h 8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3" h="813">
                      <a:moveTo>
                        <a:pt x="597" y="797"/>
                      </a:moveTo>
                      <a:cubicBezTo>
                        <a:pt x="613" y="771"/>
                        <a:pt x="632" y="748"/>
                        <a:pt x="652" y="723"/>
                      </a:cubicBezTo>
                      <a:cubicBezTo>
                        <a:pt x="709" y="655"/>
                        <a:pt x="773" y="577"/>
                        <a:pt x="773" y="385"/>
                      </a:cubicBezTo>
                      <a:cubicBezTo>
                        <a:pt x="773" y="173"/>
                        <a:pt x="600" y="0"/>
                        <a:pt x="388" y="0"/>
                      </a:cubicBez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172" y="0"/>
                        <a:pt x="0" y="173"/>
                        <a:pt x="0" y="385"/>
                      </a:cubicBezTo>
                      <a:cubicBezTo>
                        <a:pt x="0" y="577"/>
                        <a:pt x="64" y="655"/>
                        <a:pt x="120" y="723"/>
                      </a:cubicBezTo>
                      <a:cubicBezTo>
                        <a:pt x="140" y="748"/>
                        <a:pt x="159" y="771"/>
                        <a:pt x="175" y="797"/>
                      </a:cubicBezTo>
                      <a:cubicBezTo>
                        <a:pt x="178" y="803"/>
                        <a:pt x="180" y="808"/>
                        <a:pt x="183" y="813"/>
                      </a:cubicBezTo>
                      <a:cubicBezTo>
                        <a:pt x="589" y="813"/>
                        <a:pt x="589" y="813"/>
                        <a:pt x="589" y="813"/>
                      </a:cubicBezTo>
                      <a:cubicBezTo>
                        <a:pt x="592" y="808"/>
                        <a:pt x="594" y="802"/>
                        <a:pt x="597" y="797"/>
                      </a:cubicBezTo>
                      <a:close/>
                    </a:path>
                  </a:pathLst>
                </a:custGeom>
                <a:solidFill>
                  <a:srgbClr val="F29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98" name="组合 297"/>
            <p:cNvGrpSpPr/>
            <p:nvPr/>
          </p:nvGrpSpPr>
          <p:grpSpPr>
            <a:xfrm>
              <a:off x="13103873" y="4121802"/>
              <a:ext cx="1060764" cy="780456"/>
              <a:chOff x="5584825" y="3073400"/>
              <a:chExt cx="612776" cy="450850"/>
            </a:xfrm>
            <a:solidFill>
              <a:srgbClr val="31A6DF"/>
            </a:solidFill>
          </p:grpSpPr>
          <p:sp>
            <p:nvSpPr>
              <p:cNvPr id="299" name="Freeform 34"/>
              <p:cNvSpPr>
                <a:spLocks noEditPoints="1"/>
              </p:cNvSpPr>
              <p:nvPr/>
            </p:nvSpPr>
            <p:spPr bwMode="auto">
              <a:xfrm>
                <a:off x="5584825" y="3076575"/>
                <a:ext cx="127000" cy="446087"/>
              </a:xfrm>
              <a:custGeom>
                <a:avLst/>
                <a:gdLst>
                  <a:gd name="T0" fmla="*/ 43 w 45"/>
                  <a:gd name="T1" fmla="*/ 0 h 158"/>
                  <a:gd name="T2" fmla="*/ 1 w 45"/>
                  <a:gd name="T3" fmla="*/ 0 h 158"/>
                  <a:gd name="T4" fmla="*/ 0 w 45"/>
                  <a:gd name="T5" fmla="*/ 1 h 158"/>
                  <a:gd name="T6" fmla="*/ 0 w 45"/>
                  <a:gd name="T7" fmla="*/ 157 h 158"/>
                  <a:gd name="T8" fmla="*/ 1 w 45"/>
                  <a:gd name="T9" fmla="*/ 158 h 158"/>
                  <a:gd name="T10" fmla="*/ 43 w 45"/>
                  <a:gd name="T11" fmla="*/ 158 h 158"/>
                  <a:gd name="T12" fmla="*/ 45 w 45"/>
                  <a:gd name="T13" fmla="*/ 157 h 158"/>
                  <a:gd name="T14" fmla="*/ 45 w 45"/>
                  <a:gd name="T15" fmla="*/ 1 h 158"/>
                  <a:gd name="T16" fmla="*/ 43 w 45"/>
                  <a:gd name="T17" fmla="*/ 0 h 158"/>
                  <a:gd name="T18" fmla="*/ 22 w 45"/>
                  <a:gd name="T19" fmla="*/ 152 h 158"/>
                  <a:gd name="T20" fmla="*/ 11 w 45"/>
                  <a:gd name="T21" fmla="*/ 141 h 158"/>
                  <a:gd name="T22" fmla="*/ 22 w 45"/>
                  <a:gd name="T23" fmla="*/ 131 h 158"/>
                  <a:gd name="T24" fmla="*/ 33 w 45"/>
                  <a:gd name="T25" fmla="*/ 141 h 158"/>
                  <a:gd name="T26" fmla="*/ 22 w 45"/>
                  <a:gd name="T27" fmla="*/ 152 h 158"/>
                  <a:gd name="T28" fmla="*/ 39 w 45"/>
                  <a:gd name="T29" fmla="*/ 88 h 158"/>
                  <a:gd name="T30" fmla="*/ 37 w 45"/>
                  <a:gd name="T31" fmla="*/ 90 h 158"/>
                  <a:gd name="T32" fmla="*/ 8 w 45"/>
                  <a:gd name="T33" fmla="*/ 90 h 158"/>
                  <a:gd name="T34" fmla="*/ 6 w 45"/>
                  <a:gd name="T35" fmla="*/ 88 h 158"/>
                  <a:gd name="T36" fmla="*/ 6 w 45"/>
                  <a:gd name="T37" fmla="*/ 9 h 158"/>
                  <a:gd name="T38" fmla="*/ 8 w 45"/>
                  <a:gd name="T39" fmla="*/ 7 h 158"/>
                  <a:gd name="T40" fmla="*/ 37 w 45"/>
                  <a:gd name="T41" fmla="*/ 7 h 158"/>
                  <a:gd name="T42" fmla="*/ 39 w 45"/>
                  <a:gd name="T43" fmla="*/ 9 h 158"/>
                  <a:gd name="T44" fmla="*/ 39 w 45"/>
                  <a:gd name="T45" fmla="*/ 8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158">
                    <a:moveTo>
                      <a:pt x="4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7"/>
                      <a:pt x="1" y="158"/>
                      <a:pt x="1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4" y="158"/>
                      <a:pt x="45" y="157"/>
                      <a:pt x="45" y="157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22" y="152"/>
                    </a:moveTo>
                    <a:cubicBezTo>
                      <a:pt x="16" y="152"/>
                      <a:pt x="11" y="147"/>
                      <a:pt x="11" y="141"/>
                    </a:cubicBezTo>
                    <a:cubicBezTo>
                      <a:pt x="11" y="135"/>
                      <a:pt x="16" y="131"/>
                      <a:pt x="22" y="131"/>
                    </a:cubicBezTo>
                    <a:cubicBezTo>
                      <a:pt x="28" y="131"/>
                      <a:pt x="33" y="135"/>
                      <a:pt x="33" y="141"/>
                    </a:cubicBezTo>
                    <a:cubicBezTo>
                      <a:pt x="33" y="147"/>
                      <a:pt x="28" y="152"/>
                      <a:pt x="22" y="152"/>
                    </a:cubicBezTo>
                    <a:close/>
                    <a:moveTo>
                      <a:pt x="39" y="88"/>
                    </a:moveTo>
                    <a:cubicBezTo>
                      <a:pt x="39" y="89"/>
                      <a:pt x="38" y="90"/>
                      <a:pt x="37" y="90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7" y="90"/>
                      <a:pt x="6" y="89"/>
                      <a:pt x="6" y="8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9" y="8"/>
                      <a:pt x="39" y="9"/>
                    </a:cubicBezTo>
                    <a:lnTo>
                      <a:pt x="39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35"/>
              <p:cNvSpPr>
                <a:spLocks/>
              </p:cNvSpPr>
              <p:nvPr/>
            </p:nvSpPr>
            <p:spPr bwMode="auto">
              <a:xfrm>
                <a:off x="5613400" y="3127375"/>
                <a:ext cx="69850" cy="19050"/>
              </a:xfrm>
              <a:custGeom>
                <a:avLst/>
                <a:gdLst>
                  <a:gd name="T0" fmla="*/ 25 w 25"/>
                  <a:gd name="T1" fmla="*/ 5 h 7"/>
                  <a:gd name="T2" fmla="*/ 23 w 25"/>
                  <a:gd name="T3" fmla="*/ 7 h 7"/>
                  <a:gd name="T4" fmla="*/ 2 w 25"/>
                  <a:gd name="T5" fmla="*/ 7 h 7"/>
                  <a:gd name="T6" fmla="*/ 0 w 25"/>
                  <a:gd name="T7" fmla="*/ 5 h 7"/>
                  <a:gd name="T8" fmla="*/ 0 w 25"/>
                  <a:gd name="T9" fmla="*/ 2 h 7"/>
                  <a:gd name="T10" fmla="*/ 2 w 25"/>
                  <a:gd name="T11" fmla="*/ 0 h 7"/>
                  <a:gd name="T12" fmla="*/ 23 w 25"/>
                  <a:gd name="T13" fmla="*/ 0 h 7"/>
                  <a:gd name="T14" fmla="*/ 25 w 25"/>
                  <a:gd name="T15" fmla="*/ 2 h 7"/>
                  <a:gd name="T16" fmla="*/ 25 w 25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25" y="5"/>
                    </a:moveTo>
                    <a:cubicBezTo>
                      <a:pt x="25" y="6"/>
                      <a:pt x="24" y="7"/>
                      <a:pt x="23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36"/>
              <p:cNvSpPr>
                <a:spLocks/>
              </p:cNvSpPr>
              <p:nvPr/>
            </p:nvSpPr>
            <p:spPr bwMode="auto">
              <a:xfrm>
                <a:off x="5613400" y="3152775"/>
                <a:ext cx="69850" cy="15875"/>
              </a:xfrm>
              <a:custGeom>
                <a:avLst/>
                <a:gdLst>
                  <a:gd name="T0" fmla="*/ 25 w 25"/>
                  <a:gd name="T1" fmla="*/ 4 h 6"/>
                  <a:gd name="T2" fmla="*/ 24 w 25"/>
                  <a:gd name="T3" fmla="*/ 6 h 6"/>
                  <a:gd name="T4" fmla="*/ 2 w 25"/>
                  <a:gd name="T5" fmla="*/ 6 h 6"/>
                  <a:gd name="T6" fmla="*/ 0 w 25"/>
                  <a:gd name="T7" fmla="*/ 4 h 6"/>
                  <a:gd name="T8" fmla="*/ 0 w 25"/>
                  <a:gd name="T9" fmla="*/ 1 h 6"/>
                  <a:gd name="T10" fmla="*/ 2 w 25"/>
                  <a:gd name="T11" fmla="*/ 0 h 6"/>
                  <a:gd name="T12" fmla="*/ 24 w 25"/>
                  <a:gd name="T13" fmla="*/ 0 h 6"/>
                  <a:gd name="T14" fmla="*/ 25 w 25"/>
                  <a:gd name="T15" fmla="*/ 1 h 6"/>
                  <a:gd name="T16" fmla="*/ 25 w 2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">
                    <a:moveTo>
                      <a:pt x="25" y="4"/>
                    </a:moveTo>
                    <a:cubicBezTo>
                      <a:pt x="25" y="5"/>
                      <a:pt x="24" y="6"/>
                      <a:pt x="24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5" y="0"/>
                      <a:pt x="25" y="1"/>
                    </a:cubicBez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37"/>
              <p:cNvSpPr>
                <a:spLocks noEditPoints="1"/>
              </p:cNvSpPr>
              <p:nvPr/>
            </p:nvSpPr>
            <p:spPr bwMode="auto">
              <a:xfrm>
                <a:off x="5740400" y="3076575"/>
                <a:ext cx="127000" cy="446087"/>
              </a:xfrm>
              <a:custGeom>
                <a:avLst/>
                <a:gdLst>
                  <a:gd name="T0" fmla="*/ 43 w 45"/>
                  <a:gd name="T1" fmla="*/ 0 h 158"/>
                  <a:gd name="T2" fmla="*/ 1 w 45"/>
                  <a:gd name="T3" fmla="*/ 0 h 158"/>
                  <a:gd name="T4" fmla="*/ 0 w 45"/>
                  <a:gd name="T5" fmla="*/ 1 h 158"/>
                  <a:gd name="T6" fmla="*/ 0 w 45"/>
                  <a:gd name="T7" fmla="*/ 157 h 158"/>
                  <a:gd name="T8" fmla="*/ 1 w 45"/>
                  <a:gd name="T9" fmla="*/ 158 h 158"/>
                  <a:gd name="T10" fmla="*/ 43 w 45"/>
                  <a:gd name="T11" fmla="*/ 158 h 158"/>
                  <a:gd name="T12" fmla="*/ 45 w 45"/>
                  <a:gd name="T13" fmla="*/ 157 h 158"/>
                  <a:gd name="T14" fmla="*/ 45 w 45"/>
                  <a:gd name="T15" fmla="*/ 1 h 158"/>
                  <a:gd name="T16" fmla="*/ 43 w 45"/>
                  <a:gd name="T17" fmla="*/ 0 h 158"/>
                  <a:gd name="T18" fmla="*/ 22 w 45"/>
                  <a:gd name="T19" fmla="*/ 152 h 158"/>
                  <a:gd name="T20" fmla="*/ 11 w 45"/>
                  <a:gd name="T21" fmla="*/ 141 h 158"/>
                  <a:gd name="T22" fmla="*/ 22 w 45"/>
                  <a:gd name="T23" fmla="*/ 131 h 158"/>
                  <a:gd name="T24" fmla="*/ 33 w 45"/>
                  <a:gd name="T25" fmla="*/ 141 h 158"/>
                  <a:gd name="T26" fmla="*/ 22 w 45"/>
                  <a:gd name="T27" fmla="*/ 152 h 158"/>
                  <a:gd name="T28" fmla="*/ 39 w 45"/>
                  <a:gd name="T29" fmla="*/ 88 h 158"/>
                  <a:gd name="T30" fmla="*/ 37 w 45"/>
                  <a:gd name="T31" fmla="*/ 90 h 158"/>
                  <a:gd name="T32" fmla="*/ 8 w 45"/>
                  <a:gd name="T33" fmla="*/ 90 h 158"/>
                  <a:gd name="T34" fmla="*/ 6 w 45"/>
                  <a:gd name="T35" fmla="*/ 88 h 158"/>
                  <a:gd name="T36" fmla="*/ 6 w 45"/>
                  <a:gd name="T37" fmla="*/ 9 h 158"/>
                  <a:gd name="T38" fmla="*/ 8 w 45"/>
                  <a:gd name="T39" fmla="*/ 7 h 158"/>
                  <a:gd name="T40" fmla="*/ 37 w 45"/>
                  <a:gd name="T41" fmla="*/ 7 h 158"/>
                  <a:gd name="T42" fmla="*/ 39 w 45"/>
                  <a:gd name="T43" fmla="*/ 9 h 158"/>
                  <a:gd name="T44" fmla="*/ 39 w 45"/>
                  <a:gd name="T45" fmla="*/ 8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158">
                    <a:moveTo>
                      <a:pt x="4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7"/>
                      <a:pt x="0" y="158"/>
                      <a:pt x="1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4" y="158"/>
                      <a:pt x="45" y="157"/>
                      <a:pt x="45" y="157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22" y="152"/>
                    </a:moveTo>
                    <a:cubicBezTo>
                      <a:pt x="16" y="152"/>
                      <a:pt x="11" y="147"/>
                      <a:pt x="11" y="141"/>
                    </a:cubicBezTo>
                    <a:cubicBezTo>
                      <a:pt x="11" y="135"/>
                      <a:pt x="16" y="131"/>
                      <a:pt x="22" y="131"/>
                    </a:cubicBezTo>
                    <a:cubicBezTo>
                      <a:pt x="28" y="131"/>
                      <a:pt x="33" y="135"/>
                      <a:pt x="33" y="141"/>
                    </a:cubicBezTo>
                    <a:cubicBezTo>
                      <a:pt x="33" y="147"/>
                      <a:pt x="28" y="152"/>
                      <a:pt x="22" y="152"/>
                    </a:cubicBezTo>
                    <a:close/>
                    <a:moveTo>
                      <a:pt x="39" y="88"/>
                    </a:moveTo>
                    <a:cubicBezTo>
                      <a:pt x="39" y="89"/>
                      <a:pt x="38" y="90"/>
                      <a:pt x="37" y="90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7" y="90"/>
                      <a:pt x="6" y="89"/>
                      <a:pt x="6" y="8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9" y="8"/>
                      <a:pt x="39" y="9"/>
                    </a:cubicBezTo>
                    <a:lnTo>
                      <a:pt x="39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38"/>
              <p:cNvSpPr>
                <a:spLocks/>
              </p:cNvSpPr>
              <p:nvPr/>
            </p:nvSpPr>
            <p:spPr bwMode="auto">
              <a:xfrm>
                <a:off x="5768975" y="3127375"/>
                <a:ext cx="69850" cy="19050"/>
              </a:xfrm>
              <a:custGeom>
                <a:avLst/>
                <a:gdLst>
                  <a:gd name="T0" fmla="*/ 25 w 25"/>
                  <a:gd name="T1" fmla="*/ 5 h 7"/>
                  <a:gd name="T2" fmla="*/ 23 w 25"/>
                  <a:gd name="T3" fmla="*/ 7 h 7"/>
                  <a:gd name="T4" fmla="*/ 1 w 25"/>
                  <a:gd name="T5" fmla="*/ 7 h 7"/>
                  <a:gd name="T6" fmla="*/ 0 w 25"/>
                  <a:gd name="T7" fmla="*/ 5 h 7"/>
                  <a:gd name="T8" fmla="*/ 0 w 25"/>
                  <a:gd name="T9" fmla="*/ 2 h 7"/>
                  <a:gd name="T10" fmla="*/ 1 w 25"/>
                  <a:gd name="T11" fmla="*/ 0 h 7"/>
                  <a:gd name="T12" fmla="*/ 23 w 25"/>
                  <a:gd name="T13" fmla="*/ 0 h 7"/>
                  <a:gd name="T14" fmla="*/ 25 w 25"/>
                  <a:gd name="T15" fmla="*/ 2 h 7"/>
                  <a:gd name="T16" fmla="*/ 25 w 25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7">
                    <a:moveTo>
                      <a:pt x="25" y="5"/>
                    </a:moveTo>
                    <a:cubicBezTo>
                      <a:pt x="25" y="6"/>
                      <a:pt x="24" y="7"/>
                      <a:pt x="23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39"/>
              <p:cNvSpPr>
                <a:spLocks/>
              </p:cNvSpPr>
              <p:nvPr/>
            </p:nvSpPr>
            <p:spPr bwMode="auto">
              <a:xfrm>
                <a:off x="5768975" y="3152775"/>
                <a:ext cx="69850" cy="15875"/>
              </a:xfrm>
              <a:custGeom>
                <a:avLst/>
                <a:gdLst>
                  <a:gd name="T0" fmla="*/ 25 w 25"/>
                  <a:gd name="T1" fmla="*/ 4 h 6"/>
                  <a:gd name="T2" fmla="*/ 23 w 25"/>
                  <a:gd name="T3" fmla="*/ 6 h 6"/>
                  <a:gd name="T4" fmla="*/ 1 w 25"/>
                  <a:gd name="T5" fmla="*/ 6 h 6"/>
                  <a:gd name="T6" fmla="*/ 0 w 25"/>
                  <a:gd name="T7" fmla="*/ 4 h 6"/>
                  <a:gd name="T8" fmla="*/ 0 w 25"/>
                  <a:gd name="T9" fmla="*/ 1 h 6"/>
                  <a:gd name="T10" fmla="*/ 1 w 25"/>
                  <a:gd name="T11" fmla="*/ 0 h 6"/>
                  <a:gd name="T12" fmla="*/ 23 w 25"/>
                  <a:gd name="T13" fmla="*/ 0 h 6"/>
                  <a:gd name="T14" fmla="*/ 25 w 25"/>
                  <a:gd name="T15" fmla="*/ 1 h 6"/>
                  <a:gd name="T16" fmla="*/ 25 w 2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">
                    <a:moveTo>
                      <a:pt x="25" y="4"/>
                    </a:moveTo>
                    <a:cubicBezTo>
                      <a:pt x="25" y="5"/>
                      <a:pt x="24" y="6"/>
                      <a:pt x="23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5" y="0"/>
                      <a:pt x="25" y="1"/>
                    </a:cubicBez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40"/>
              <p:cNvSpPr>
                <a:spLocks noEditPoints="1"/>
              </p:cNvSpPr>
              <p:nvPr/>
            </p:nvSpPr>
            <p:spPr bwMode="auto">
              <a:xfrm>
                <a:off x="5878513" y="3073400"/>
                <a:ext cx="319088" cy="450850"/>
              </a:xfrm>
              <a:custGeom>
                <a:avLst/>
                <a:gdLst>
                  <a:gd name="T0" fmla="*/ 38 w 113"/>
                  <a:gd name="T1" fmla="*/ 0 h 160"/>
                  <a:gd name="T2" fmla="*/ 1 w 113"/>
                  <a:gd name="T3" fmla="*/ 19 h 160"/>
                  <a:gd name="T4" fmla="*/ 0 w 113"/>
                  <a:gd name="T5" fmla="*/ 21 h 160"/>
                  <a:gd name="T6" fmla="*/ 72 w 113"/>
                  <a:gd name="T7" fmla="*/ 159 h 160"/>
                  <a:gd name="T8" fmla="*/ 74 w 113"/>
                  <a:gd name="T9" fmla="*/ 160 h 160"/>
                  <a:gd name="T10" fmla="*/ 112 w 113"/>
                  <a:gd name="T11" fmla="*/ 141 h 160"/>
                  <a:gd name="T12" fmla="*/ 112 w 113"/>
                  <a:gd name="T13" fmla="*/ 139 h 160"/>
                  <a:gd name="T14" fmla="*/ 40 w 113"/>
                  <a:gd name="T15" fmla="*/ 1 h 160"/>
                  <a:gd name="T16" fmla="*/ 38 w 113"/>
                  <a:gd name="T17" fmla="*/ 0 h 160"/>
                  <a:gd name="T18" fmla="*/ 90 w 113"/>
                  <a:gd name="T19" fmla="*/ 145 h 160"/>
                  <a:gd name="T20" fmla="*/ 75 w 113"/>
                  <a:gd name="T21" fmla="*/ 141 h 160"/>
                  <a:gd name="T22" fmla="*/ 80 w 113"/>
                  <a:gd name="T23" fmla="*/ 126 h 160"/>
                  <a:gd name="T24" fmla="*/ 95 w 113"/>
                  <a:gd name="T25" fmla="*/ 131 h 160"/>
                  <a:gd name="T26" fmla="*/ 90 w 113"/>
                  <a:gd name="T27" fmla="*/ 145 h 160"/>
                  <a:gd name="T28" fmla="*/ 75 w 113"/>
                  <a:gd name="T29" fmla="*/ 80 h 160"/>
                  <a:gd name="T30" fmla="*/ 75 w 113"/>
                  <a:gd name="T31" fmla="*/ 83 h 160"/>
                  <a:gd name="T32" fmla="*/ 48 w 113"/>
                  <a:gd name="T33" fmla="*/ 96 h 160"/>
                  <a:gd name="T34" fmla="*/ 46 w 113"/>
                  <a:gd name="T35" fmla="*/ 95 h 160"/>
                  <a:gd name="T36" fmla="*/ 9 w 113"/>
                  <a:gd name="T37" fmla="*/ 25 h 160"/>
                  <a:gd name="T38" fmla="*/ 10 w 113"/>
                  <a:gd name="T39" fmla="*/ 23 h 160"/>
                  <a:gd name="T40" fmla="*/ 36 w 113"/>
                  <a:gd name="T41" fmla="*/ 10 h 160"/>
                  <a:gd name="T42" fmla="*/ 38 w 113"/>
                  <a:gd name="T43" fmla="*/ 10 h 160"/>
                  <a:gd name="T44" fmla="*/ 75 w 113"/>
                  <a:gd name="T45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160">
                    <a:moveTo>
                      <a:pt x="38" y="0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72" y="159"/>
                      <a:pt x="72" y="159"/>
                      <a:pt x="72" y="159"/>
                    </a:cubicBezTo>
                    <a:cubicBezTo>
                      <a:pt x="73" y="160"/>
                      <a:pt x="74" y="160"/>
                      <a:pt x="74" y="160"/>
                    </a:cubicBezTo>
                    <a:cubicBezTo>
                      <a:pt x="112" y="141"/>
                      <a:pt x="112" y="141"/>
                      <a:pt x="112" y="141"/>
                    </a:cubicBezTo>
                    <a:cubicBezTo>
                      <a:pt x="112" y="140"/>
                      <a:pt x="113" y="139"/>
                      <a:pt x="112" y="139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0"/>
                      <a:pt x="39" y="0"/>
                      <a:pt x="38" y="0"/>
                    </a:cubicBezTo>
                    <a:close/>
                    <a:moveTo>
                      <a:pt x="90" y="145"/>
                    </a:moveTo>
                    <a:cubicBezTo>
                      <a:pt x="85" y="148"/>
                      <a:pt x="78" y="146"/>
                      <a:pt x="75" y="141"/>
                    </a:cubicBezTo>
                    <a:cubicBezTo>
                      <a:pt x="73" y="135"/>
                      <a:pt x="75" y="129"/>
                      <a:pt x="80" y="126"/>
                    </a:cubicBezTo>
                    <a:cubicBezTo>
                      <a:pt x="86" y="123"/>
                      <a:pt x="92" y="125"/>
                      <a:pt x="95" y="131"/>
                    </a:cubicBezTo>
                    <a:cubicBezTo>
                      <a:pt x="98" y="136"/>
                      <a:pt x="96" y="142"/>
                      <a:pt x="90" y="145"/>
                    </a:cubicBezTo>
                    <a:close/>
                    <a:moveTo>
                      <a:pt x="75" y="80"/>
                    </a:moveTo>
                    <a:cubicBezTo>
                      <a:pt x="76" y="81"/>
                      <a:pt x="75" y="82"/>
                      <a:pt x="75" y="83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7" y="96"/>
                      <a:pt x="47" y="96"/>
                      <a:pt x="46" y="9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4"/>
                      <a:pt x="9" y="23"/>
                      <a:pt x="10" y="23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9"/>
                      <a:pt x="38" y="10"/>
                      <a:pt x="38" y="10"/>
                    </a:cubicBezTo>
                    <a:lnTo>
                      <a:pt x="7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41"/>
              <p:cNvSpPr>
                <a:spLocks/>
              </p:cNvSpPr>
              <p:nvPr/>
            </p:nvSpPr>
            <p:spPr bwMode="auto">
              <a:xfrm>
                <a:off x="5926138" y="3132138"/>
                <a:ext cx="71438" cy="46037"/>
              </a:xfrm>
              <a:custGeom>
                <a:avLst/>
                <a:gdLst>
                  <a:gd name="T0" fmla="*/ 24 w 25"/>
                  <a:gd name="T1" fmla="*/ 4 h 16"/>
                  <a:gd name="T2" fmla="*/ 24 w 25"/>
                  <a:gd name="T3" fmla="*/ 6 h 16"/>
                  <a:gd name="T4" fmla="*/ 4 w 25"/>
                  <a:gd name="T5" fmla="*/ 15 h 16"/>
                  <a:gd name="T6" fmla="*/ 2 w 25"/>
                  <a:gd name="T7" fmla="*/ 15 h 16"/>
                  <a:gd name="T8" fmla="*/ 1 w 25"/>
                  <a:gd name="T9" fmla="*/ 12 h 16"/>
                  <a:gd name="T10" fmla="*/ 1 w 25"/>
                  <a:gd name="T11" fmla="*/ 10 h 16"/>
                  <a:gd name="T12" fmla="*/ 21 w 25"/>
                  <a:gd name="T13" fmla="*/ 0 h 16"/>
                  <a:gd name="T14" fmla="*/ 23 w 25"/>
                  <a:gd name="T15" fmla="*/ 1 h 16"/>
                  <a:gd name="T16" fmla="*/ 24 w 25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6">
                    <a:moveTo>
                      <a:pt x="24" y="4"/>
                    </a:moveTo>
                    <a:cubicBezTo>
                      <a:pt x="25" y="4"/>
                      <a:pt x="24" y="5"/>
                      <a:pt x="24" y="6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3" y="16"/>
                      <a:pt x="2" y="1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1" y="10"/>
                      <a:pt x="1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lnTo>
                      <a:pt x="2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42"/>
              <p:cNvSpPr>
                <a:spLocks/>
              </p:cNvSpPr>
              <p:nvPr/>
            </p:nvSpPr>
            <p:spPr bwMode="auto">
              <a:xfrm>
                <a:off x="5937250" y="3152775"/>
                <a:ext cx="71438" cy="44450"/>
              </a:xfrm>
              <a:custGeom>
                <a:avLst/>
                <a:gdLst>
                  <a:gd name="T0" fmla="*/ 24 w 25"/>
                  <a:gd name="T1" fmla="*/ 4 h 16"/>
                  <a:gd name="T2" fmla="*/ 24 w 25"/>
                  <a:gd name="T3" fmla="*/ 6 h 16"/>
                  <a:gd name="T4" fmla="*/ 4 w 25"/>
                  <a:gd name="T5" fmla="*/ 16 h 16"/>
                  <a:gd name="T6" fmla="*/ 2 w 25"/>
                  <a:gd name="T7" fmla="*/ 15 h 16"/>
                  <a:gd name="T8" fmla="*/ 1 w 25"/>
                  <a:gd name="T9" fmla="*/ 12 h 16"/>
                  <a:gd name="T10" fmla="*/ 1 w 25"/>
                  <a:gd name="T11" fmla="*/ 10 h 16"/>
                  <a:gd name="T12" fmla="*/ 21 w 25"/>
                  <a:gd name="T13" fmla="*/ 0 h 16"/>
                  <a:gd name="T14" fmla="*/ 23 w 25"/>
                  <a:gd name="T15" fmla="*/ 1 h 16"/>
                  <a:gd name="T16" fmla="*/ 24 w 25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6">
                    <a:moveTo>
                      <a:pt x="24" y="4"/>
                    </a:moveTo>
                    <a:cubicBezTo>
                      <a:pt x="25" y="5"/>
                      <a:pt x="24" y="5"/>
                      <a:pt x="24" y="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6"/>
                      <a:pt x="3" y="16"/>
                      <a:pt x="2" y="1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lnTo>
                      <a:pt x="2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泪滴形 4"/>
          <p:cNvSpPr/>
          <p:nvPr/>
        </p:nvSpPr>
        <p:spPr>
          <a:xfrm rot="18728671">
            <a:off x="7178557" y="3447589"/>
            <a:ext cx="596456" cy="596456"/>
          </a:xfrm>
          <a:prstGeom prst="teardrop">
            <a:avLst>
              <a:gd name="adj" fmla="val 132321"/>
            </a:avLst>
          </a:prstGeom>
          <a:gradFill flip="none" rotWithShape="1">
            <a:gsLst>
              <a:gs pos="17000">
                <a:srgbClr val="FFFFFF"/>
              </a:gs>
              <a:gs pos="70000">
                <a:srgbClr val="FFFFFF">
                  <a:alpha val="0"/>
                </a:srgbClr>
              </a:gs>
            </a:gsLst>
            <a:lin ang="8100000" scaled="1"/>
            <a:tileRect/>
          </a:gradFill>
          <a:ln w="25400">
            <a:solidFill>
              <a:srgbClr val="FFFFFF"/>
            </a:solidFill>
          </a:ln>
          <a:effectLst>
            <a:outerShdw blurRad="203200" dist="203200" dir="8100000" algn="tr">
              <a:srgbClr val="000000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842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164766" y="313550"/>
            <a:ext cx="177173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可操作性原则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18" name="矩形 17"/>
          <p:cNvSpPr/>
          <p:nvPr/>
        </p:nvSpPr>
        <p:spPr>
          <a:xfrm>
            <a:off x="3134857" y="1639132"/>
            <a:ext cx="554267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最终目的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是服务于培训，而培训需要讲师去执行。课程是否具备可执行性，是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衡量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一门课程优劣的标准之一。课程开发要结合企业实际，反映工作场景，理论和实践想结合，具有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可操作性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，方是一门好的课程。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42166" y="2476651"/>
            <a:ext cx="1718799" cy="1718799"/>
            <a:chOff x="3727150" y="1210796"/>
            <a:chExt cx="3429000" cy="3429000"/>
          </a:xfrm>
        </p:grpSpPr>
        <p:sp>
          <p:nvSpPr>
            <p:cNvPr id="20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1B3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rgbClr val="974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81701" y="1382676"/>
            <a:ext cx="1058970" cy="1058970"/>
            <a:chOff x="3727150" y="1210796"/>
            <a:chExt cx="3429000" cy="3429000"/>
          </a:xfrm>
        </p:grpSpPr>
        <p:sp>
          <p:nvSpPr>
            <p:cNvPr id="29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570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rgbClr val="AE1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49450" y="2168779"/>
            <a:ext cx="693484" cy="693484"/>
            <a:chOff x="3727150" y="1210796"/>
            <a:chExt cx="3429000" cy="3429000"/>
          </a:xfrm>
        </p:grpSpPr>
        <p:sp>
          <p:nvSpPr>
            <p:cNvPr id="38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F2D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rgbClr val="B2C5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sp>
        <p:nvSpPr>
          <p:cNvPr id="46" name="Freeform 9"/>
          <p:cNvSpPr>
            <a:spLocks noEditPoints="1"/>
          </p:cNvSpPr>
          <p:nvPr/>
        </p:nvSpPr>
        <p:spPr bwMode="auto">
          <a:xfrm>
            <a:off x="2255469" y="2381304"/>
            <a:ext cx="281443" cy="247596"/>
          </a:xfrm>
          <a:custGeom>
            <a:avLst/>
            <a:gdLst>
              <a:gd name="T0" fmla="*/ 221 w 257"/>
              <a:gd name="T1" fmla="*/ 24 h 226"/>
              <a:gd name="T2" fmla="*/ 233 w 257"/>
              <a:gd name="T3" fmla="*/ 37 h 226"/>
              <a:gd name="T4" fmla="*/ 242 w 257"/>
              <a:gd name="T5" fmla="*/ 30 h 226"/>
              <a:gd name="T6" fmla="*/ 257 w 257"/>
              <a:gd name="T7" fmla="*/ 46 h 226"/>
              <a:gd name="T8" fmla="*/ 234 w 257"/>
              <a:gd name="T9" fmla="*/ 69 h 226"/>
              <a:gd name="T10" fmla="*/ 211 w 257"/>
              <a:gd name="T11" fmla="*/ 48 h 226"/>
              <a:gd name="T12" fmla="*/ 205 w 257"/>
              <a:gd name="T13" fmla="*/ 41 h 226"/>
              <a:gd name="T14" fmla="*/ 194 w 257"/>
              <a:gd name="T15" fmla="*/ 52 h 226"/>
              <a:gd name="T16" fmla="*/ 208 w 257"/>
              <a:gd name="T17" fmla="*/ 66 h 226"/>
              <a:gd name="T18" fmla="*/ 222 w 257"/>
              <a:gd name="T19" fmla="*/ 80 h 226"/>
              <a:gd name="T20" fmla="*/ 211 w 257"/>
              <a:gd name="T21" fmla="*/ 92 h 226"/>
              <a:gd name="T22" fmla="*/ 200 w 257"/>
              <a:gd name="T23" fmla="*/ 104 h 226"/>
              <a:gd name="T24" fmla="*/ 183 w 257"/>
              <a:gd name="T25" fmla="*/ 89 h 226"/>
              <a:gd name="T26" fmla="*/ 190 w 257"/>
              <a:gd name="T27" fmla="*/ 81 h 226"/>
              <a:gd name="T28" fmla="*/ 178 w 257"/>
              <a:gd name="T29" fmla="*/ 68 h 226"/>
              <a:gd name="T30" fmla="*/ 82 w 257"/>
              <a:gd name="T31" fmla="*/ 162 h 226"/>
              <a:gd name="T32" fmla="*/ 66 w 257"/>
              <a:gd name="T33" fmla="*/ 224 h 226"/>
              <a:gd name="T34" fmla="*/ 5 w 257"/>
              <a:gd name="T35" fmla="*/ 173 h 226"/>
              <a:gd name="T36" fmla="*/ 65 w 257"/>
              <a:gd name="T37" fmla="*/ 146 h 226"/>
              <a:gd name="T38" fmla="*/ 212 w 257"/>
              <a:gd name="T39" fmla="*/ 0 h 226"/>
              <a:gd name="T40" fmla="*/ 221 w 257"/>
              <a:gd name="T41" fmla="*/ 24 h 226"/>
              <a:gd name="T42" fmla="*/ 25 w 257"/>
              <a:gd name="T43" fmla="*/ 166 h 226"/>
              <a:gd name="T44" fmla="*/ 43 w 257"/>
              <a:gd name="T45" fmla="*/ 184 h 226"/>
              <a:gd name="T46" fmla="*/ 71 w 257"/>
              <a:gd name="T47" fmla="*/ 193 h 226"/>
              <a:gd name="T48" fmla="*/ 53 w 257"/>
              <a:gd name="T49" fmla="*/ 174 h 226"/>
              <a:gd name="T50" fmla="*/ 25 w 257"/>
              <a:gd name="T51" fmla="*/ 16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7" h="226">
                <a:moveTo>
                  <a:pt x="221" y="24"/>
                </a:moveTo>
                <a:cubicBezTo>
                  <a:pt x="225" y="29"/>
                  <a:pt x="230" y="32"/>
                  <a:pt x="233" y="37"/>
                </a:cubicBezTo>
                <a:cubicBezTo>
                  <a:pt x="237" y="36"/>
                  <a:pt x="238" y="31"/>
                  <a:pt x="242" y="30"/>
                </a:cubicBezTo>
                <a:cubicBezTo>
                  <a:pt x="247" y="36"/>
                  <a:pt x="252" y="41"/>
                  <a:pt x="257" y="46"/>
                </a:cubicBezTo>
                <a:cubicBezTo>
                  <a:pt x="250" y="54"/>
                  <a:pt x="241" y="61"/>
                  <a:pt x="234" y="69"/>
                </a:cubicBezTo>
                <a:cubicBezTo>
                  <a:pt x="230" y="64"/>
                  <a:pt x="219" y="55"/>
                  <a:pt x="211" y="48"/>
                </a:cubicBezTo>
                <a:cubicBezTo>
                  <a:pt x="210" y="46"/>
                  <a:pt x="206" y="41"/>
                  <a:pt x="205" y="41"/>
                </a:cubicBezTo>
                <a:cubicBezTo>
                  <a:pt x="200" y="40"/>
                  <a:pt x="198" y="49"/>
                  <a:pt x="194" y="52"/>
                </a:cubicBezTo>
                <a:cubicBezTo>
                  <a:pt x="198" y="57"/>
                  <a:pt x="203" y="60"/>
                  <a:pt x="208" y="66"/>
                </a:cubicBezTo>
                <a:cubicBezTo>
                  <a:pt x="211" y="69"/>
                  <a:pt x="222" y="78"/>
                  <a:pt x="222" y="80"/>
                </a:cubicBezTo>
                <a:cubicBezTo>
                  <a:pt x="223" y="84"/>
                  <a:pt x="213" y="90"/>
                  <a:pt x="211" y="92"/>
                </a:cubicBezTo>
                <a:cubicBezTo>
                  <a:pt x="206" y="97"/>
                  <a:pt x="203" y="100"/>
                  <a:pt x="200" y="104"/>
                </a:cubicBezTo>
                <a:cubicBezTo>
                  <a:pt x="198" y="101"/>
                  <a:pt x="183" y="93"/>
                  <a:pt x="183" y="89"/>
                </a:cubicBezTo>
                <a:cubicBezTo>
                  <a:pt x="183" y="86"/>
                  <a:pt x="190" y="84"/>
                  <a:pt x="190" y="81"/>
                </a:cubicBezTo>
                <a:cubicBezTo>
                  <a:pt x="191" y="76"/>
                  <a:pt x="181" y="75"/>
                  <a:pt x="178" y="68"/>
                </a:cubicBezTo>
                <a:cubicBezTo>
                  <a:pt x="144" y="98"/>
                  <a:pt x="115" y="132"/>
                  <a:pt x="82" y="162"/>
                </a:cubicBezTo>
                <a:cubicBezTo>
                  <a:pt x="102" y="187"/>
                  <a:pt x="93" y="222"/>
                  <a:pt x="66" y="224"/>
                </a:cubicBezTo>
                <a:cubicBezTo>
                  <a:pt x="37" y="226"/>
                  <a:pt x="9" y="199"/>
                  <a:pt x="5" y="173"/>
                </a:cubicBezTo>
                <a:cubicBezTo>
                  <a:pt x="0" y="136"/>
                  <a:pt x="41" y="125"/>
                  <a:pt x="65" y="146"/>
                </a:cubicBezTo>
                <a:cubicBezTo>
                  <a:pt x="115" y="99"/>
                  <a:pt x="163" y="49"/>
                  <a:pt x="212" y="0"/>
                </a:cubicBezTo>
                <a:cubicBezTo>
                  <a:pt x="219" y="6"/>
                  <a:pt x="238" y="17"/>
                  <a:pt x="221" y="24"/>
                </a:cubicBezTo>
                <a:close/>
                <a:moveTo>
                  <a:pt x="25" y="166"/>
                </a:moveTo>
                <a:cubicBezTo>
                  <a:pt x="23" y="176"/>
                  <a:pt x="29" y="186"/>
                  <a:pt x="43" y="184"/>
                </a:cubicBezTo>
                <a:cubicBezTo>
                  <a:pt x="39" y="205"/>
                  <a:pt x="67" y="208"/>
                  <a:pt x="71" y="193"/>
                </a:cubicBezTo>
                <a:cubicBezTo>
                  <a:pt x="74" y="182"/>
                  <a:pt x="68" y="172"/>
                  <a:pt x="53" y="174"/>
                </a:cubicBezTo>
                <a:cubicBezTo>
                  <a:pt x="58" y="154"/>
                  <a:pt x="29" y="151"/>
                  <a:pt x="25" y="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52"/>
          <p:cNvSpPr>
            <a:spLocks noEditPoints="1"/>
          </p:cNvSpPr>
          <p:nvPr/>
        </p:nvSpPr>
        <p:spPr bwMode="auto">
          <a:xfrm>
            <a:off x="1164766" y="1667247"/>
            <a:ext cx="517109" cy="451263"/>
          </a:xfrm>
          <a:custGeom>
            <a:avLst/>
            <a:gdLst>
              <a:gd name="T0" fmla="*/ 291 w 294"/>
              <a:gd name="T1" fmla="*/ 217 h 257"/>
              <a:gd name="T2" fmla="*/ 214 w 294"/>
              <a:gd name="T3" fmla="*/ 161 h 257"/>
              <a:gd name="T4" fmla="*/ 219 w 294"/>
              <a:gd name="T5" fmla="*/ 100 h 257"/>
              <a:gd name="T6" fmla="*/ 94 w 294"/>
              <a:gd name="T7" fmla="*/ 10 h 257"/>
              <a:gd name="T8" fmla="*/ 12 w 294"/>
              <a:gd name="T9" fmla="*/ 136 h 257"/>
              <a:gd name="T10" fmla="*/ 136 w 294"/>
              <a:gd name="T11" fmla="*/ 226 h 257"/>
              <a:gd name="T12" fmla="*/ 189 w 294"/>
              <a:gd name="T13" fmla="*/ 199 h 257"/>
              <a:gd name="T14" fmla="*/ 266 w 294"/>
              <a:gd name="T15" fmla="*/ 255 h 257"/>
              <a:gd name="T16" fmla="*/ 274 w 294"/>
              <a:gd name="T17" fmla="*/ 254 h 257"/>
              <a:gd name="T18" fmla="*/ 292 w 294"/>
              <a:gd name="T19" fmla="*/ 225 h 257"/>
              <a:gd name="T20" fmla="*/ 291 w 294"/>
              <a:gd name="T21" fmla="*/ 217 h 257"/>
              <a:gd name="T22" fmla="*/ 45 w 294"/>
              <a:gd name="T23" fmla="*/ 131 h 257"/>
              <a:gd name="T24" fmla="*/ 101 w 294"/>
              <a:gd name="T25" fmla="*/ 44 h 257"/>
              <a:gd name="T26" fmla="*/ 186 w 294"/>
              <a:gd name="T27" fmla="*/ 106 h 257"/>
              <a:gd name="T28" fmla="*/ 130 w 294"/>
              <a:gd name="T29" fmla="*/ 192 h 257"/>
              <a:gd name="T30" fmla="*/ 45 w 294"/>
              <a:gd name="T31" fmla="*/ 13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4" h="257">
                <a:moveTo>
                  <a:pt x="291" y="217"/>
                </a:moveTo>
                <a:cubicBezTo>
                  <a:pt x="214" y="161"/>
                  <a:pt x="214" y="161"/>
                  <a:pt x="214" y="161"/>
                </a:cubicBezTo>
                <a:cubicBezTo>
                  <a:pt x="221" y="143"/>
                  <a:pt x="223" y="122"/>
                  <a:pt x="219" y="100"/>
                </a:cubicBezTo>
                <a:cubicBezTo>
                  <a:pt x="207" y="41"/>
                  <a:pt x="151" y="0"/>
                  <a:pt x="94" y="10"/>
                </a:cubicBezTo>
                <a:cubicBezTo>
                  <a:pt x="37" y="20"/>
                  <a:pt x="0" y="77"/>
                  <a:pt x="12" y="136"/>
                </a:cubicBezTo>
                <a:cubicBezTo>
                  <a:pt x="23" y="196"/>
                  <a:pt x="79" y="236"/>
                  <a:pt x="136" y="226"/>
                </a:cubicBezTo>
                <a:cubicBezTo>
                  <a:pt x="157" y="223"/>
                  <a:pt x="175" y="213"/>
                  <a:pt x="189" y="199"/>
                </a:cubicBezTo>
                <a:cubicBezTo>
                  <a:pt x="266" y="255"/>
                  <a:pt x="266" y="255"/>
                  <a:pt x="266" y="255"/>
                </a:cubicBezTo>
                <a:cubicBezTo>
                  <a:pt x="269" y="257"/>
                  <a:pt x="272" y="256"/>
                  <a:pt x="274" y="254"/>
                </a:cubicBezTo>
                <a:cubicBezTo>
                  <a:pt x="292" y="225"/>
                  <a:pt x="292" y="225"/>
                  <a:pt x="292" y="225"/>
                </a:cubicBezTo>
                <a:cubicBezTo>
                  <a:pt x="294" y="223"/>
                  <a:pt x="293" y="219"/>
                  <a:pt x="291" y="217"/>
                </a:cubicBezTo>
                <a:close/>
                <a:moveTo>
                  <a:pt x="45" y="131"/>
                </a:moveTo>
                <a:cubicBezTo>
                  <a:pt x="37" y="90"/>
                  <a:pt x="62" y="51"/>
                  <a:pt x="101" y="44"/>
                </a:cubicBezTo>
                <a:cubicBezTo>
                  <a:pt x="140" y="38"/>
                  <a:pt x="178" y="65"/>
                  <a:pt x="186" y="106"/>
                </a:cubicBezTo>
                <a:cubicBezTo>
                  <a:pt x="194" y="147"/>
                  <a:pt x="169" y="185"/>
                  <a:pt x="130" y="192"/>
                </a:cubicBezTo>
                <a:cubicBezTo>
                  <a:pt x="91" y="199"/>
                  <a:pt x="53" y="171"/>
                  <a:pt x="45" y="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100"/>
          <p:cNvSpPr>
            <a:spLocks noEditPoints="1"/>
          </p:cNvSpPr>
          <p:nvPr/>
        </p:nvSpPr>
        <p:spPr bwMode="auto">
          <a:xfrm>
            <a:off x="998981" y="3003139"/>
            <a:ext cx="615950" cy="615950"/>
          </a:xfrm>
          <a:custGeom>
            <a:avLst/>
            <a:gdLst>
              <a:gd name="T0" fmla="*/ 80 w 128"/>
              <a:gd name="T1" fmla="*/ 14 h 128"/>
              <a:gd name="T2" fmla="*/ 52 w 128"/>
              <a:gd name="T3" fmla="*/ 36 h 128"/>
              <a:gd name="T4" fmla="*/ 32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79 h 128"/>
              <a:gd name="T18" fmla="*/ 52 w 128"/>
              <a:gd name="T19" fmla="*/ 77 h 128"/>
              <a:gd name="T20" fmla="*/ 54 w 128"/>
              <a:gd name="T21" fmla="*/ 76 h 128"/>
              <a:gd name="T22" fmla="*/ 55 w 128"/>
              <a:gd name="T23" fmla="*/ 76 h 128"/>
              <a:gd name="T24" fmla="*/ 80 w 128"/>
              <a:gd name="T25" fmla="*/ 97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2 w 128"/>
              <a:gd name="T47" fmla="*/ 76 h 128"/>
              <a:gd name="T48" fmla="*/ 44 w 128"/>
              <a:gd name="T49" fmla="*/ 76 h 128"/>
              <a:gd name="T50" fmla="*/ 44 w 128"/>
              <a:gd name="T51" fmla="*/ 108 h 128"/>
              <a:gd name="T52" fmla="*/ 48 w 128"/>
              <a:gd name="T53" fmla="*/ 116 h 128"/>
              <a:gd name="T54" fmla="*/ 52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3 w 128"/>
              <a:gd name="T61" fmla="*/ 36 h 128"/>
              <a:gd name="T62" fmla="*/ 73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1" y="0"/>
                  <a:pt x="85" y="5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3" y="27"/>
                  <a:pt x="63" y="36"/>
                  <a:pt x="52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4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79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7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79"/>
                  <a:pt x="52" y="79"/>
                </a:cubicBezTo>
                <a:cubicBezTo>
                  <a:pt x="52" y="79"/>
                  <a:pt x="52" y="78"/>
                  <a:pt x="52" y="78"/>
                </a:cubicBezTo>
                <a:cubicBezTo>
                  <a:pt x="52" y="78"/>
                  <a:pt x="52" y="78"/>
                  <a:pt x="52" y="77"/>
                </a:cubicBezTo>
                <a:cubicBezTo>
                  <a:pt x="53" y="77"/>
                  <a:pt x="53" y="77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6"/>
                  <a:pt x="54" y="76"/>
                  <a:pt x="55" y="76"/>
                </a:cubicBezTo>
                <a:cubicBezTo>
                  <a:pt x="65" y="77"/>
                  <a:pt x="74" y="85"/>
                  <a:pt x="80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85" y="106"/>
                  <a:pt x="91" y="112"/>
                  <a:pt x="100" y="112"/>
                </a:cubicBezTo>
                <a:cubicBezTo>
                  <a:pt x="118" y="112"/>
                  <a:pt x="128" y="83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moveTo>
                  <a:pt x="80" y="56"/>
                </a:moveTo>
                <a:cubicBezTo>
                  <a:pt x="80" y="51"/>
                  <a:pt x="80" y="47"/>
                  <a:pt x="80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2"/>
                  <a:pt x="96" y="68"/>
                  <a:pt x="92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4"/>
                  <a:pt x="80" y="60"/>
                  <a:pt x="80" y="56"/>
                </a:cubicBezTo>
                <a:moveTo>
                  <a:pt x="8" y="56"/>
                </a:moveTo>
                <a:cubicBezTo>
                  <a:pt x="8" y="49"/>
                  <a:pt x="11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1" y="47"/>
                  <a:pt x="40" y="51"/>
                  <a:pt x="40" y="56"/>
                </a:cubicBezTo>
                <a:cubicBezTo>
                  <a:pt x="40" y="60"/>
                  <a:pt x="41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1" y="68"/>
                  <a:pt x="8" y="62"/>
                  <a:pt x="8" y="56"/>
                </a:cubicBezTo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29" y="76"/>
                </a:cubicBezTo>
                <a:cubicBezTo>
                  <a:pt x="32" y="76"/>
                  <a:pt x="32" y="76"/>
                  <a:pt x="32" y="76"/>
                </a:cubicBezTo>
                <a:cubicBezTo>
                  <a:pt x="32" y="76"/>
                  <a:pt x="32" y="76"/>
                  <a:pt x="32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7"/>
                  <a:pt x="44" y="78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1"/>
                  <a:pt x="46" y="114"/>
                  <a:pt x="47" y="116"/>
                </a:cubicBezTo>
                <a:cubicBezTo>
                  <a:pt x="47" y="116"/>
                  <a:pt x="47" y="116"/>
                  <a:pt x="48" y="116"/>
                </a:cubicBezTo>
                <a:lnTo>
                  <a:pt x="48" y="120"/>
                </a:lnTo>
                <a:close/>
                <a:moveTo>
                  <a:pt x="52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7" y="68"/>
                  <a:pt x="44" y="62"/>
                  <a:pt x="44" y="56"/>
                </a:cubicBezTo>
                <a:cubicBezTo>
                  <a:pt x="44" y="49"/>
                  <a:pt x="47" y="44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60" y="44"/>
                  <a:pt x="67" y="41"/>
                  <a:pt x="73" y="36"/>
                </a:cubicBezTo>
                <a:cubicBezTo>
                  <a:pt x="72" y="42"/>
                  <a:pt x="72" y="49"/>
                  <a:pt x="72" y="56"/>
                </a:cubicBezTo>
                <a:cubicBezTo>
                  <a:pt x="72" y="62"/>
                  <a:pt x="72" y="69"/>
                  <a:pt x="73" y="76"/>
                </a:cubicBezTo>
                <a:cubicBezTo>
                  <a:pt x="67" y="71"/>
                  <a:pt x="60" y="68"/>
                  <a:pt x="52" y="68"/>
                </a:cubicBezTo>
                <a:moveTo>
                  <a:pt x="100" y="104"/>
                </a:moveTo>
                <a:cubicBezTo>
                  <a:pt x="91" y="104"/>
                  <a:pt x="85" y="92"/>
                  <a:pt x="81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4"/>
                  <a:pt x="101" y="36"/>
                  <a:pt x="92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85" y="19"/>
                  <a:pt x="91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2"/>
                  <a:pt x="111" y="104"/>
                  <a:pt x="100" y="10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893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56438" y="313550"/>
            <a:ext cx="1559852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系统性原则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17" name="矩形 16"/>
          <p:cNvSpPr/>
          <p:nvPr/>
        </p:nvSpPr>
        <p:spPr>
          <a:xfrm>
            <a:off x="3358152" y="1229634"/>
            <a:ext cx="51314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课程作为企业培训体系的一部分，在开发过程中要按照一定的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系统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，遵循一定的</a:t>
            </a:r>
            <a:r>
              <a:rPr lang="zh-CN" altLang="en-US" sz="20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逻辑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，按照先规划后实施的原则，有系统的开发。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20260" y="1480058"/>
            <a:ext cx="1718799" cy="1718799"/>
            <a:chOff x="1120260" y="1480058"/>
            <a:chExt cx="1718799" cy="1718799"/>
          </a:xfrm>
        </p:grpSpPr>
        <p:grpSp>
          <p:nvGrpSpPr>
            <p:cNvPr id="22" name="组合 21"/>
            <p:cNvGrpSpPr/>
            <p:nvPr/>
          </p:nvGrpSpPr>
          <p:grpSpPr>
            <a:xfrm>
              <a:off x="1120260" y="1480058"/>
              <a:ext cx="1718799" cy="1718799"/>
              <a:chOff x="3727150" y="1210796"/>
              <a:chExt cx="3429000" cy="3429000"/>
            </a:xfrm>
          </p:grpSpPr>
          <p:sp>
            <p:nvSpPr>
              <p:cNvPr id="23" name="Freeform 675"/>
              <p:cNvSpPr>
                <a:spLocks noEditPoints="1"/>
              </p:cNvSpPr>
              <p:nvPr/>
            </p:nvSpPr>
            <p:spPr bwMode="auto">
              <a:xfrm rot="21275257">
                <a:off x="3727150" y="1210796"/>
                <a:ext cx="3429000" cy="3429000"/>
              </a:xfrm>
              <a:custGeom>
                <a:avLst/>
                <a:gdLst>
                  <a:gd name="T0" fmla="*/ 3285144 w 2622"/>
                  <a:gd name="T1" fmla="*/ 1506563 h 2622"/>
                  <a:gd name="T2" fmla="*/ 3217140 w 2622"/>
                  <a:gd name="T3" fmla="*/ 1216236 h 2622"/>
                  <a:gd name="T4" fmla="*/ 3154366 w 2622"/>
                  <a:gd name="T5" fmla="*/ 776822 h 2622"/>
                  <a:gd name="T6" fmla="*/ 2898041 w 2622"/>
                  <a:gd name="T7" fmla="*/ 664352 h 2622"/>
                  <a:gd name="T8" fmla="*/ 2678334 w 2622"/>
                  <a:gd name="T9" fmla="*/ 460339 h 2622"/>
                  <a:gd name="T10" fmla="*/ 2424625 w 2622"/>
                  <a:gd name="T11" fmla="*/ 300789 h 2622"/>
                  <a:gd name="T12" fmla="*/ 2068908 w 2622"/>
                  <a:gd name="T13" fmla="*/ 34002 h 2622"/>
                  <a:gd name="T14" fmla="*/ 1807352 w 2622"/>
                  <a:gd name="T15" fmla="*/ 136009 h 2622"/>
                  <a:gd name="T16" fmla="*/ 1509178 w 2622"/>
                  <a:gd name="T17" fmla="*/ 146471 h 2622"/>
                  <a:gd name="T18" fmla="*/ 1216236 w 2622"/>
                  <a:gd name="T19" fmla="*/ 211860 h 2622"/>
                  <a:gd name="T20" fmla="*/ 776822 w 2622"/>
                  <a:gd name="T21" fmla="*/ 277249 h 2622"/>
                  <a:gd name="T22" fmla="*/ 664352 w 2622"/>
                  <a:gd name="T23" fmla="*/ 530959 h 2622"/>
                  <a:gd name="T24" fmla="*/ 460339 w 2622"/>
                  <a:gd name="T25" fmla="*/ 750666 h 2622"/>
                  <a:gd name="T26" fmla="*/ 300789 w 2622"/>
                  <a:gd name="T27" fmla="*/ 1004375 h 2622"/>
                  <a:gd name="T28" fmla="*/ 34002 w 2622"/>
                  <a:gd name="T29" fmla="*/ 1360092 h 2622"/>
                  <a:gd name="T30" fmla="*/ 136009 w 2622"/>
                  <a:gd name="T31" fmla="*/ 1621648 h 2622"/>
                  <a:gd name="T32" fmla="*/ 146471 w 2622"/>
                  <a:gd name="T33" fmla="*/ 1922437 h 2622"/>
                  <a:gd name="T34" fmla="*/ 214476 w 2622"/>
                  <a:gd name="T35" fmla="*/ 2212764 h 2622"/>
                  <a:gd name="T36" fmla="*/ 277249 w 2622"/>
                  <a:gd name="T37" fmla="*/ 2652178 h 2622"/>
                  <a:gd name="T38" fmla="*/ 533574 w 2622"/>
                  <a:gd name="T39" fmla="*/ 2767263 h 2622"/>
                  <a:gd name="T40" fmla="*/ 753281 w 2622"/>
                  <a:gd name="T41" fmla="*/ 2971277 h 2622"/>
                  <a:gd name="T42" fmla="*/ 1006991 w 2622"/>
                  <a:gd name="T43" fmla="*/ 3130826 h 2622"/>
                  <a:gd name="T44" fmla="*/ 1362707 w 2622"/>
                  <a:gd name="T45" fmla="*/ 3394998 h 2622"/>
                  <a:gd name="T46" fmla="*/ 1621648 w 2622"/>
                  <a:gd name="T47" fmla="*/ 3295606 h 2622"/>
                  <a:gd name="T48" fmla="*/ 1922437 w 2622"/>
                  <a:gd name="T49" fmla="*/ 3285144 h 2622"/>
                  <a:gd name="T50" fmla="*/ 2215380 w 2622"/>
                  <a:gd name="T51" fmla="*/ 3217140 h 2622"/>
                  <a:gd name="T52" fmla="*/ 2652178 w 2622"/>
                  <a:gd name="T53" fmla="*/ 3154366 h 2622"/>
                  <a:gd name="T54" fmla="*/ 2767263 w 2622"/>
                  <a:gd name="T55" fmla="*/ 2898041 h 2622"/>
                  <a:gd name="T56" fmla="*/ 2971277 w 2622"/>
                  <a:gd name="T57" fmla="*/ 2678334 h 2622"/>
                  <a:gd name="T58" fmla="*/ 3130826 w 2622"/>
                  <a:gd name="T59" fmla="*/ 2424625 h 2622"/>
                  <a:gd name="T60" fmla="*/ 3394998 w 2622"/>
                  <a:gd name="T61" fmla="*/ 2068908 h 2622"/>
                  <a:gd name="T62" fmla="*/ 3295606 w 2622"/>
                  <a:gd name="T63" fmla="*/ 1807352 h 2622"/>
                  <a:gd name="T64" fmla="*/ 1493485 w 2622"/>
                  <a:gd name="T65" fmla="*/ 3149135 h 2622"/>
                  <a:gd name="T66" fmla="*/ 1085458 w 2622"/>
                  <a:gd name="T67" fmla="*/ 3023588 h 2622"/>
                  <a:gd name="T68" fmla="*/ 740204 w 2622"/>
                  <a:gd name="T69" fmla="*/ 2788188 h 2622"/>
                  <a:gd name="T70" fmla="*/ 473416 w 2622"/>
                  <a:gd name="T71" fmla="*/ 2466474 h 2622"/>
                  <a:gd name="T72" fmla="*/ 311252 w 2622"/>
                  <a:gd name="T73" fmla="*/ 2076755 h 2622"/>
                  <a:gd name="T74" fmla="*/ 264172 w 2622"/>
                  <a:gd name="T75" fmla="*/ 1715808 h 2622"/>
                  <a:gd name="T76" fmla="*/ 329561 w 2622"/>
                  <a:gd name="T77" fmla="*/ 1284240 h 2622"/>
                  <a:gd name="T78" fmla="*/ 512650 w 2622"/>
                  <a:gd name="T79" fmla="*/ 904984 h 2622"/>
                  <a:gd name="T80" fmla="*/ 792515 w 2622"/>
                  <a:gd name="T81" fmla="*/ 596348 h 2622"/>
                  <a:gd name="T82" fmla="*/ 1150847 w 2622"/>
                  <a:gd name="T83" fmla="*/ 379256 h 2622"/>
                  <a:gd name="T84" fmla="*/ 1566721 w 2622"/>
                  <a:gd name="T85" fmla="*/ 272018 h 2622"/>
                  <a:gd name="T86" fmla="*/ 1935515 w 2622"/>
                  <a:gd name="T87" fmla="*/ 279865 h 2622"/>
                  <a:gd name="T88" fmla="*/ 2343542 w 2622"/>
                  <a:gd name="T89" fmla="*/ 408027 h 2622"/>
                  <a:gd name="T90" fmla="*/ 2691412 w 2622"/>
                  <a:gd name="T91" fmla="*/ 640812 h 2622"/>
                  <a:gd name="T92" fmla="*/ 2955584 w 2622"/>
                  <a:gd name="T93" fmla="*/ 962526 h 2622"/>
                  <a:gd name="T94" fmla="*/ 3120364 w 2622"/>
                  <a:gd name="T95" fmla="*/ 1352245 h 2622"/>
                  <a:gd name="T96" fmla="*/ 3167444 w 2622"/>
                  <a:gd name="T97" fmla="*/ 1715808 h 2622"/>
                  <a:gd name="T98" fmla="*/ 3102055 w 2622"/>
                  <a:gd name="T99" fmla="*/ 2147375 h 2622"/>
                  <a:gd name="T100" fmla="*/ 2918966 w 2622"/>
                  <a:gd name="T101" fmla="*/ 2526632 h 2622"/>
                  <a:gd name="T102" fmla="*/ 2639101 w 2622"/>
                  <a:gd name="T103" fmla="*/ 2835268 h 2622"/>
                  <a:gd name="T104" fmla="*/ 2280769 w 2622"/>
                  <a:gd name="T105" fmla="*/ 3052359 h 2622"/>
                  <a:gd name="T106" fmla="*/ 1864895 w 2622"/>
                  <a:gd name="T107" fmla="*/ 315959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rgbClr val="570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Oval 676"/>
              <p:cNvSpPr>
                <a:spLocks noChangeArrowheads="1"/>
              </p:cNvSpPr>
              <p:nvPr/>
            </p:nvSpPr>
            <p:spPr bwMode="auto">
              <a:xfrm rot="21275257">
                <a:off x="4093863" y="1577508"/>
                <a:ext cx="2695575" cy="2693988"/>
              </a:xfrm>
              <a:prstGeom prst="ellipse">
                <a:avLst/>
              </a:prstGeom>
              <a:solidFill>
                <a:srgbClr val="AE1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hangingPunct="1"/>
                <a:endParaRPr lang="ko-KR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599539" y="1896261"/>
              <a:ext cx="811213" cy="811213"/>
              <a:chOff x="1539875" y="3062288"/>
              <a:chExt cx="811213" cy="811213"/>
            </a:xfrm>
            <a:solidFill>
              <a:schemeClr val="bg1"/>
            </a:solidFill>
          </p:grpSpPr>
          <p:sp>
            <p:nvSpPr>
              <p:cNvPr id="26" name="Freeform 47"/>
              <p:cNvSpPr>
                <a:spLocks noEditPoints="1"/>
              </p:cNvSpPr>
              <p:nvPr/>
            </p:nvSpPr>
            <p:spPr bwMode="auto">
              <a:xfrm>
                <a:off x="1795463" y="3062288"/>
                <a:ext cx="300038" cy="811213"/>
              </a:xfrm>
              <a:custGeom>
                <a:avLst/>
                <a:gdLst>
                  <a:gd name="T0" fmla="*/ 40 w 80"/>
                  <a:gd name="T1" fmla="*/ 199 h 216"/>
                  <a:gd name="T2" fmla="*/ 10 w 80"/>
                  <a:gd name="T3" fmla="*/ 180 h 216"/>
                  <a:gd name="T4" fmla="*/ 70 w 80"/>
                  <a:gd name="T5" fmla="*/ 180 h 216"/>
                  <a:gd name="T6" fmla="*/ 77 w 80"/>
                  <a:gd name="T7" fmla="*/ 145 h 216"/>
                  <a:gd name="T8" fmla="*/ 65 w 80"/>
                  <a:gd name="T9" fmla="*/ 168 h 216"/>
                  <a:gd name="T10" fmla="*/ 77 w 80"/>
                  <a:gd name="T11" fmla="*/ 145 h 216"/>
                  <a:gd name="T12" fmla="*/ 8 w 80"/>
                  <a:gd name="T13" fmla="*/ 172 h 216"/>
                  <a:gd name="T14" fmla="*/ 10 w 80"/>
                  <a:gd name="T15" fmla="*/ 146 h 216"/>
                  <a:gd name="T16" fmla="*/ 79 w 80"/>
                  <a:gd name="T17" fmla="*/ 124 h 216"/>
                  <a:gd name="T18" fmla="*/ 71 w 80"/>
                  <a:gd name="T19" fmla="*/ 139 h 216"/>
                  <a:gd name="T20" fmla="*/ 79 w 80"/>
                  <a:gd name="T21" fmla="*/ 124 h 216"/>
                  <a:gd name="T22" fmla="*/ 2 w 80"/>
                  <a:gd name="T23" fmla="*/ 138 h 216"/>
                  <a:gd name="T24" fmla="*/ 8 w 80"/>
                  <a:gd name="T25" fmla="*/ 132 h 216"/>
                  <a:gd name="T26" fmla="*/ 7 w 80"/>
                  <a:gd name="T27" fmla="*/ 94 h 216"/>
                  <a:gd name="T28" fmla="*/ 0 w 80"/>
                  <a:gd name="T29" fmla="*/ 108 h 216"/>
                  <a:gd name="T30" fmla="*/ 7 w 80"/>
                  <a:gd name="T31" fmla="*/ 122 h 216"/>
                  <a:gd name="T32" fmla="*/ 7 w 80"/>
                  <a:gd name="T33" fmla="*/ 94 h 216"/>
                  <a:gd name="T34" fmla="*/ 73 w 80"/>
                  <a:gd name="T35" fmla="*/ 108 h 216"/>
                  <a:gd name="T36" fmla="*/ 80 w 80"/>
                  <a:gd name="T37" fmla="*/ 114 h 216"/>
                  <a:gd name="T38" fmla="*/ 80 w 80"/>
                  <a:gd name="T39" fmla="*/ 102 h 216"/>
                  <a:gd name="T40" fmla="*/ 71 w 80"/>
                  <a:gd name="T41" fmla="*/ 77 h 216"/>
                  <a:gd name="T42" fmla="*/ 79 w 80"/>
                  <a:gd name="T43" fmla="*/ 92 h 216"/>
                  <a:gd name="T44" fmla="*/ 71 w 80"/>
                  <a:gd name="T45" fmla="*/ 77 h 216"/>
                  <a:gd name="T46" fmla="*/ 2 w 80"/>
                  <a:gd name="T47" fmla="*/ 78 h 216"/>
                  <a:gd name="T48" fmla="*/ 8 w 80"/>
                  <a:gd name="T49" fmla="*/ 84 h 216"/>
                  <a:gd name="T50" fmla="*/ 72 w 80"/>
                  <a:gd name="T51" fmla="*/ 44 h 216"/>
                  <a:gd name="T52" fmla="*/ 70 w 80"/>
                  <a:gd name="T53" fmla="*/ 70 h 216"/>
                  <a:gd name="T54" fmla="*/ 72 w 80"/>
                  <a:gd name="T55" fmla="*/ 44 h 216"/>
                  <a:gd name="T56" fmla="*/ 2 w 80"/>
                  <a:gd name="T57" fmla="*/ 71 h 216"/>
                  <a:gd name="T58" fmla="*/ 15 w 80"/>
                  <a:gd name="T59" fmla="*/ 48 h 216"/>
                  <a:gd name="T60" fmla="*/ 40 w 80"/>
                  <a:gd name="T61" fmla="*/ 0 h 216"/>
                  <a:gd name="T62" fmla="*/ 18 w 80"/>
                  <a:gd name="T63" fmla="*/ 40 h 216"/>
                  <a:gd name="T64" fmla="*/ 62 w 80"/>
                  <a:gd name="T65" fmla="*/ 40 h 216"/>
                  <a:gd name="T66" fmla="*/ 40 w 80"/>
                  <a:gd name="T67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" h="216">
                    <a:moveTo>
                      <a:pt x="62" y="176"/>
                    </a:moveTo>
                    <a:cubicBezTo>
                      <a:pt x="56" y="190"/>
                      <a:pt x="48" y="199"/>
                      <a:pt x="40" y="199"/>
                    </a:cubicBezTo>
                    <a:cubicBezTo>
                      <a:pt x="31" y="199"/>
                      <a:pt x="24" y="190"/>
                      <a:pt x="18" y="176"/>
                    </a:cubicBezTo>
                    <a:cubicBezTo>
                      <a:pt x="15" y="177"/>
                      <a:pt x="13" y="179"/>
                      <a:pt x="10" y="180"/>
                    </a:cubicBezTo>
                    <a:cubicBezTo>
                      <a:pt x="17" y="202"/>
                      <a:pt x="28" y="216"/>
                      <a:pt x="40" y="216"/>
                    </a:cubicBezTo>
                    <a:cubicBezTo>
                      <a:pt x="52" y="216"/>
                      <a:pt x="62" y="202"/>
                      <a:pt x="70" y="180"/>
                    </a:cubicBezTo>
                    <a:cubicBezTo>
                      <a:pt x="67" y="179"/>
                      <a:pt x="65" y="177"/>
                      <a:pt x="62" y="176"/>
                    </a:cubicBezTo>
                    <a:moveTo>
                      <a:pt x="77" y="145"/>
                    </a:moveTo>
                    <a:cubicBezTo>
                      <a:pt x="75" y="146"/>
                      <a:pt x="73" y="146"/>
                      <a:pt x="70" y="146"/>
                    </a:cubicBezTo>
                    <a:cubicBezTo>
                      <a:pt x="69" y="154"/>
                      <a:pt x="67" y="162"/>
                      <a:pt x="65" y="168"/>
                    </a:cubicBezTo>
                    <a:cubicBezTo>
                      <a:pt x="67" y="170"/>
                      <a:pt x="70" y="171"/>
                      <a:pt x="72" y="172"/>
                    </a:cubicBezTo>
                    <a:cubicBezTo>
                      <a:pt x="74" y="164"/>
                      <a:pt x="76" y="155"/>
                      <a:pt x="77" y="145"/>
                    </a:cubicBezTo>
                    <a:moveTo>
                      <a:pt x="2" y="145"/>
                    </a:moveTo>
                    <a:cubicBezTo>
                      <a:pt x="4" y="155"/>
                      <a:pt x="5" y="164"/>
                      <a:pt x="8" y="172"/>
                    </a:cubicBezTo>
                    <a:cubicBezTo>
                      <a:pt x="10" y="171"/>
                      <a:pt x="12" y="170"/>
                      <a:pt x="15" y="168"/>
                    </a:cubicBezTo>
                    <a:cubicBezTo>
                      <a:pt x="13" y="162"/>
                      <a:pt x="11" y="154"/>
                      <a:pt x="10" y="146"/>
                    </a:cubicBezTo>
                    <a:cubicBezTo>
                      <a:pt x="7" y="146"/>
                      <a:pt x="5" y="146"/>
                      <a:pt x="2" y="145"/>
                    </a:cubicBezTo>
                    <a:moveTo>
                      <a:pt x="79" y="124"/>
                    </a:moveTo>
                    <a:cubicBezTo>
                      <a:pt x="77" y="127"/>
                      <a:pt x="75" y="130"/>
                      <a:pt x="72" y="132"/>
                    </a:cubicBezTo>
                    <a:cubicBezTo>
                      <a:pt x="72" y="135"/>
                      <a:pt x="72" y="137"/>
                      <a:pt x="71" y="139"/>
                    </a:cubicBezTo>
                    <a:cubicBezTo>
                      <a:pt x="74" y="139"/>
                      <a:pt x="76" y="139"/>
                      <a:pt x="78" y="138"/>
                    </a:cubicBezTo>
                    <a:cubicBezTo>
                      <a:pt x="79" y="134"/>
                      <a:pt x="79" y="129"/>
                      <a:pt x="79" y="124"/>
                    </a:cubicBezTo>
                    <a:moveTo>
                      <a:pt x="0" y="124"/>
                    </a:moveTo>
                    <a:cubicBezTo>
                      <a:pt x="1" y="129"/>
                      <a:pt x="1" y="134"/>
                      <a:pt x="2" y="138"/>
                    </a:cubicBezTo>
                    <a:cubicBezTo>
                      <a:pt x="4" y="139"/>
                      <a:pt x="6" y="139"/>
                      <a:pt x="9" y="139"/>
                    </a:cubicBezTo>
                    <a:cubicBezTo>
                      <a:pt x="8" y="137"/>
                      <a:pt x="8" y="135"/>
                      <a:pt x="8" y="132"/>
                    </a:cubicBezTo>
                    <a:cubicBezTo>
                      <a:pt x="5" y="130"/>
                      <a:pt x="3" y="127"/>
                      <a:pt x="0" y="124"/>
                    </a:cubicBezTo>
                    <a:moveTo>
                      <a:pt x="7" y="94"/>
                    </a:moveTo>
                    <a:cubicBezTo>
                      <a:pt x="5" y="97"/>
                      <a:pt x="2" y="100"/>
                      <a:pt x="0" y="102"/>
                    </a:cubicBezTo>
                    <a:cubicBezTo>
                      <a:pt x="0" y="104"/>
                      <a:pt x="0" y="106"/>
                      <a:pt x="0" y="108"/>
                    </a:cubicBezTo>
                    <a:cubicBezTo>
                      <a:pt x="0" y="110"/>
                      <a:pt x="0" y="112"/>
                      <a:pt x="0" y="114"/>
                    </a:cubicBezTo>
                    <a:cubicBezTo>
                      <a:pt x="2" y="116"/>
                      <a:pt x="5" y="119"/>
                      <a:pt x="7" y="122"/>
                    </a:cubicBezTo>
                    <a:cubicBezTo>
                      <a:pt x="7" y="117"/>
                      <a:pt x="7" y="113"/>
                      <a:pt x="7" y="108"/>
                    </a:cubicBezTo>
                    <a:cubicBezTo>
                      <a:pt x="7" y="103"/>
                      <a:pt x="7" y="99"/>
                      <a:pt x="7" y="94"/>
                    </a:cubicBezTo>
                    <a:moveTo>
                      <a:pt x="73" y="94"/>
                    </a:moveTo>
                    <a:cubicBezTo>
                      <a:pt x="73" y="99"/>
                      <a:pt x="73" y="103"/>
                      <a:pt x="73" y="108"/>
                    </a:cubicBezTo>
                    <a:cubicBezTo>
                      <a:pt x="73" y="113"/>
                      <a:pt x="73" y="117"/>
                      <a:pt x="73" y="122"/>
                    </a:cubicBezTo>
                    <a:cubicBezTo>
                      <a:pt x="75" y="119"/>
                      <a:pt x="78" y="116"/>
                      <a:pt x="80" y="114"/>
                    </a:cubicBezTo>
                    <a:cubicBezTo>
                      <a:pt x="80" y="112"/>
                      <a:pt x="80" y="110"/>
                      <a:pt x="80" y="108"/>
                    </a:cubicBezTo>
                    <a:cubicBezTo>
                      <a:pt x="80" y="106"/>
                      <a:pt x="80" y="104"/>
                      <a:pt x="80" y="102"/>
                    </a:cubicBezTo>
                    <a:cubicBezTo>
                      <a:pt x="78" y="100"/>
                      <a:pt x="75" y="97"/>
                      <a:pt x="73" y="94"/>
                    </a:cubicBezTo>
                    <a:moveTo>
                      <a:pt x="71" y="77"/>
                    </a:moveTo>
                    <a:cubicBezTo>
                      <a:pt x="72" y="79"/>
                      <a:pt x="72" y="81"/>
                      <a:pt x="72" y="84"/>
                    </a:cubicBezTo>
                    <a:cubicBezTo>
                      <a:pt x="75" y="86"/>
                      <a:pt x="77" y="89"/>
                      <a:pt x="79" y="92"/>
                    </a:cubicBezTo>
                    <a:cubicBezTo>
                      <a:pt x="79" y="87"/>
                      <a:pt x="79" y="82"/>
                      <a:pt x="78" y="78"/>
                    </a:cubicBezTo>
                    <a:cubicBezTo>
                      <a:pt x="76" y="77"/>
                      <a:pt x="74" y="77"/>
                      <a:pt x="71" y="77"/>
                    </a:cubicBezTo>
                    <a:moveTo>
                      <a:pt x="9" y="77"/>
                    </a:moveTo>
                    <a:cubicBezTo>
                      <a:pt x="6" y="77"/>
                      <a:pt x="4" y="77"/>
                      <a:pt x="2" y="78"/>
                    </a:cubicBezTo>
                    <a:cubicBezTo>
                      <a:pt x="1" y="82"/>
                      <a:pt x="1" y="87"/>
                      <a:pt x="0" y="92"/>
                    </a:cubicBezTo>
                    <a:cubicBezTo>
                      <a:pt x="3" y="89"/>
                      <a:pt x="5" y="86"/>
                      <a:pt x="8" y="84"/>
                    </a:cubicBezTo>
                    <a:cubicBezTo>
                      <a:pt x="8" y="81"/>
                      <a:pt x="8" y="79"/>
                      <a:pt x="9" y="77"/>
                    </a:cubicBezTo>
                    <a:moveTo>
                      <a:pt x="72" y="44"/>
                    </a:moveTo>
                    <a:cubicBezTo>
                      <a:pt x="70" y="45"/>
                      <a:pt x="67" y="46"/>
                      <a:pt x="65" y="48"/>
                    </a:cubicBezTo>
                    <a:cubicBezTo>
                      <a:pt x="67" y="54"/>
                      <a:pt x="69" y="62"/>
                      <a:pt x="70" y="70"/>
                    </a:cubicBezTo>
                    <a:cubicBezTo>
                      <a:pt x="73" y="70"/>
                      <a:pt x="75" y="70"/>
                      <a:pt x="77" y="71"/>
                    </a:cubicBezTo>
                    <a:cubicBezTo>
                      <a:pt x="76" y="61"/>
                      <a:pt x="74" y="52"/>
                      <a:pt x="72" y="44"/>
                    </a:cubicBezTo>
                    <a:moveTo>
                      <a:pt x="8" y="44"/>
                    </a:moveTo>
                    <a:cubicBezTo>
                      <a:pt x="5" y="52"/>
                      <a:pt x="4" y="61"/>
                      <a:pt x="2" y="71"/>
                    </a:cubicBezTo>
                    <a:cubicBezTo>
                      <a:pt x="5" y="70"/>
                      <a:pt x="7" y="70"/>
                      <a:pt x="10" y="70"/>
                    </a:cubicBezTo>
                    <a:cubicBezTo>
                      <a:pt x="11" y="62"/>
                      <a:pt x="13" y="54"/>
                      <a:pt x="15" y="48"/>
                    </a:cubicBezTo>
                    <a:cubicBezTo>
                      <a:pt x="12" y="46"/>
                      <a:pt x="10" y="45"/>
                      <a:pt x="8" y="44"/>
                    </a:cubicBezTo>
                    <a:moveTo>
                      <a:pt x="40" y="0"/>
                    </a:moveTo>
                    <a:cubicBezTo>
                      <a:pt x="28" y="0"/>
                      <a:pt x="17" y="14"/>
                      <a:pt x="10" y="36"/>
                    </a:cubicBezTo>
                    <a:cubicBezTo>
                      <a:pt x="13" y="37"/>
                      <a:pt x="15" y="39"/>
                      <a:pt x="18" y="40"/>
                    </a:cubicBezTo>
                    <a:cubicBezTo>
                      <a:pt x="24" y="26"/>
                      <a:pt x="31" y="17"/>
                      <a:pt x="40" y="17"/>
                    </a:cubicBezTo>
                    <a:cubicBezTo>
                      <a:pt x="48" y="17"/>
                      <a:pt x="56" y="26"/>
                      <a:pt x="62" y="40"/>
                    </a:cubicBezTo>
                    <a:cubicBezTo>
                      <a:pt x="65" y="39"/>
                      <a:pt x="67" y="37"/>
                      <a:pt x="70" y="36"/>
                    </a:cubicBezTo>
                    <a:cubicBezTo>
                      <a:pt x="62" y="14"/>
                      <a:pt x="52" y="0"/>
                      <a:pt x="40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Freeform 48"/>
              <p:cNvSpPr>
                <a:spLocks noEditPoints="1"/>
              </p:cNvSpPr>
              <p:nvPr/>
            </p:nvSpPr>
            <p:spPr bwMode="auto">
              <a:xfrm>
                <a:off x="1539875" y="3317875"/>
                <a:ext cx="811213" cy="300038"/>
              </a:xfrm>
              <a:custGeom>
                <a:avLst/>
                <a:gdLst>
                  <a:gd name="T0" fmla="*/ 108 w 216"/>
                  <a:gd name="T1" fmla="*/ 73 h 80"/>
                  <a:gd name="T2" fmla="*/ 102 w 216"/>
                  <a:gd name="T3" fmla="*/ 80 h 80"/>
                  <a:gd name="T4" fmla="*/ 114 w 216"/>
                  <a:gd name="T5" fmla="*/ 80 h 80"/>
                  <a:gd name="T6" fmla="*/ 48 w 216"/>
                  <a:gd name="T7" fmla="*/ 65 h 80"/>
                  <a:gd name="T8" fmla="*/ 70 w 216"/>
                  <a:gd name="T9" fmla="*/ 77 h 80"/>
                  <a:gd name="T10" fmla="*/ 92 w 216"/>
                  <a:gd name="T11" fmla="*/ 79 h 80"/>
                  <a:gd name="T12" fmla="*/ 77 w 216"/>
                  <a:gd name="T13" fmla="*/ 71 h 80"/>
                  <a:gd name="T14" fmla="*/ 48 w 216"/>
                  <a:gd name="T15" fmla="*/ 65 h 80"/>
                  <a:gd name="T16" fmla="*/ 146 w 216"/>
                  <a:gd name="T17" fmla="*/ 70 h 80"/>
                  <a:gd name="T18" fmla="*/ 132 w 216"/>
                  <a:gd name="T19" fmla="*/ 72 h 80"/>
                  <a:gd name="T20" fmla="*/ 138 w 216"/>
                  <a:gd name="T21" fmla="*/ 78 h 80"/>
                  <a:gd name="T22" fmla="*/ 172 w 216"/>
                  <a:gd name="T23" fmla="*/ 72 h 80"/>
                  <a:gd name="T24" fmla="*/ 180 w 216"/>
                  <a:gd name="T25" fmla="*/ 10 h 80"/>
                  <a:gd name="T26" fmla="*/ 199 w 216"/>
                  <a:gd name="T27" fmla="*/ 40 h 80"/>
                  <a:gd name="T28" fmla="*/ 180 w 216"/>
                  <a:gd name="T29" fmla="*/ 70 h 80"/>
                  <a:gd name="T30" fmla="*/ 180 w 216"/>
                  <a:gd name="T31" fmla="*/ 10 h 80"/>
                  <a:gd name="T32" fmla="*/ 0 w 216"/>
                  <a:gd name="T33" fmla="*/ 40 h 80"/>
                  <a:gd name="T34" fmla="*/ 40 w 216"/>
                  <a:gd name="T35" fmla="*/ 62 h 80"/>
                  <a:gd name="T36" fmla="*/ 40 w 216"/>
                  <a:gd name="T37" fmla="*/ 18 h 80"/>
                  <a:gd name="T38" fmla="*/ 124 w 216"/>
                  <a:gd name="T39" fmla="*/ 1 h 80"/>
                  <a:gd name="T40" fmla="*/ 139 w 216"/>
                  <a:gd name="T41" fmla="*/ 9 h 80"/>
                  <a:gd name="T42" fmla="*/ 168 w 216"/>
                  <a:gd name="T43" fmla="*/ 15 h 80"/>
                  <a:gd name="T44" fmla="*/ 145 w 216"/>
                  <a:gd name="T45" fmla="*/ 3 h 80"/>
                  <a:gd name="T46" fmla="*/ 124 w 216"/>
                  <a:gd name="T47" fmla="*/ 1 h 80"/>
                  <a:gd name="T48" fmla="*/ 78 w 216"/>
                  <a:gd name="T49" fmla="*/ 2 h 80"/>
                  <a:gd name="T50" fmla="*/ 44 w 216"/>
                  <a:gd name="T51" fmla="*/ 8 h 80"/>
                  <a:gd name="T52" fmla="*/ 70 w 216"/>
                  <a:gd name="T53" fmla="*/ 10 h 80"/>
                  <a:gd name="T54" fmla="*/ 84 w 216"/>
                  <a:gd name="T55" fmla="*/ 8 h 80"/>
                  <a:gd name="T56" fmla="*/ 108 w 216"/>
                  <a:gd name="T57" fmla="*/ 0 h 80"/>
                  <a:gd name="T58" fmla="*/ 94 w 216"/>
                  <a:gd name="T59" fmla="*/ 7 h 80"/>
                  <a:gd name="T60" fmla="*/ 122 w 216"/>
                  <a:gd name="T61" fmla="*/ 7 h 80"/>
                  <a:gd name="T62" fmla="*/ 108 w 216"/>
                  <a:gd name="T6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6" h="80">
                    <a:moveTo>
                      <a:pt x="122" y="73"/>
                    </a:moveTo>
                    <a:cubicBezTo>
                      <a:pt x="117" y="73"/>
                      <a:pt x="113" y="73"/>
                      <a:pt x="108" y="73"/>
                    </a:cubicBezTo>
                    <a:cubicBezTo>
                      <a:pt x="103" y="73"/>
                      <a:pt x="99" y="73"/>
                      <a:pt x="94" y="73"/>
                    </a:cubicBezTo>
                    <a:cubicBezTo>
                      <a:pt x="97" y="75"/>
                      <a:pt x="100" y="78"/>
                      <a:pt x="102" y="80"/>
                    </a:cubicBezTo>
                    <a:cubicBezTo>
                      <a:pt x="104" y="80"/>
                      <a:pt x="106" y="80"/>
                      <a:pt x="108" y="80"/>
                    </a:cubicBezTo>
                    <a:cubicBezTo>
                      <a:pt x="110" y="80"/>
                      <a:pt x="112" y="80"/>
                      <a:pt x="114" y="80"/>
                    </a:cubicBezTo>
                    <a:cubicBezTo>
                      <a:pt x="116" y="78"/>
                      <a:pt x="119" y="75"/>
                      <a:pt x="122" y="73"/>
                    </a:cubicBezTo>
                    <a:moveTo>
                      <a:pt x="48" y="65"/>
                    </a:moveTo>
                    <a:cubicBezTo>
                      <a:pt x="46" y="67"/>
                      <a:pt x="45" y="70"/>
                      <a:pt x="44" y="72"/>
                    </a:cubicBezTo>
                    <a:cubicBezTo>
                      <a:pt x="52" y="74"/>
                      <a:pt x="61" y="76"/>
                      <a:pt x="70" y="77"/>
                    </a:cubicBezTo>
                    <a:cubicBezTo>
                      <a:pt x="73" y="78"/>
                      <a:pt x="75" y="78"/>
                      <a:pt x="78" y="78"/>
                    </a:cubicBezTo>
                    <a:cubicBezTo>
                      <a:pt x="82" y="79"/>
                      <a:pt x="87" y="79"/>
                      <a:pt x="92" y="79"/>
                    </a:cubicBezTo>
                    <a:cubicBezTo>
                      <a:pt x="89" y="77"/>
                      <a:pt x="86" y="75"/>
                      <a:pt x="84" y="72"/>
                    </a:cubicBezTo>
                    <a:cubicBezTo>
                      <a:pt x="81" y="72"/>
                      <a:pt x="79" y="72"/>
                      <a:pt x="77" y="71"/>
                    </a:cubicBezTo>
                    <a:cubicBezTo>
                      <a:pt x="74" y="71"/>
                      <a:pt x="72" y="71"/>
                      <a:pt x="70" y="70"/>
                    </a:cubicBezTo>
                    <a:cubicBezTo>
                      <a:pt x="62" y="69"/>
                      <a:pt x="54" y="67"/>
                      <a:pt x="48" y="65"/>
                    </a:cubicBezTo>
                    <a:moveTo>
                      <a:pt x="168" y="65"/>
                    </a:moveTo>
                    <a:cubicBezTo>
                      <a:pt x="162" y="67"/>
                      <a:pt x="154" y="69"/>
                      <a:pt x="146" y="70"/>
                    </a:cubicBezTo>
                    <a:cubicBezTo>
                      <a:pt x="144" y="71"/>
                      <a:pt x="142" y="71"/>
                      <a:pt x="139" y="71"/>
                    </a:cubicBezTo>
                    <a:cubicBezTo>
                      <a:pt x="137" y="72"/>
                      <a:pt x="135" y="72"/>
                      <a:pt x="132" y="72"/>
                    </a:cubicBezTo>
                    <a:cubicBezTo>
                      <a:pt x="129" y="75"/>
                      <a:pt x="127" y="77"/>
                      <a:pt x="124" y="79"/>
                    </a:cubicBezTo>
                    <a:cubicBezTo>
                      <a:pt x="129" y="79"/>
                      <a:pt x="134" y="79"/>
                      <a:pt x="138" y="78"/>
                    </a:cubicBezTo>
                    <a:cubicBezTo>
                      <a:pt x="141" y="78"/>
                      <a:pt x="143" y="78"/>
                      <a:pt x="145" y="77"/>
                    </a:cubicBezTo>
                    <a:cubicBezTo>
                      <a:pt x="155" y="76"/>
                      <a:pt x="164" y="74"/>
                      <a:pt x="172" y="72"/>
                    </a:cubicBezTo>
                    <a:cubicBezTo>
                      <a:pt x="171" y="70"/>
                      <a:pt x="169" y="67"/>
                      <a:pt x="168" y="65"/>
                    </a:cubicBezTo>
                    <a:moveTo>
                      <a:pt x="180" y="10"/>
                    </a:moveTo>
                    <a:cubicBezTo>
                      <a:pt x="179" y="13"/>
                      <a:pt x="177" y="15"/>
                      <a:pt x="176" y="18"/>
                    </a:cubicBezTo>
                    <a:cubicBezTo>
                      <a:pt x="190" y="24"/>
                      <a:pt x="199" y="31"/>
                      <a:pt x="199" y="40"/>
                    </a:cubicBezTo>
                    <a:cubicBezTo>
                      <a:pt x="199" y="49"/>
                      <a:pt x="190" y="56"/>
                      <a:pt x="176" y="62"/>
                    </a:cubicBezTo>
                    <a:cubicBezTo>
                      <a:pt x="177" y="65"/>
                      <a:pt x="179" y="67"/>
                      <a:pt x="180" y="70"/>
                    </a:cubicBezTo>
                    <a:cubicBezTo>
                      <a:pt x="202" y="63"/>
                      <a:pt x="216" y="52"/>
                      <a:pt x="216" y="40"/>
                    </a:cubicBezTo>
                    <a:cubicBezTo>
                      <a:pt x="216" y="28"/>
                      <a:pt x="202" y="17"/>
                      <a:pt x="180" y="10"/>
                    </a:cubicBezTo>
                    <a:moveTo>
                      <a:pt x="36" y="10"/>
                    </a:moveTo>
                    <a:cubicBezTo>
                      <a:pt x="14" y="17"/>
                      <a:pt x="0" y="28"/>
                      <a:pt x="0" y="40"/>
                    </a:cubicBezTo>
                    <a:cubicBezTo>
                      <a:pt x="0" y="52"/>
                      <a:pt x="14" y="63"/>
                      <a:pt x="36" y="70"/>
                    </a:cubicBezTo>
                    <a:cubicBezTo>
                      <a:pt x="37" y="67"/>
                      <a:pt x="39" y="65"/>
                      <a:pt x="40" y="62"/>
                    </a:cubicBezTo>
                    <a:cubicBezTo>
                      <a:pt x="26" y="56"/>
                      <a:pt x="17" y="49"/>
                      <a:pt x="17" y="40"/>
                    </a:cubicBezTo>
                    <a:cubicBezTo>
                      <a:pt x="17" y="31"/>
                      <a:pt x="26" y="24"/>
                      <a:pt x="40" y="18"/>
                    </a:cubicBezTo>
                    <a:cubicBezTo>
                      <a:pt x="39" y="15"/>
                      <a:pt x="37" y="13"/>
                      <a:pt x="36" y="10"/>
                    </a:cubicBezTo>
                    <a:moveTo>
                      <a:pt x="124" y="1"/>
                    </a:moveTo>
                    <a:cubicBezTo>
                      <a:pt x="127" y="3"/>
                      <a:pt x="129" y="5"/>
                      <a:pt x="132" y="8"/>
                    </a:cubicBezTo>
                    <a:cubicBezTo>
                      <a:pt x="135" y="8"/>
                      <a:pt x="137" y="8"/>
                      <a:pt x="139" y="9"/>
                    </a:cubicBezTo>
                    <a:cubicBezTo>
                      <a:pt x="142" y="9"/>
                      <a:pt x="144" y="9"/>
                      <a:pt x="146" y="10"/>
                    </a:cubicBezTo>
                    <a:cubicBezTo>
                      <a:pt x="154" y="11"/>
                      <a:pt x="162" y="13"/>
                      <a:pt x="168" y="15"/>
                    </a:cubicBezTo>
                    <a:cubicBezTo>
                      <a:pt x="169" y="13"/>
                      <a:pt x="171" y="10"/>
                      <a:pt x="172" y="8"/>
                    </a:cubicBezTo>
                    <a:cubicBezTo>
                      <a:pt x="164" y="6"/>
                      <a:pt x="155" y="4"/>
                      <a:pt x="145" y="3"/>
                    </a:cubicBezTo>
                    <a:cubicBezTo>
                      <a:pt x="143" y="2"/>
                      <a:pt x="141" y="2"/>
                      <a:pt x="138" y="2"/>
                    </a:cubicBezTo>
                    <a:cubicBezTo>
                      <a:pt x="134" y="1"/>
                      <a:pt x="129" y="1"/>
                      <a:pt x="124" y="1"/>
                    </a:cubicBezTo>
                    <a:moveTo>
                      <a:pt x="92" y="1"/>
                    </a:moveTo>
                    <a:cubicBezTo>
                      <a:pt x="87" y="1"/>
                      <a:pt x="82" y="1"/>
                      <a:pt x="78" y="2"/>
                    </a:cubicBezTo>
                    <a:cubicBezTo>
                      <a:pt x="75" y="2"/>
                      <a:pt x="73" y="2"/>
                      <a:pt x="70" y="3"/>
                    </a:cubicBezTo>
                    <a:cubicBezTo>
                      <a:pt x="61" y="4"/>
                      <a:pt x="52" y="6"/>
                      <a:pt x="44" y="8"/>
                    </a:cubicBezTo>
                    <a:cubicBezTo>
                      <a:pt x="45" y="10"/>
                      <a:pt x="46" y="13"/>
                      <a:pt x="48" y="15"/>
                    </a:cubicBezTo>
                    <a:cubicBezTo>
                      <a:pt x="54" y="13"/>
                      <a:pt x="62" y="11"/>
                      <a:pt x="70" y="10"/>
                    </a:cubicBezTo>
                    <a:cubicBezTo>
                      <a:pt x="72" y="9"/>
                      <a:pt x="74" y="9"/>
                      <a:pt x="77" y="9"/>
                    </a:cubicBezTo>
                    <a:cubicBezTo>
                      <a:pt x="79" y="8"/>
                      <a:pt x="81" y="8"/>
                      <a:pt x="84" y="8"/>
                    </a:cubicBezTo>
                    <a:cubicBezTo>
                      <a:pt x="86" y="5"/>
                      <a:pt x="89" y="3"/>
                      <a:pt x="92" y="1"/>
                    </a:cubicBezTo>
                    <a:moveTo>
                      <a:pt x="108" y="0"/>
                    </a:moveTo>
                    <a:cubicBezTo>
                      <a:pt x="106" y="0"/>
                      <a:pt x="104" y="0"/>
                      <a:pt x="102" y="0"/>
                    </a:cubicBezTo>
                    <a:cubicBezTo>
                      <a:pt x="100" y="2"/>
                      <a:pt x="97" y="5"/>
                      <a:pt x="94" y="7"/>
                    </a:cubicBezTo>
                    <a:cubicBezTo>
                      <a:pt x="99" y="7"/>
                      <a:pt x="103" y="7"/>
                      <a:pt x="108" y="7"/>
                    </a:cubicBezTo>
                    <a:cubicBezTo>
                      <a:pt x="113" y="7"/>
                      <a:pt x="117" y="7"/>
                      <a:pt x="122" y="7"/>
                    </a:cubicBezTo>
                    <a:cubicBezTo>
                      <a:pt x="119" y="5"/>
                      <a:pt x="116" y="2"/>
                      <a:pt x="114" y="0"/>
                    </a:cubicBezTo>
                    <a:cubicBezTo>
                      <a:pt x="112" y="0"/>
                      <a:pt x="110" y="0"/>
                      <a:pt x="108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Freeform 49"/>
              <p:cNvSpPr>
                <a:spLocks noEditPoints="1"/>
              </p:cNvSpPr>
              <p:nvPr/>
            </p:nvSpPr>
            <p:spPr bwMode="auto">
              <a:xfrm>
                <a:off x="1625600" y="3160713"/>
                <a:ext cx="639763" cy="615950"/>
              </a:xfrm>
              <a:custGeom>
                <a:avLst/>
                <a:gdLst>
                  <a:gd name="T0" fmla="*/ 17 w 170"/>
                  <a:gd name="T1" fmla="*/ 104 h 164"/>
                  <a:gd name="T2" fmla="*/ 8 w 170"/>
                  <a:gd name="T3" fmla="*/ 159 h 164"/>
                  <a:gd name="T4" fmla="*/ 55 w 170"/>
                  <a:gd name="T5" fmla="*/ 154 h 164"/>
                  <a:gd name="T6" fmla="*/ 85 w 170"/>
                  <a:gd name="T7" fmla="*/ 135 h 164"/>
                  <a:gd name="T8" fmla="*/ 60 w 170"/>
                  <a:gd name="T9" fmla="*/ 142 h 164"/>
                  <a:gd name="T10" fmla="*/ 33 w 170"/>
                  <a:gd name="T11" fmla="*/ 150 h 164"/>
                  <a:gd name="T12" fmla="*/ 21 w 170"/>
                  <a:gd name="T13" fmla="*/ 114 h 164"/>
                  <a:gd name="T14" fmla="*/ 36 w 170"/>
                  <a:gd name="T15" fmla="*/ 88 h 164"/>
                  <a:gd name="T16" fmla="*/ 129 w 170"/>
                  <a:gd name="T17" fmla="*/ 82 h 164"/>
                  <a:gd name="T18" fmla="*/ 118 w 170"/>
                  <a:gd name="T19" fmla="*/ 96 h 164"/>
                  <a:gd name="T20" fmla="*/ 99 w 170"/>
                  <a:gd name="T21" fmla="*/ 115 h 164"/>
                  <a:gd name="T22" fmla="*/ 85 w 170"/>
                  <a:gd name="T23" fmla="*/ 126 h 164"/>
                  <a:gd name="T24" fmla="*/ 101 w 170"/>
                  <a:gd name="T25" fmla="*/ 121 h 164"/>
                  <a:gd name="T26" fmla="*/ 113 w 170"/>
                  <a:gd name="T27" fmla="*/ 110 h 164"/>
                  <a:gd name="T28" fmla="*/ 124 w 170"/>
                  <a:gd name="T29" fmla="*/ 98 h 164"/>
                  <a:gd name="T30" fmla="*/ 129 w 170"/>
                  <a:gd name="T31" fmla="*/ 82 h 164"/>
                  <a:gd name="T32" fmla="*/ 69 w 170"/>
                  <a:gd name="T33" fmla="*/ 43 h 164"/>
                  <a:gd name="T34" fmla="*/ 57 w 170"/>
                  <a:gd name="T35" fmla="*/ 54 h 164"/>
                  <a:gd name="T36" fmla="*/ 45 w 170"/>
                  <a:gd name="T37" fmla="*/ 66 h 164"/>
                  <a:gd name="T38" fmla="*/ 41 w 170"/>
                  <a:gd name="T39" fmla="*/ 82 h 164"/>
                  <a:gd name="T40" fmla="*/ 52 w 170"/>
                  <a:gd name="T41" fmla="*/ 68 h 164"/>
                  <a:gd name="T42" fmla="*/ 71 w 170"/>
                  <a:gd name="T43" fmla="*/ 49 h 164"/>
                  <a:gd name="T44" fmla="*/ 85 w 170"/>
                  <a:gd name="T45" fmla="*/ 38 h 164"/>
                  <a:gd name="T46" fmla="*/ 147 w 170"/>
                  <a:gd name="T47" fmla="*/ 0 h 164"/>
                  <a:gd name="T48" fmla="*/ 107 w 170"/>
                  <a:gd name="T49" fmla="*/ 14 h 164"/>
                  <a:gd name="T50" fmla="*/ 91 w 170"/>
                  <a:gd name="T51" fmla="*/ 33 h 164"/>
                  <a:gd name="T52" fmla="*/ 117 w 170"/>
                  <a:gd name="T53" fmla="*/ 18 h 164"/>
                  <a:gd name="T54" fmla="*/ 149 w 170"/>
                  <a:gd name="T55" fmla="*/ 18 h 164"/>
                  <a:gd name="T56" fmla="*/ 145 w 170"/>
                  <a:gd name="T57" fmla="*/ 57 h 164"/>
                  <a:gd name="T58" fmla="*/ 138 w 170"/>
                  <a:gd name="T59" fmla="*/ 82 h 164"/>
                  <a:gd name="T60" fmla="*/ 157 w 170"/>
                  <a:gd name="T61" fmla="*/ 52 h 164"/>
                  <a:gd name="T62" fmla="*/ 147 w 170"/>
                  <a:gd name="T6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64">
                    <a:moveTo>
                      <a:pt x="32" y="82"/>
                    </a:moveTo>
                    <a:cubicBezTo>
                      <a:pt x="26" y="90"/>
                      <a:pt x="21" y="97"/>
                      <a:pt x="17" y="104"/>
                    </a:cubicBezTo>
                    <a:cubicBezTo>
                      <a:pt x="16" y="107"/>
                      <a:pt x="14" y="109"/>
                      <a:pt x="13" y="112"/>
                    </a:cubicBezTo>
                    <a:cubicBezTo>
                      <a:pt x="2" y="133"/>
                      <a:pt x="0" y="150"/>
                      <a:pt x="8" y="159"/>
                    </a:cubicBezTo>
                    <a:cubicBezTo>
                      <a:pt x="12" y="162"/>
                      <a:pt x="17" y="164"/>
                      <a:pt x="23" y="164"/>
                    </a:cubicBezTo>
                    <a:cubicBezTo>
                      <a:pt x="32" y="164"/>
                      <a:pt x="43" y="160"/>
                      <a:pt x="55" y="154"/>
                    </a:cubicBezTo>
                    <a:cubicBezTo>
                      <a:pt x="58" y="153"/>
                      <a:pt x="60" y="151"/>
                      <a:pt x="63" y="150"/>
                    </a:cubicBezTo>
                    <a:cubicBezTo>
                      <a:pt x="70" y="146"/>
                      <a:pt x="77" y="141"/>
                      <a:pt x="85" y="135"/>
                    </a:cubicBezTo>
                    <a:cubicBezTo>
                      <a:pt x="83" y="134"/>
                      <a:pt x="81" y="132"/>
                      <a:pt x="79" y="131"/>
                    </a:cubicBezTo>
                    <a:cubicBezTo>
                      <a:pt x="73" y="135"/>
                      <a:pt x="66" y="139"/>
                      <a:pt x="60" y="142"/>
                    </a:cubicBezTo>
                    <a:cubicBezTo>
                      <a:pt x="57" y="144"/>
                      <a:pt x="55" y="145"/>
                      <a:pt x="53" y="146"/>
                    </a:cubicBezTo>
                    <a:cubicBezTo>
                      <a:pt x="45" y="149"/>
                      <a:pt x="38" y="150"/>
                      <a:pt x="33" y="150"/>
                    </a:cubicBezTo>
                    <a:cubicBezTo>
                      <a:pt x="28" y="150"/>
                      <a:pt x="24" y="149"/>
                      <a:pt x="21" y="146"/>
                    </a:cubicBezTo>
                    <a:cubicBezTo>
                      <a:pt x="15" y="140"/>
                      <a:pt x="15" y="129"/>
                      <a:pt x="21" y="114"/>
                    </a:cubicBezTo>
                    <a:cubicBezTo>
                      <a:pt x="22" y="112"/>
                      <a:pt x="23" y="109"/>
                      <a:pt x="25" y="107"/>
                    </a:cubicBezTo>
                    <a:cubicBezTo>
                      <a:pt x="28" y="101"/>
                      <a:pt x="32" y="94"/>
                      <a:pt x="36" y="88"/>
                    </a:cubicBezTo>
                    <a:cubicBezTo>
                      <a:pt x="35" y="86"/>
                      <a:pt x="33" y="84"/>
                      <a:pt x="32" y="82"/>
                    </a:cubicBezTo>
                    <a:moveTo>
                      <a:pt x="129" y="82"/>
                    </a:moveTo>
                    <a:cubicBezTo>
                      <a:pt x="128" y="84"/>
                      <a:pt x="126" y="86"/>
                      <a:pt x="125" y="88"/>
                    </a:cubicBezTo>
                    <a:cubicBezTo>
                      <a:pt x="123" y="90"/>
                      <a:pt x="120" y="93"/>
                      <a:pt x="118" y="96"/>
                    </a:cubicBezTo>
                    <a:cubicBezTo>
                      <a:pt x="115" y="99"/>
                      <a:pt x="112" y="102"/>
                      <a:pt x="109" y="106"/>
                    </a:cubicBezTo>
                    <a:cubicBezTo>
                      <a:pt x="105" y="109"/>
                      <a:pt x="102" y="112"/>
                      <a:pt x="99" y="115"/>
                    </a:cubicBezTo>
                    <a:cubicBezTo>
                      <a:pt x="96" y="117"/>
                      <a:pt x="93" y="120"/>
                      <a:pt x="91" y="122"/>
                    </a:cubicBezTo>
                    <a:cubicBezTo>
                      <a:pt x="89" y="123"/>
                      <a:pt x="87" y="125"/>
                      <a:pt x="85" y="126"/>
                    </a:cubicBezTo>
                    <a:cubicBezTo>
                      <a:pt x="87" y="128"/>
                      <a:pt x="89" y="129"/>
                      <a:pt x="91" y="131"/>
                    </a:cubicBezTo>
                    <a:cubicBezTo>
                      <a:pt x="94" y="128"/>
                      <a:pt x="98" y="125"/>
                      <a:pt x="101" y="121"/>
                    </a:cubicBezTo>
                    <a:cubicBezTo>
                      <a:pt x="104" y="119"/>
                      <a:pt x="106" y="117"/>
                      <a:pt x="109" y="114"/>
                    </a:cubicBezTo>
                    <a:cubicBezTo>
                      <a:pt x="110" y="113"/>
                      <a:pt x="112" y="112"/>
                      <a:pt x="113" y="110"/>
                    </a:cubicBezTo>
                    <a:cubicBezTo>
                      <a:pt x="115" y="109"/>
                      <a:pt x="116" y="108"/>
                      <a:pt x="117" y="106"/>
                    </a:cubicBezTo>
                    <a:cubicBezTo>
                      <a:pt x="120" y="104"/>
                      <a:pt x="122" y="101"/>
                      <a:pt x="124" y="98"/>
                    </a:cubicBezTo>
                    <a:cubicBezTo>
                      <a:pt x="128" y="95"/>
                      <a:pt x="131" y="91"/>
                      <a:pt x="133" y="88"/>
                    </a:cubicBezTo>
                    <a:cubicBezTo>
                      <a:pt x="132" y="86"/>
                      <a:pt x="131" y="84"/>
                      <a:pt x="129" y="82"/>
                    </a:cubicBezTo>
                    <a:moveTo>
                      <a:pt x="79" y="33"/>
                    </a:moveTo>
                    <a:cubicBezTo>
                      <a:pt x="76" y="36"/>
                      <a:pt x="72" y="39"/>
                      <a:pt x="69" y="43"/>
                    </a:cubicBezTo>
                    <a:cubicBezTo>
                      <a:pt x="66" y="45"/>
                      <a:pt x="63" y="47"/>
                      <a:pt x="61" y="50"/>
                    </a:cubicBezTo>
                    <a:cubicBezTo>
                      <a:pt x="59" y="51"/>
                      <a:pt x="58" y="52"/>
                      <a:pt x="57" y="54"/>
                    </a:cubicBezTo>
                    <a:cubicBezTo>
                      <a:pt x="55" y="55"/>
                      <a:pt x="54" y="57"/>
                      <a:pt x="53" y="58"/>
                    </a:cubicBezTo>
                    <a:cubicBezTo>
                      <a:pt x="50" y="60"/>
                      <a:pt x="48" y="63"/>
                      <a:pt x="45" y="66"/>
                    </a:cubicBezTo>
                    <a:cubicBezTo>
                      <a:pt x="42" y="69"/>
                      <a:pt x="39" y="73"/>
                      <a:pt x="36" y="76"/>
                    </a:cubicBezTo>
                    <a:cubicBezTo>
                      <a:pt x="38" y="78"/>
                      <a:pt x="39" y="80"/>
                      <a:pt x="41" y="82"/>
                    </a:cubicBezTo>
                    <a:cubicBezTo>
                      <a:pt x="42" y="80"/>
                      <a:pt x="44" y="78"/>
                      <a:pt x="45" y="76"/>
                    </a:cubicBezTo>
                    <a:cubicBezTo>
                      <a:pt x="47" y="74"/>
                      <a:pt x="50" y="71"/>
                      <a:pt x="52" y="68"/>
                    </a:cubicBezTo>
                    <a:cubicBezTo>
                      <a:pt x="55" y="65"/>
                      <a:pt x="58" y="62"/>
                      <a:pt x="61" y="58"/>
                    </a:cubicBezTo>
                    <a:cubicBezTo>
                      <a:pt x="65" y="55"/>
                      <a:pt x="68" y="52"/>
                      <a:pt x="71" y="49"/>
                    </a:cubicBezTo>
                    <a:cubicBezTo>
                      <a:pt x="74" y="47"/>
                      <a:pt x="77" y="44"/>
                      <a:pt x="79" y="42"/>
                    </a:cubicBezTo>
                    <a:cubicBezTo>
                      <a:pt x="81" y="41"/>
                      <a:pt x="83" y="39"/>
                      <a:pt x="85" y="38"/>
                    </a:cubicBezTo>
                    <a:cubicBezTo>
                      <a:pt x="83" y="36"/>
                      <a:pt x="81" y="35"/>
                      <a:pt x="79" y="33"/>
                    </a:cubicBezTo>
                    <a:moveTo>
                      <a:pt x="147" y="0"/>
                    </a:moveTo>
                    <a:cubicBezTo>
                      <a:pt x="138" y="0"/>
                      <a:pt x="127" y="4"/>
                      <a:pt x="115" y="10"/>
                    </a:cubicBezTo>
                    <a:cubicBezTo>
                      <a:pt x="112" y="11"/>
                      <a:pt x="110" y="13"/>
                      <a:pt x="107" y="14"/>
                    </a:cubicBezTo>
                    <a:cubicBezTo>
                      <a:pt x="100" y="18"/>
                      <a:pt x="92" y="23"/>
                      <a:pt x="85" y="29"/>
                    </a:cubicBezTo>
                    <a:cubicBezTo>
                      <a:pt x="87" y="30"/>
                      <a:pt x="89" y="32"/>
                      <a:pt x="91" y="33"/>
                    </a:cubicBezTo>
                    <a:cubicBezTo>
                      <a:pt x="97" y="29"/>
                      <a:pt x="104" y="25"/>
                      <a:pt x="110" y="22"/>
                    </a:cubicBezTo>
                    <a:cubicBezTo>
                      <a:pt x="112" y="20"/>
                      <a:pt x="115" y="19"/>
                      <a:pt x="117" y="18"/>
                    </a:cubicBezTo>
                    <a:cubicBezTo>
                      <a:pt x="125" y="15"/>
                      <a:pt x="131" y="14"/>
                      <a:pt x="137" y="14"/>
                    </a:cubicBezTo>
                    <a:cubicBezTo>
                      <a:pt x="142" y="14"/>
                      <a:pt x="146" y="15"/>
                      <a:pt x="149" y="18"/>
                    </a:cubicBezTo>
                    <a:cubicBezTo>
                      <a:pt x="155" y="24"/>
                      <a:pt x="154" y="35"/>
                      <a:pt x="149" y="50"/>
                    </a:cubicBezTo>
                    <a:cubicBezTo>
                      <a:pt x="148" y="52"/>
                      <a:pt x="146" y="55"/>
                      <a:pt x="145" y="57"/>
                    </a:cubicBezTo>
                    <a:cubicBezTo>
                      <a:pt x="142" y="63"/>
                      <a:pt x="138" y="70"/>
                      <a:pt x="133" y="76"/>
                    </a:cubicBezTo>
                    <a:cubicBezTo>
                      <a:pt x="135" y="78"/>
                      <a:pt x="136" y="80"/>
                      <a:pt x="138" y="82"/>
                    </a:cubicBezTo>
                    <a:cubicBezTo>
                      <a:pt x="144" y="74"/>
                      <a:pt x="149" y="67"/>
                      <a:pt x="153" y="60"/>
                    </a:cubicBezTo>
                    <a:cubicBezTo>
                      <a:pt x="154" y="57"/>
                      <a:pt x="156" y="55"/>
                      <a:pt x="157" y="52"/>
                    </a:cubicBezTo>
                    <a:cubicBezTo>
                      <a:pt x="168" y="31"/>
                      <a:pt x="170" y="14"/>
                      <a:pt x="162" y="5"/>
                    </a:cubicBezTo>
                    <a:cubicBezTo>
                      <a:pt x="158" y="2"/>
                      <a:pt x="153" y="0"/>
                      <a:pt x="147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Freeform 50"/>
              <p:cNvSpPr>
                <a:spLocks noEditPoints="1"/>
              </p:cNvSpPr>
              <p:nvPr/>
            </p:nvSpPr>
            <p:spPr bwMode="auto">
              <a:xfrm>
                <a:off x="1625600" y="3160713"/>
                <a:ext cx="639763" cy="615950"/>
              </a:xfrm>
              <a:custGeom>
                <a:avLst/>
                <a:gdLst>
                  <a:gd name="T0" fmla="*/ 21 w 170"/>
                  <a:gd name="T1" fmla="*/ 50 h 164"/>
                  <a:gd name="T2" fmla="*/ 21 w 170"/>
                  <a:gd name="T3" fmla="*/ 18 h 164"/>
                  <a:gd name="T4" fmla="*/ 33 w 170"/>
                  <a:gd name="T5" fmla="*/ 14 h 164"/>
                  <a:gd name="T6" fmla="*/ 53 w 170"/>
                  <a:gd name="T7" fmla="*/ 18 h 164"/>
                  <a:gd name="T8" fmla="*/ 60 w 170"/>
                  <a:gd name="T9" fmla="*/ 22 h 164"/>
                  <a:gd name="T10" fmla="*/ 79 w 170"/>
                  <a:gd name="T11" fmla="*/ 33 h 164"/>
                  <a:gd name="T12" fmla="*/ 85 w 170"/>
                  <a:gd name="T13" fmla="*/ 38 h 164"/>
                  <a:gd name="T14" fmla="*/ 91 w 170"/>
                  <a:gd name="T15" fmla="*/ 42 h 164"/>
                  <a:gd name="T16" fmla="*/ 99 w 170"/>
                  <a:gd name="T17" fmla="*/ 49 h 164"/>
                  <a:gd name="T18" fmla="*/ 109 w 170"/>
                  <a:gd name="T19" fmla="*/ 58 h 164"/>
                  <a:gd name="T20" fmla="*/ 118 w 170"/>
                  <a:gd name="T21" fmla="*/ 68 h 164"/>
                  <a:gd name="T22" fmla="*/ 125 w 170"/>
                  <a:gd name="T23" fmla="*/ 76 h 164"/>
                  <a:gd name="T24" fmla="*/ 129 w 170"/>
                  <a:gd name="T25" fmla="*/ 82 h 164"/>
                  <a:gd name="T26" fmla="*/ 133 w 170"/>
                  <a:gd name="T27" fmla="*/ 88 h 164"/>
                  <a:gd name="T28" fmla="*/ 145 w 170"/>
                  <a:gd name="T29" fmla="*/ 107 h 164"/>
                  <a:gd name="T30" fmla="*/ 149 w 170"/>
                  <a:gd name="T31" fmla="*/ 114 h 164"/>
                  <a:gd name="T32" fmla="*/ 149 w 170"/>
                  <a:gd name="T33" fmla="*/ 146 h 164"/>
                  <a:gd name="T34" fmla="*/ 137 w 170"/>
                  <a:gd name="T35" fmla="*/ 150 h 164"/>
                  <a:gd name="T36" fmla="*/ 117 w 170"/>
                  <a:gd name="T37" fmla="*/ 146 h 164"/>
                  <a:gd name="T38" fmla="*/ 110 w 170"/>
                  <a:gd name="T39" fmla="*/ 142 h 164"/>
                  <a:gd name="T40" fmla="*/ 91 w 170"/>
                  <a:gd name="T41" fmla="*/ 131 h 164"/>
                  <a:gd name="T42" fmla="*/ 85 w 170"/>
                  <a:gd name="T43" fmla="*/ 126 h 164"/>
                  <a:gd name="T44" fmla="*/ 79 w 170"/>
                  <a:gd name="T45" fmla="*/ 122 h 164"/>
                  <a:gd name="T46" fmla="*/ 71 w 170"/>
                  <a:gd name="T47" fmla="*/ 115 h 164"/>
                  <a:gd name="T48" fmla="*/ 61 w 170"/>
                  <a:gd name="T49" fmla="*/ 106 h 164"/>
                  <a:gd name="T50" fmla="*/ 52 w 170"/>
                  <a:gd name="T51" fmla="*/ 96 h 164"/>
                  <a:gd name="T52" fmla="*/ 45 w 170"/>
                  <a:gd name="T53" fmla="*/ 88 h 164"/>
                  <a:gd name="T54" fmla="*/ 41 w 170"/>
                  <a:gd name="T55" fmla="*/ 82 h 164"/>
                  <a:gd name="T56" fmla="*/ 36 w 170"/>
                  <a:gd name="T57" fmla="*/ 76 h 164"/>
                  <a:gd name="T58" fmla="*/ 25 w 170"/>
                  <a:gd name="T59" fmla="*/ 57 h 164"/>
                  <a:gd name="T60" fmla="*/ 21 w 170"/>
                  <a:gd name="T61" fmla="*/ 50 h 164"/>
                  <a:gd name="T62" fmla="*/ 23 w 170"/>
                  <a:gd name="T63" fmla="*/ 0 h 164"/>
                  <a:gd name="T64" fmla="*/ 8 w 170"/>
                  <a:gd name="T65" fmla="*/ 5 h 164"/>
                  <a:gd name="T66" fmla="*/ 13 w 170"/>
                  <a:gd name="T67" fmla="*/ 52 h 164"/>
                  <a:gd name="T68" fmla="*/ 17 w 170"/>
                  <a:gd name="T69" fmla="*/ 60 h 164"/>
                  <a:gd name="T70" fmla="*/ 32 w 170"/>
                  <a:gd name="T71" fmla="*/ 82 h 164"/>
                  <a:gd name="T72" fmla="*/ 36 w 170"/>
                  <a:gd name="T73" fmla="*/ 88 h 164"/>
                  <a:gd name="T74" fmla="*/ 45 w 170"/>
                  <a:gd name="T75" fmla="*/ 98 h 164"/>
                  <a:gd name="T76" fmla="*/ 53 w 170"/>
                  <a:gd name="T77" fmla="*/ 106 h 164"/>
                  <a:gd name="T78" fmla="*/ 57 w 170"/>
                  <a:gd name="T79" fmla="*/ 110 h 164"/>
                  <a:gd name="T80" fmla="*/ 61 w 170"/>
                  <a:gd name="T81" fmla="*/ 114 h 164"/>
                  <a:gd name="T82" fmla="*/ 69 w 170"/>
                  <a:gd name="T83" fmla="*/ 121 h 164"/>
                  <a:gd name="T84" fmla="*/ 79 w 170"/>
                  <a:gd name="T85" fmla="*/ 131 h 164"/>
                  <a:gd name="T86" fmla="*/ 85 w 170"/>
                  <a:gd name="T87" fmla="*/ 135 h 164"/>
                  <a:gd name="T88" fmla="*/ 107 w 170"/>
                  <a:gd name="T89" fmla="*/ 150 h 164"/>
                  <a:gd name="T90" fmla="*/ 115 w 170"/>
                  <a:gd name="T91" fmla="*/ 154 h 164"/>
                  <a:gd name="T92" fmla="*/ 147 w 170"/>
                  <a:gd name="T93" fmla="*/ 164 h 164"/>
                  <a:gd name="T94" fmla="*/ 162 w 170"/>
                  <a:gd name="T95" fmla="*/ 159 h 164"/>
                  <a:gd name="T96" fmla="*/ 157 w 170"/>
                  <a:gd name="T97" fmla="*/ 112 h 164"/>
                  <a:gd name="T98" fmla="*/ 153 w 170"/>
                  <a:gd name="T99" fmla="*/ 104 h 164"/>
                  <a:gd name="T100" fmla="*/ 138 w 170"/>
                  <a:gd name="T101" fmla="*/ 82 h 164"/>
                  <a:gd name="T102" fmla="*/ 133 w 170"/>
                  <a:gd name="T103" fmla="*/ 76 h 164"/>
                  <a:gd name="T104" fmla="*/ 124 w 170"/>
                  <a:gd name="T105" fmla="*/ 66 h 164"/>
                  <a:gd name="T106" fmla="*/ 117 w 170"/>
                  <a:gd name="T107" fmla="*/ 58 h 164"/>
                  <a:gd name="T108" fmla="*/ 113 w 170"/>
                  <a:gd name="T109" fmla="*/ 54 h 164"/>
                  <a:gd name="T110" fmla="*/ 109 w 170"/>
                  <a:gd name="T111" fmla="*/ 50 h 164"/>
                  <a:gd name="T112" fmla="*/ 101 w 170"/>
                  <a:gd name="T113" fmla="*/ 43 h 164"/>
                  <a:gd name="T114" fmla="*/ 91 w 170"/>
                  <a:gd name="T115" fmla="*/ 33 h 164"/>
                  <a:gd name="T116" fmla="*/ 85 w 170"/>
                  <a:gd name="T117" fmla="*/ 29 h 164"/>
                  <a:gd name="T118" fmla="*/ 63 w 170"/>
                  <a:gd name="T119" fmla="*/ 14 h 164"/>
                  <a:gd name="T120" fmla="*/ 55 w 170"/>
                  <a:gd name="T121" fmla="*/ 10 h 164"/>
                  <a:gd name="T122" fmla="*/ 23 w 170"/>
                  <a:gd name="T12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0" h="164">
                    <a:moveTo>
                      <a:pt x="21" y="50"/>
                    </a:moveTo>
                    <a:cubicBezTo>
                      <a:pt x="15" y="35"/>
                      <a:pt x="15" y="24"/>
                      <a:pt x="21" y="18"/>
                    </a:cubicBezTo>
                    <a:cubicBezTo>
                      <a:pt x="24" y="15"/>
                      <a:pt x="28" y="14"/>
                      <a:pt x="33" y="14"/>
                    </a:cubicBezTo>
                    <a:cubicBezTo>
                      <a:pt x="38" y="14"/>
                      <a:pt x="45" y="15"/>
                      <a:pt x="53" y="18"/>
                    </a:cubicBezTo>
                    <a:cubicBezTo>
                      <a:pt x="55" y="19"/>
                      <a:pt x="57" y="20"/>
                      <a:pt x="60" y="22"/>
                    </a:cubicBezTo>
                    <a:cubicBezTo>
                      <a:pt x="66" y="25"/>
                      <a:pt x="73" y="29"/>
                      <a:pt x="79" y="33"/>
                    </a:cubicBezTo>
                    <a:cubicBezTo>
                      <a:pt x="81" y="35"/>
                      <a:pt x="83" y="36"/>
                      <a:pt x="85" y="38"/>
                    </a:cubicBezTo>
                    <a:cubicBezTo>
                      <a:pt x="87" y="39"/>
                      <a:pt x="89" y="41"/>
                      <a:pt x="91" y="42"/>
                    </a:cubicBezTo>
                    <a:cubicBezTo>
                      <a:pt x="93" y="44"/>
                      <a:pt x="96" y="47"/>
                      <a:pt x="99" y="49"/>
                    </a:cubicBezTo>
                    <a:cubicBezTo>
                      <a:pt x="102" y="52"/>
                      <a:pt x="105" y="55"/>
                      <a:pt x="109" y="58"/>
                    </a:cubicBezTo>
                    <a:cubicBezTo>
                      <a:pt x="112" y="62"/>
                      <a:pt x="115" y="65"/>
                      <a:pt x="118" y="68"/>
                    </a:cubicBezTo>
                    <a:cubicBezTo>
                      <a:pt x="120" y="71"/>
                      <a:pt x="123" y="74"/>
                      <a:pt x="125" y="76"/>
                    </a:cubicBezTo>
                    <a:cubicBezTo>
                      <a:pt x="126" y="78"/>
                      <a:pt x="128" y="80"/>
                      <a:pt x="129" y="82"/>
                    </a:cubicBezTo>
                    <a:cubicBezTo>
                      <a:pt x="131" y="84"/>
                      <a:pt x="132" y="86"/>
                      <a:pt x="133" y="88"/>
                    </a:cubicBezTo>
                    <a:cubicBezTo>
                      <a:pt x="138" y="94"/>
                      <a:pt x="142" y="101"/>
                      <a:pt x="145" y="107"/>
                    </a:cubicBezTo>
                    <a:cubicBezTo>
                      <a:pt x="146" y="109"/>
                      <a:pt x="148" y="112"/>
                      <a:pt x="149" y="114"/>
                    </a:cubicBezTo>
                    <a:cubicBezTo>
                      <a:pt x="154" y="129"/>
                      <a:pt x="155" y="140"/>
                      <a:pt x="149" y="146"/>
                    </a:cubicBezTo>
                    <a:cubicBezTo>
                      <a:pt x="146" y="149"/>
                      <a:pt x="142" y="150"/>
                      <a:pt x="137" y="150"/>
                    </a:cubicBezTo>
                    <a:cubicBezTo>
                      <a:pt x="131" y="150"/>
                      <a:pt x="125" y="149"/>
                      <a:pt x="117" y="146"/>
                    </a:cubicBezTo>
                    <a:cubicBezTo>
                      <a:pt x="115" y="145"/>
                      <a:pt x="112" y="144"/>
                      <a:pt x="110" y="142"/>
                    </a:cubicBezTo>
                    <a:cubicBezTo>
                      <a:pt x="104" y="139"/>
                      <a:pt x="97" y="135"/>
                      <a:pt x="91" y="131"/>
                    </a:cubicBezTo>
                    <a:cubicBezTo>
                      <a:pt x="89" y="129"/>
                      <a:pt x="87" y="128"/>
                      <a:pt x="85" y="126"/>
                    </a:cubicBezTo>
                    <a:cubicBezTo>
                      <a:pt x="83" y="125"/>
                      <a:pt x="81" y="123"/>
                      <a:pt x="79" y="122"/>
                    </a:cubicBezTo>
                    <a:cubicBezTo>
                      <a:pt x="77" y="120"/>
                      <a:pt x="74" y="117"/>
                      <a:pt x="71" y="115"/>
                    </a:cubicBezTo>
                    <a:cubicBezTo>
                      <a:pt x="68" y="112"/>
                      <a:pt x="65" y="109"/>
                      <a:pt x="61" y="106"/>
                    </a:cubicBezTo>
                    <a:cubicBezTo>
                      <a:pt x="58" y="102"/>
                      <a:pt x="55" y="99"/>
                      <a:pt x="52" y="96"/>
                    </a:cubicBezTo>
                    <a:cubicBezTo>
                      <a:pt x="50" y="93"/>
                      <a:pt x="47" y="90"/>
                      <a:pt x="45" y="88"/>
                    </a:cubicBezTo>
                    <a:cubicBezTo>
                      <a:pt x="44" y="86"/>
                      <a:pt x="42" y="84"/>
                      <a:pt x="41" y="82"/>
                    </a:cubicBezTo>
                    <a:cubicBezTo>
                      <a:pt x="39" y="80"/>
                      <a:pt x="38" y="78"/>
                      <a:pt x="36" y="76"/>
                    </a:cubicBezTo>
                    <a:cubicBezTo>
                      <a:pt x="32" y="70"/>
                      <a:pt x="28" y="63"/>
                      <a:pt x="25" y="57"/>
                    </a:cubicBezTo>
                    <a:cubicBezTo>
                      <a:pt x="23" y="55"/>
                      <a:pt x="22" y="52"/>
                      <a:pt x="21" y="50"/>
                    </a:cubicBezTo>
                    <a:moveTo>
                      <a:pt x="23" y="0"/>
                    </a:moveTo>
                    <a:cubicBezTo>
                      <a:pt x="17" y="0"/>
                      <a:pt x="12" y="2"/>
                      <a:pt x="8" y="5"/>
                    </a:cubicBezTo>
                    <a:cubicBezTo>
                      <a:pt x="0" y="14"/>
                      <a:pt x="2" y="31"/>
                      <a:pt x="13" y="52"/>
                    </a:cubicBezTo>
                    <a:cubicBezTo>
                      <a:pt x="14" y="55"/>
                      <a:pt x="16" y="57"/>
                      <a:pt x="17" y="60"/>
                    </a:cubicBezTo>
                    <a:cubicBezTo>
                      <a:pt x="21" y="67"/>
                      <a:pt x="26" y="74"/>
                      <a:pt x="32" y="82"/>
                    </a:cubicBezTo>
                    <a:cubicBezTo>
                      <a:pt x="33" y="84"/>
                      <a:pt x="35" y="86"/>
                      <a:pt x="36" y="88"/>
                    </a:cubicBezTo>
                    <a:cubicBezTo>
                      <a:pt x="39" y="91"/>
                      <a:pt x="42" y="95"/>
                      <a:pt x="45" y="98"/>
                    </a:cubicBezTo>
                    <a:cubicBezTo>
                      <a:pt x="48" y="101"/>
                      <a:pt x="50" y="104"/>
                      <a:pt x="53" y="106"/>
                    </a:cubicBezTo>
                    <a:cubicBezTo>
                      <a:pt x="54" y="108"/>
                      <a:pt x="55" y="109"/>
                      <a:pt x="57" y="110"/>
                    </a:cubicBezTo>
                    <a:cubicBezTo>
                      <a:pt x="58" y="112"/>
                      <a:pt x="59" y="113"/>
                      <a:pt x="61" y="114"/>
                    </a:cubicBezTo>
                    <a:cubicBezTo>
                      <a:pt x="63" y="117"/>
                      <a:pt x="66" y="119"/>
                      <a:pt x="69" y="121"/>
                    </a:cubicBezTo>
                    <a:cubicBezTo>
                      <a:pt x="72" y="125"/>
                      <a:pt x="76" y="128"/>
                      <a:pt x="79" y="131"/>
                    </a:cubicBezTo>
                    <a:cubicBezTo>
                      <a:pt x="81" y="132"/>
                      <a:pt x="83" y="134"/>
                      <a:pt x="85" y="135"/>
                    </a:cubicBezTo>
                    <a:cubicBezTo>
                      <a:pt x="92" y="141"/>
                      <a:pt x="100" y="146"/>
                      <a:pt x="107" y="150"/>
                    </a:cubicBezTo>
                    <a:cubicBezTo>
                      <a:pt x="110" y="151"/>
                      <a:pt x="112" y="153"/>
                      <a:pt x="115" y="154"/>
                    </a:cubicBezTo>
                    <a:cubicBezTo>
                      <a:pt x="127" y="160"/>
                      <a:pt x="138" y="164"/>
                      <a:pt x="147" y="164"/>
                    </a:cubicBezTo>
                    <a:cubicBezTo>
                      <a:pt x="153" y="164"/>
                      <a:pt x="158" y="162"/>
                      <a:pt x="162" y="159"/>
                    </a:cubicBezTo>
                    <a:cubicBezTo>
                      <a:pt x="170" y="150"/>
                      <a:pt x="168" y="133"/>
                      <a:pt x="157" y="112"/>
                    </a:cubicBezTo>
                    <a:cubicBezTo>
                      <a:pt x="156" y="109"/>
                      <a:pt x="154" y="107"/>
                      <a:pt x="153" y="104"/>
                    </a:cubicBezTo>
                    <a:cubicBezTo>
                      <a:pt x="149" y="97"/>
                      <a:pt x="144" y="90"/>
                      <a:pt x="138" y="82"/>
                    </a:cubicBezTo>
                    <a:cubicBezTo>
                      <a:pt x="136" y="80"/>
                      <a:pt x="135" y="78"/>
                      <a:pt x="133" y="76"/>
                    </a:cubicBezTo>
                    <a:cubicBezTo>
                      <a:pt x="131" y="73"/>
                      <a:pt x="128" y="69"/>
                      <a:pt x="124" y="66"/>
                    </a:cubicBezTo>
                    <a:cubicBezTo>
                      <a:pt x="122" y="63"/>
                      <a:pt x="120" y="60"/>
                      <a:pt x="117" y="58"/>
                    </a:cubicBezTo>
                    <a:cubicBezTo>
                      <a:pt x="116" y="57"/>
                      <a:pt x="115" y="55"/>
                      <a:pt x="113" y="54"/>
                    </a:cubicBezTo>
                    <a:cubicBezTo>
                      <a:pt x="112" y="52"/>
                      <a:pt x="110" y="51"/>
                      <a:pt x="109" y="50"/>
                    </a:cubicBezTo>
                    <a:cubicBezTo>
                      <a:pt x="106" y="47"/>
                      <a:pt x="104" y="45"/>
                      <a:pt x="101" y="43"/>
                    </a:cubicBezTo>
                    <a:cubicBezTo>
                      <a:pt x="98" y="39"/>
                      <a:pt x="94" y="36"/>
                      <a:pt x="91" y="33"/>
                    </a:cubicBezTo>
                    <a:cubicBezTo>
                      <a:pt x="89" y="32"/>
                      <a:pt x="87" y="30"/>
                      <a:pt x="85" y="29"/>
                    </a:cubicBezTo>
                    <a:cubicBezTo>
                      <a:pt x="77" y="23"/>
                      <a:pt x="70" y="18"/>
                      <a:pt x="63" y="14"/>
                    </a:cubicBezTo>
                    <a:cubicBezTo>
                      <a:pt x="60" y="13"/>
                      <a:pt x="58" y="11"/>
                      <a:pt x="55" y="10"/>
                    </a:cubicBezTo>
                    <a:cubicBezTo>
                      <a:pt x="43" y="4"/>
                      <a:pt x="32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Oval 51"/>
              <p:cNvSpPr>
                <a:spLocks noChangeArrowheads="1"/>
              </p:cNvSpPr>
              <p:nvPr/>
            </p:nvSpPr>
            <p:spPr bwMode="auto">
              <a:xfrm>
                <a:off x="1881188" y="34036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3390900" y="2867289"/>
            <a:ext cx="5131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企业中的培训课程要按照企业的格式组织安排，要和其他课程相衔接，不可出现张冠李戴、互相矛盾的地方。</a:t>
            </a:r>
          </a:p>
        </p:txBody>
      </p:sp>
    </p:spTree>
    <p:extLst>
      <p:ext uri="{BB962C8B-B14F-4D97-AF65-F5344CB8AC3E}">
        <p14:creationId xmlns:p14="http://schemas.microsoft.com/office/powerpoint/2010/main" val="1340804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79333" y="313550"/>
            <a:ext cx="20415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内容一致性原则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495707" y="1383661"/>
            <a:ext cx="1718799" cy="1718799"/>
            <a:chOff x="6542143" y="1904817"/>
            <a:chExt cx="1718799" cy="1718799"/>
          </a:xfrm>
        </p:grpSpPr>
        <p:grpSp>
          <p:nvGrpSpPr>
            <p:cNvPr id="22" name="组合 21"/>
            <p:cNvGrpSpPr/>
            <p:nvPr/>
          </p:nvGrpSpPr>
          <p:grpSpPr>
            <a:xfrm>
              <a:off x="6542143" y="1904817"/>
              <a:ext cx="1718799" cy="1718799"/>
              <a:chOff x="3727150" y="1210796"/>
              <a:chExt cx="3429000" cy="3429000"/>
            </a:xfrm>
          </p:grpSpPr>
          <p:sp>
            <p:nvSpPr>
              <p:cNvPr id="23" name="Freeform 675"/>
              <p:cNvSpPr>
                <a:spLocks noEditPoints="1"/>
              </p:cNvSpPr>
              <p:nvPr/>
            </p:nvSpPr>
            <p:spPr bwMode="auto">
              <a:xfrm rot="21275257">
                <a:off x="3727150" y="1210796"/>
                <a:ext cx="3429000" cy="3429000"/>
              </a:xfrm>
              <a:custGeom>
                <a:avLst/>
                <a:gdLst>
                  <a:gd name="T0" fmla="*/ 3285144 w 2622"/>
                  <a:gd name="T1" fmla="*/ 1506563 h 2622"/>
                  <a:gd name="T2" fmla="*/ 3217140 w 2622"/>
                  <a:gd name="T3" fmla="*/ 1216236 h 2622"/>
                  <a:gd name="T4" fmla="*/ 3154366 w 2622"/>
                  <a:gd name="T5" fmla="*/ 776822 h 2622"/>
                  <a:gd name="T6" fmla="*/ 2898041 w 2622"/>
                  <a:gd name="T7" fmla="*/ 664352 h 2622"/>
                  <a:gd name="T8" fmla="*/ 2678334 w 2622"/>
                  <a:gd name="T9" fmla="*/ 460339 h 2622"/>
                  <a:gd name="T10" fmla="*/ 2424625 w 2622"/>
                  <a:gd name="T11" fmla="*/ 300789 h 2622"/>
                  <a:gd name="T12" fmla="*/ 2068908 w 2622"/>
                  <a:gd name="T13" fmla="*/ 34002 h 2622"/>
                  <a:gd name="T14" fmla="*/ 1807352 w 2622"/>
                  <a:gd name="T15" fmla="*/ 136009 h 2622"/>
                  <a:gd name="T16" fmla="*/ 1509178 w 2622"/>
                  <a:gd name="T17" fmla="*/ 146471 h 2622"/>
                  <a:gd name="T18" fmla="*/ 1216236 w 2622"/>
                  <a:gd name="T19" fmla="*/ 211860 h 2622"/>
                  <a:gd name="T20" fmla="*/ 776822 w 2622"/>
                  <a:gd name="T21" fmla="*/ 277249 h 2622"/>
                  <a:gd name="T22" fmla="*/ 664352 w 2622"/>
                  <a:gd name="T23" fmla="*/ 530959 h 2622"/>
                  <a:gd name="T24" fmla="*/ 460339 w 2622"/>
                  <a:gd name="T25" fmla="*/ 750666 h 2622"/>
                  <a:gd name="T26" fmla="*/ 300789 w 2622"/>
                  <a:gd name="T27" fmla="*/ 1004375 h 2622"/>
                  <a:gd name="T28" fmla="*/ 34002 w 2622"/>
                  <a:gd name="T29" fmla="*/ 1360092 h 2622"/>
                  <a:gd name="T30" fmla="*/ 136009 w 2622"/>
                  <a:gd name="T31" fmla="*/ 1621648 h 2622"/>
                  <a:gd name="T32" fmla="*/ 146471 w 2622"/>
                  <a:gd name="T33" fmla="*/ 1922437 h 2622"/>
                  <a:gd name="T34" fmla="*/ 214476 w 2622"/>
                  <a:gd name="T35" fmla="*/ 2212764 h 2622"/>
                  <a:gd name="T36" fmla="*/ 277249 w 2622"/>
                  <a:gd name="T37" fmla="*/ 2652178 h 2622"/>
                  <a:gd name="T38" fmla="*/ 533574 w 2622"/>
                  <a:gd name="T39" fmla="*/ 2767263 h 2622"/>
                  <a:gd name="T40" fmla="*/ 753281 w 2622"/>
                  <a:gd name="T41" fmla="*/ 2971277 h 2622"/>
                  <a:gd name="T42" fmla="*/ 1006991 w 2622"/>
                  <a:gd name="T43" fmla="*/ 3130826 h 2622"/>
                  <a:gd name="T44" fmla="*/ 1362707 w 2622"/>
                  <a:gd name="T45" fmla="*/ 3394998 h 2622"/>
                  <a:gd name="T46" fmla="*/ 1621648 w 2622"/>
                  <a:gd name="T47" fmla="*/ 3295606 h 2622"/>
                  <a:gd name="T48" fmla="*/ 1922437 w 2622"/>
                  <a:gd name="T49" fmla="*/ 3285144 h 2622"/>
                  <a:gd name="T50" fmla="*/ 2215380 w 2622"/>
                  <a:gd name="T51" fmla="*/ 3217140 h 2622"/>
                  <a:gd name="T52" fmla="*/ 2652178 w 2622"/>
                  <a:gd name="T53" fmla="*/ 3154366 h 2622"/>
                  <a:gd name="T54" fmla="*/ 2767263 w 2622"/>
                  <a:gd name="T55" fmla="*/ 2898041 h 2622"/>
                  <a:gd name="T56" fmla="*/ 2971277 w 2622"/>
                  <a:gd name="T57" fmla="*/ 2678334 h 2622"/>
                  <a:gd name="T58" fmla="*/ 3130826 w 2622"/>
                  <a:gd name="T59" fmla="*/ 2424625 h 2622"/>
                  <a:gd name="T60" fmla="*/ 3394998 w 2622"/>
                  <a:gd name="T61" fmla="*/ 2068908 h 2622"/>
                  <a:gd name="T62" fmla="*/ 3295606 w 2622"/>
                  <a:gd name="T63" fmla="*/ 1807352 h 2622"/>
                  <a:gd name="T64" fmla="*/ 1493485 w 2622"/>
                  <a:gd name="T65" fmla="*/ 3149135 h 2622"/>
                  <a:gd name="T66" fmla="*/ 1085458 w 2622"/>
                  <a:gd name="T67" fmla="*/ 3023588 h 2622"/>
                  <a:gd name="T68" fmla="*/ 740204 w 2622"/>
                  <a:gd name="T69" fmla="*/ 2788188 h 2622"/>
                  <a:gd name="T70" fmla="*/ 473416 w 2622"/>
                  <a:gd name="T71" fmla="*/ 2466474 h 2622"/>
                  <a:gd name="T72" fmla="*/ 311252 w 2622"/>
                  <a:gd name="T73" fmla="*/ 2076755 h 2622"/>
                  <a:gd name="T74" fmla="*/ 264172 w 2622"/>
                  <a:gd name="T75" fmla="*/ 1715808 h 2622"/>
                  <a:gd name="T76" fmla="*/ 329561 w 2622"/>
                  <a:gd name="T77" fmla="*/ 1284240 h 2622"/>
                  <a:gd name="T78" fmla="*/ 512650 w 2622"/>
                  <a:gd name="T79" fmla="*/ 904984 h 2622"/>
                  <a:gd name="T80" fmla="*/ 792515 w 2622"/>
                  <a:gd name="T81" fmla="*/ 596348 h 2622"/>
                  <a:gd name="T82" fmla="*/ 1150847 w 2622"/>
                  <a:gd name="T83" fmla="*/ 379256 h 2622"/>
                  <a:gd name="T84" fmla="*/ 1566721 w 2622"/>
                  <a:gd name="T85" fmla="*/ 272018 h 2622"/>
                  <a:gd name="T86" fmla="*/ 1935515 w 2622"/>
                  <a:gd name="T87" fmla="*/ 279865 h 2622"/>
                  <a:gd name="T88" fmla="*/ 2343542 w 2622"/>
                  <a:gd name="T89" fmla="*/ 408027 h 2622"/>
                  <a:gd name="T90" fmla="*/ 2691412 w 2622"/>
                  <a:gd name="T91" fmla="*/ 640812 h 2622"/>
                  <a:gd name="T92" fmla="*/ 2955584 w 2622"/>
                  <a:gd name="T93" fmla="*/ 962526 h 2622"/>
                  <a:gd name="T94" fmla="*/ 3120364 w 2622"/>
                  <a:gd name="T95" fmla="*/ 1352245 h 2622"/>
                  <a:gd name="T96" fmla="*/ 3167444 w 2622"/>
                  <a:gd name="T97" fmla="*/ 1715808 h 2622"/>
                  <a:gd name="T98" fmla="*/ 3102055 w 2622"/>
                  <a:gd name="T99" fmla="*/ 2147375 h 2622"/>
                  <a:gd name="T100" fmla="*/ 2918966 w 2622"/>
                  <a:gd name="T101" fmla="*/ 2526632 h 2622"/>
                  <a:gd name="T102" fmla="*/ 2639101 w 2622"/>
                  <a:gd name="T103" fmla="*/ 2835268 h 2622"/>
                  <a:gd name="T104" fmla="*/ 2280769 w 2622"/>
                  <a:gd name="T105" fmla="*/ 3052359 h 2622"/>
                  <a:gd name="T106" fmla="*/ 1864895 w 2622"/>
                  <a:gd name="T107" fmla="*/ 315959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rgbClr val="DF7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" name="Oval 676"/>
              <p:cNvSpPr>
                <a:spLocks noChangeArrowheads="1"/>
              </p:cNvSpPr>
              <p:nvPr/>
            </p:nvSpPr>
            <p:spPr bwMode="auto">
              <a:xfrm rot="21275257">
                <a:off x="4093863" y="1577508"/>
                <a:ext cx="2695575" cy="2693988"/>
              </a:xfrm>
              <a:prstGeom prst="ellipse">
                <a:avLst/>
              </a:prstGeom>
              <a:solidFill>
                <a:srgbClr val="E6B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hangingPunct="1"/>
                <a:endParaRPr lang="ko-KR" altLang="en-US"/>
              </a:p>
            </p:txBody>
          </p:sp>
        </p:grpSp>
        <p:sp>
          <p:nvSpPr>
            <p:cNvPr id="16" name="Freeform 51"/>
            <p:cNvSpPr>
              <a:spLocks noEditPoints="1"/>
            </p:cNvSpPr>
            <p:nvPr/>
          </p:nvSpPr>
          <p:spPr bwMode="auto">
            <a:xfrm>
              <a:off x="7094716" y="2481101"/>
              <a:ext cx="613651" cy="565436"/>
            </a:xfrm>
            <a:custGeom>
              <a:avLst/>
              <a:gdLst>
                <a:gd name="T0" fmla="*/ 199 w 200"/>
                <a:gd name="T1" fmla="*/ 115 h 184"/>
                <a:gd name="T2" fmla="*/ 164 w 200"/>
                <a:gd name="T3" fmla="*/ 0 h 184"/>
                <a:gd name="T4" fmla="*/ 35 w 200"/>
                <a:gd name="T5" fmla="*/ 0 h 184"/>
                <a:gd name="T6" fmla="*/ 0 w 200"/>
                <a:gd name="T7" fmla="*/ 115 h 184"/>
                <a:gd name="T8" fmla="*/ 0 w 200"/>
                <a:gd name="T9" fmla="*/ 115 h 184"/>
                <a:gd name="T10" fmla="*/ 0 w 200"/>
                <a:gd name="T11" fmla="*/ 172 h 184"/>
                <a:gd name="T12" fmla="*/ 12 w 200"/>
                <a:gd name="T13" fmla="*/ 184 h 184"/>
                <a:gd name="T14" fmla="*/ 188 w 200"/>
                <a:gd name="T15" fmla="*/ 184 h 184"/>
                <a:gd name="T16" fmla="*/ 200 w 200"/>
                <a:gd name="T17" fmla="*/ 172 h 184"/>
                <a:gd name="T18" fmla="*/ 200 w 200"/>
                <a:gd name="T19" fmla="*/ 115 h 184"/>
                <a:gd name="T20" fmla="*/ 199 w 200"/>
                <a:gd name="T21" fmla="*/ 115 h 184"/>
                <a:gd name="T22" fmla="*/ 143 w 200"/>
                <a:gd name="T23" fmla="*/ 112 h 184"/>
                <a:gd name="T24" fmla="*/ 125 w 200"/>
                <a:gd name="T25" fmla="*/ 148 h 184"/>
                <a:gd name="T26" fmla="*/ 73 w 200"/>
                <a:gd name="T27" fmla="*/ 148 h 184"/>
                <a:gd name="T28" fmla="*/ 54 w 200"/>
                <a:gd name="T29" fmla="*/ 112 h 184"/>
                <a:gd name="T30" fmla="*/ 20 w 200"/>
                <a:gd name="T31" fmla="*/ 112 h 184"/>
                <a:gd name="T32" fmla="*/ 50 w 200"/>
                <a:gd name="T33" fmla="*/ 12 h 184"/>
                <a:gd name="T34" fmla="*/ 149 w 200"/>
                <a:gd name="T35" fmla="*/ 12 h 184"/>
                <a:gd name="T36" fmla="*/ 180 w 200"/>
                <a:gd name="T37" fmla="*/ 112 h 184"/>
                <a:gd name="T38" fmla="*/ 143 w 200"/>
                <a:gd name="T39" fmla="*/ 112 h 184"/>
                <a:gd name="T40" fmla="*/ 132 w 200"/>
                <a:gd name="T41" fmla="*/ 28 h 184"/>
                <a:gd name="T42" fmla="*/ 67 w 200"/>
                <a:gd name="T43" fmla="*/ 28 h 184"/>
                <a:gd name="T44" fmla="*/ 65 w 200"/>
                <a:gd name="T45" fmla="*/ 36 h 184"/>
                <a:gd name="T46" fmla="*/ 134 w 200"/>
                <a:gd name="T47" fmla="*/ 36 h 184"/>
                <a:gd name="T48" fmla="*/ 132 w 200"/>
                <a:gd name="T49" fmla="*/ 28 h 184"/>
                <a:gd name="T50" fmla="*/ 138 w 200"/>
                <a:gd name="T51" fmla="*/ 48 h 184"/>
                <a:gd name="T52" fmla="*/ 61 w 200"/>
                <a:gd name="T53" fmla="*/ 48 h 184"/>
                <a:gd name="T54" fmla="*/ 59 w 200"/>
                <a:gd name="T55" fmla="*/ 56 h 184"/>
                <a:gd name="T56" fmla="*/ 140 w 200"/>
                <a:gd name="T57" fmla="*/ 56 h 184"/>
                <a:gd name="T58" fmla="*/ 138 w 200"/>
                <a:gd name="T59" fmla="*/ 48 h 184"/>
                <a:gd name="T60" fmla="*/ 144 w 200"/>
                <a:gd name="T61" fmla="*/ 68 h 184"/>
                <a:gd name="T62" fmla="*/ 55 w 200"/>
                <a:gd name="T63" fmla="*/ 68 h 184"/>
                <a:gd name="T64" fmla="*/ 53 w 200"/>
                <a:gd name="T65" fmla="*/ 76 h 184"/>
                <a:gd name="T66" fmla="*/ 146 w 200"/>
                <a:gd name="T67" fmla="*/ 76 h 184"/>
                <a:gd name="T68" fmla="*/ 144 w 200"/>
                <a:gd name="T69" fmla="*/ 68 h 184"/>
                <a:gd name="T70" fmla="*/ 47 w 200"/>
                <a:gd name="T71" fmla="*/ 96 h 184"/>
                <a:gd name="T72" fmla="*/ 152 w 200"/>
                <a:gd name="T73" fmla="*/ 96 h 184"/>
                <a:gd name="T74" fmla="*/ 149 w 200"/>
                <a:gd name="T75" fmla="*/ 88 h 184"/>
                <a:gd name="T76" fmla="*/ 50 w 200"/>
                <a:gd name="T77" fmla="*/ 88 h 184"/>
                <a:gd name="T78" fmla="*/ 47 w 200"/>
                <a:gd name="T79" fmla="*/ 9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" h="184">
                  <a:moveTo>
                    <a:pt x="199" y="115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8"/>
                    <a:pt x="5" y="184"/>
                    <a:pt x="12" y="184"/>
                  </a:cubicBezTo>
                  <a:cubicBezTo>
                    <a:pt x="188" y="184"/>
                    <a:pt x="188" y="184"/>
                    <a:pt x="188" y="184"/>
                  </a:cubicBezTo>
                  <a:cubicBezTo>
                    <a:pt x="194" y="184"/>
                    <a:pt x="200" y="178"/>
                    <a:pt x="200" y="172"/>
                  </a:cubicBezTo>
                  <a:cubicBezTo>
                    <a:pt x="200" y="115"/>
                    <a:pt x="200" y="115"/>
                    <a:pt x="200" y="115"/>
                  </a:cubicBezTo>
                  <a:lnTo>
                    <a:pt x="199" y="115"/>
                  </a:lnTo>
                  <a:close/>
                  <a:moveTo>
                    <a:pt x="143" y="112"/>
                  </a:moveTo>
                  <a:cubicBezTo>
                    <a:pt x="125" y="148"/>
                    <a:pt x="125" y="148"/>
                    <a:pt x="125" y="148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180" y="112"/>
                    <a:pt x="180" y="112"/>
                    <a:pt x="180" y="112"/>
                  </a:cubicBezTo>
                  <a:lnTo>
                    <a:pt x="143" y="112"/>
                  </a:lnTo>
                  <a:close/>
                  <a:moveTo>
                    <a:pt x="132" y="28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134" y="36"/>
                    <a:pt x="134" y="36"/>
                    <a:pt x="134" y="36"/>
                  </a:cubicBezTo>
                  <a:lnTo>
                    <a:pt x="132" y="28"/>
                  </a:lnTo>
                  <a:close/>
                  <a:moveTo>
                    <a:pt x="138" y="48"/>
                  </a:moveTo>
                  <a:cubicBezTo>
                    <a:pt x="61" y="48"/>
                    <a:pt x="61" y="48"/>
                    <a:pt x="61" y="48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38" y="48"/>
                  </a:lnTo>
                  <a:close/>
                  <a:moveTo>
                    <a:pt x="144" y="68"/>
                  </a:moveTo>
                  <a:cubicBezTo>
                    <a:pt x="55" y="68"/>
                    <a:pt x="55" y="68"/>
                    <a:pt x="55" y="6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146" y="76"/>
                    <a:pt x="146" y="76"/>
                    <a:pt x="146" y="76"/>
                  </a:cubicBezTo>
                  <a:lnTo>
                    <a:pt x="144" y="68"/>
                  </a:lnTo>
                  <a:close/>
                  <a:moveTo>
                    <a:pt x="47" y="96"/>
                  </a:moveTo>
                  <a:cubicBezTo>
                    <a:pt x="152" y="96"/>
                    <a:pt x="152" y="96"/>
                    <a:pt x="152" y="96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50" y="88"/>
                    <a:pt x="50" y="88"/>
                    <a:pt x="50" y="88"/>
                  </a:cubicBezTo>
                  <a:lnTo>
                    <a:pt x="47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626687" y="1306430"/>
            <a:ext cx="49883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课程开发包含多项工作，多个步骤和流程。在开发过程中要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前后照应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首尾呼应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，保持整个课程的一致性。</a:t>
            </a:r>
          </a:p>
        </p:txBody>
      </p:sp>
      <p:sp>
        <p:nvSpPr>
          <p:cNvPr id="4" name="矩形 3"/>
          <p:cNvSpPr/>
          <p:nvPr/>
        </p:nvSpPr>
        <p:spPr>
          <a:xfrm>
            <a:off x="765175" y="2832176"/>
            <a:ext cx="4572000" cy="10237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课程作为企业培训体系的一部分，课程内容要和企业业务保持一致，要和已经存在的课程保持一致，不能互相矛盾，重复开发。</a:t>
            </a:r>
          </a:p>
        </p:txBody>
      </p:sp>
    </p:spTree>
    <p:extLst>
      <p:ext uri="{BB962C8B-B14F-4D97-AF65-F5344CB8AC3E}">
        <p14:creationId xmlns:p14="http://schemas.microsoft.com/office/powerpoint/2010/main" val="1387117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36676" y="313550"/>
            <a:ext cx="1582148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针对性原则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12" name="矩形 11"/>
          <p:cNvSpPr/>
          <p:nvPr/>
        </p:nvSpPr>
        <p:spPr>
          <a:xfrm>
            <a:off x="3257336" y="1154733"/>
            <a:ext cx="5404063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课程开发是为培训服务的，培训是为解决某一问题的。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53498" y="1405735"/>
            <a:ext cx="1679575" cy="1663700"/>
            <a:chOff x="1101278" y="1507210"/>
            <a:chExt cx="1679575" cy="1663700"/>
          </a:xfrm>
        </p:grpSpPr>
        <p:grpSp>
          <p:nvGrpSpPr>
            <p:cNvPr id="2" name="组合 1"/>
            <p:cNvGrpSpPr/>
            <p:nvPr/>
          </p:nvGrpSpPr>
          <p:grpSpPr>
            <a:xfrm>
              <a:off x="1101278" y="1507210"/>
              <a:ext cx="1679575" cy="1663700"/>
              <a:chOff x="2632128" y="2457081"/>
              <a:chExt cx="1679575" cy="1663700"/>
            </a:xfrm>
          </p:grpSpPr>
          <p:sp>
            <p:nvSpPr>
              <p:cNvPr id="13" name="Oval 5"/>
              <p:cNvSpPr>
                <a:spLocks noChangeArrowheads="1"/>
              </p:cNvSpPr>
              <p:nvPr/>
            </p:nvSpPr>
            <p:spPr bwMode="auto">
              <a:xfrm>
                <a:off x="2916290" y="2739656"/>
                <a:ext cx="1109663" cy="1098550"/>
              </a:xfrm>
              <a:prstGeom prst="ellipse">
                <a:avLst/>
              </a:prstGeom>
              <a:solidFill>
                <a:srgbClr val="F9CB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E45631CC-5BF2-4C18-A39C-3461C7D3F71A}">
                  <a14:hiddenSp3d xmlns:a14="http://schemas.microsoft.com/office/drawing/2010/main" extrusionH="19050000" prstMaterial="flat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2632128" y="2457081"/>
                <a:ext cx="1679575" cy="1663700"/>
              </a:xfrm>
              <a:custGeom>
                <a:avLst/>
                <a:gdLst>
                  <a:gd name="T0" fmla="*/ 107 w 165"/>
                  <a:gd name="T1" fmla="*/ 4 h 165"/>
                  <a:gd name="T2" fmla="*/ 113 w 165"/>
                  <a:gd name="T3" fmla="*/ 29 h 165"/>
                  <a:gd name="T4" fmla="*/ 135 w 165"/>
                  <a:gd name="T5" fmla="*/ 19 h 165"/>
                  <a:gd name="T6" fmla="*/ 131 w 165"/>
                  <a:gd name="T7" fmla="*/ 45 h 165"/>
                  <a:gd name="T8" fmla="*/ 156 w 165"/>
                  <a:gd name="T9" fmla="*/ 44 h 165"/>
                  <a:gd name="T10" fmla="*/ 142 w 165"/>
                  <a:gd name="T11" fmla="*/ 66 h 165"/>
                  <a:gd name="T12" fmla="*/ 165 w 165"/>
                  <a:gd name="T13" fmla="*/ 75 h 165"/>
                  <a:gd name="T14" fmla="*/ 144 w 165"/>
                  <a:gd name="T15" fmla="*/ 90 h 165"/>
                  <a:gd name="T16" fmla="*/ 161 w 165"/>
                  <a:gd name="T17" fmla="*/ 107 h 165"/>
                  <a:gd name="T18" fmla="*/ 136 w 165"/>
                  <a:gd name="T19" fmla="*/ 113 h 165"/>
                  <a:gd name="T20" fmla="*/ 146 w 165"/>
                  <a:gd name="T21" fmla="*/ 135 h 165"/>
                  <a:gd name="T22" fmla="*/ 120 w 165"/>
                  <a:gd name="T23" fmla="*/ 131 h 165"/>
                  <a:gd name="T24" fmla="*/ 120 w 165"/>
                  <a:gd name="T25" fmla="*/ 156 h 165"/>
                  <a:gd name="T26" fmla="*/ 99 w 165"/>
                  <a:gd name="T27" fmla="*/ 142 h 165"/>
                  <a:gd name="T28" fmla="*/ 90 w 165"/>
                  <a:gd name="T29" fmla="*/ 165 h 165"/>
                  <a:gd name="T30" fmla="*/ 75 w 165"/>
                  <a:gd name="T31" fmla="*/ 144 h 165"/>
                  <a:gd name="T32" fmla="*/ 58 w 165"/>
                  <a:gd name="T33" fmla="*/ 161 h 165"/>
                  <a:gd name="T34" fmla="*/ 52 w 165"/>
                  <a:gd name="T35" fmla="*/ 136 h 165"/>
                  <a:gd name="T36" fmla="*/ 29 w 165"/>
                  <a:gd name="T37" fmla="*/ 146 h 165"/>
                  <a:gd name="T38" fmla="*/ 33 w 165"/>
                  <a:gd name="T39" fmla="*/ 120 h 165"/>
                  <a:gd name="T40" fmla="*/ 9 w 165"/>
                  <a:gd name="T41" fmla="*/ 120 h 165"/>
                  <a:gd name="T42" fmla="*/ 23 w 165"/>
                  <a:gd name="T43" fmla="*/ 99 h 165"/>
                  <a:gd name="T44" fmla="*/ 0 w 165"/>
                  <a:gd name="T45" fmla="*/ 90 h 165"/>
                  <a:gd name="T46" fmla="*/ 21 w 165"/>
                  <a:gd name="T47" fmla="*/ 74 h 165"/>
                  <a:gd name="T48" fmla="*/ 4 w 165"/>
                  <a:gd name="T49" fmla="*/ 58 h 165"/>
                  <a:gd name="T50" fmla="*/ 29 w 165"/>
                  <a:gd name="T51" fmla="*/ 52 h 165"/>
                  <a:gd name="T52" fmla="*/ 19 w 165"/>
                  <a:gd name="T53" fmla="*/ 29 h 165"/>
                  <a:gd name="T54" fmla="*/ 45 w 165"/>
                  <a:gd name="T55" fmla="*/ 33 h 165"/>
                  <a:gd name="T56" fmla="*/ 44 w 165"/>
                  <a:gd name="T57" fmla="*/ 9 h 165"/>
                  <a:gd name="T58" fmla="*/ 66 w 165"/>
                  <a:gd name="T59" fmla="*/ 23 h 165"/>
                  <a:gd name="T60" fmla="*/ 75 w 165"/>
                  <a:gd name="T61" fmla="*/ 0 h 165"/>
                  <a:gd name="T62" fmla="*/ 90 w 165"/>
                  <a:gd name="T63" fmla="*/ 21 h 165"/>
                  <a:gd name="T64" fmla="*/ 95 w 165"/>
                  <a:gd name="T65" fmla="*/ 35 h 165"/>
                  <a:gd name="T66" fmla="*/ 70 w 165"/>
                  <a:gd name="T67" fmla="*/ 130 h 165"/>
                  <a:gd name="T68" fmla="*/ 95 w 165"/>
                  <a:gd name="T69" fmla="*/ 3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5" h="165">
                    <a:moveTo>
                      <a:pt x="100" y="2"/>
                    </a:moveTo>
                    <a:cubicBezTo>
                      <a:pt x="107" y="4"/>
                      <a:pt x="107" y="4"/>
                      <a:pt x="107" y="4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9" y="26"/>
                      <a:pt x="111" y="27"/>
                      <a:pt x="113" y="29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8" y="41"/>
                      <a:pt x="130" y="43"/>
                      <a:pt x="131" y="45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40" y="59"/>
                      <a:pt x="140" y="59"/>
                      <a:pt x="140" y="59"/>
                    </a:cubicBezTo>
                    <a:cubicBezTo>
                      <a:pt x="141" y="61"/>
                      <a:pt x="142" y="64"/>
                      <a:pt x="142" y="66"/>
                    </a:cubicBezTo>
                    <a:cubicBezTo>
                      <a:pt x="164" y="68"/>
                      <a:pt x="164" y="68"/>
                      <a:pt x="164" y="68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44" y="83"/>
                      <a:pt x="144" y="83"/>
                      <a:pt x="144" y="83"/>
                    </a:cubicBezTo>
                    <a:cubicBezTo>
                      <a:pt x="144" y="85"/>
                      <a:pt x="144" y="88"/>
                      <a:pt x="144" y="90"/>
                    </a:cubicBezTo>
                    <a:cubicBezTo>
                      <a:pt x="163" y="100"/>
                      <a:pt x="163" y="100"/>
                      <a:pt x="163" y="100"/>
                    </a:cubicBezTo>
                    <a:cubicBezTo>
                      <a:pt x="161" y="107"/>
                      <a:pt x="161" y="107"/>
                      <a:pt x="161" y="107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39" y="109"/>
                      <a:pt x="138" y="111"/>
                      <a:pt x="136" y="113"/>
                    </a:cubicBezTo>
                    <a:cubicBezTo>
                      <a:pt x="150" y="130"/>
                      <a:pt x="150" y="130"/>
                      <a:pt x="150" y="130"/>
                    </a:cubicBezTo>
                    <a:cubicBezTo>
                      <a:pt x="146" y="135"/>
                      <a:pt x="146" y="135"/>
                      <a:pt x="146" y="135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4" y="128"/>
                      <a:pt x="122" y="130"/>
                      <a:pt x="120" y="131"/>
                    </a:cubicBezTo>
                    <a:cubicBezTo>
                      <a:pt x="127" y="152"/>
                      <a:pt x="127" y="152"/>
                      <a:pt x="127" y="152"/>
                    </a:cubicBezTo>
                    <a:cubicBezTo>
                      <a:pt x="120" y="156"/>
                      <a:pt x="120" y="156"/>
                      <a:pt x="120" y="156"/>
                    </a:cubicBez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4" y="141"/>
                      <a:pt x="101" y="142"/>
                      <a:pt x="99" y="142"/>
                    </a:cubicBezTo>
                    <a:cubicBezTo>
                      <a:pt x="97" y="164"/>
                      <a:pt x="97" y="164"/>
                      <a:pt x="97" y="164"/>
                    </a:cubicBezTo>
                    <a:cubicBezTo>
                      <a:pt x="90" y="165"/>
                      <a:pt x="90" y="165"/>
                      <a:pt x="90" y="165"/>
                    </a:cubicBezTo>
                    <a:cubicBezTo>
                      <a:pt x="82" y="144"/>
                      <a:pt x="82" y="144"/>
                      <a:pt x="82" y="144"/>
                    </a:cubicBezTo>
                    <a:cubicBezTo>
                      <a:pt x="80" y="144"/>
                      <a:pt x="77" y="144"/>
                      <a:pt x="75" y="144"/>
                    </a:cubicBezTo>
                    <a:cubicBezTo>
                      <a:pt x="65" y="163"/>
                      <a:pt x="65" y="163"/>
                      <a:pt x="65" y="163"/>
                    </a:cubicBezTo>
                    <a:cubicBezTo>
                      <a:pt x="58" y="161"/>
                      <a:pt x="58" y="161"/>
                      <a:pt x="58" y="161"/>
                    </a:cubicBezTo>
                    <a:cubicBezTo>
                      <a:pt x="59" y="140"/>
                      <a:pt x="59" y="140"/>
                      <a:pt x="59" y="140"/>
                    </a:cubicBezTo>
                    <a:cubicBezTo>
                      <a:pt x="56" y="139"/>
                      <a:pt x="54" y="137"/>
                      <a:pt x="52" y="136"/>
                    </a:cubicBezTo>
                    <a:cubicBezTo>
                      <a:pt x="35" y="150"/>
                      <a:pt x="35" y="150"/>
                      <a:pt x="35" y="150"/>
                    </a:cubicBezTo>
                    <a:cubicBezTo>
                      <a:pt x="29" y="146"/>
                      <a:pt x="29" y="146"/>
                      <a:pt x="29" y="146"/>
                    </a:cubicBezTo>
                    <a:cubicBezTo>
                      <a:pt x="39" y="126"/>
                      <a:pt x="39" y="126"/>
                      <a:pt x="39" y="126"/>
                    </a:cubicBezTo>
                    <a:cubicBezTo>
                      <a:pt x="37" y="124"/>
                      <a:pt x="35" y="122"/>
                      <a:pt x="33" y="120"/>
                    </a:cubicBezTo>
                    <a:cubicBezTo>
                      <a:pt x="13" y="127"/>
                      <a:pt x="13" y="127"/>
                      <a:pt x="13" y="127"/>
                    </a:cubicBezTo>
                    <a:cubicBezTo>
                      <a:pt x="9" y="120"/>
                      <a:pt x="9" y="120"/>
                      <a:pt x="9" y="120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4" y="104"/>
                      <a:pt x="23" y="101"/>
                      <a:pt x="23" y="99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0" y="80"/>
                      <a:pt x="21" y="77"/>
                      <a:pt x="21" y="74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56"/>
                      <a:pt x="27" y="54"/>
                      <a:pt x="29" y="52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41" y="37"/>
                      <a:pt x="43" y="35"/>
                      <a:pt x="45" y="3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61" y="24"/>
                      <a:pt x="64" y="23"/>
                      <a:pt x="66" y="23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85" y="20"/>
                      <a:pt x="88" y="21"/>
                      <a:pt x="90" y="21"/>
                    </a:cubicBezTo>
                    <a:cubicBezTo>
                      <a:pt x="100" y="2"/>
                      <a:pt x="100" y="2"/>
                      <a:pt x="100" y="2"/>
                    </a:cubicBezTo>
                    <a:close/>
                    <a:moveTo>
                      <a:pt x="95" y="35"/>
                    </a:moveTo>
                    <a:cubicBezTo>
                      <a:pt x="121" y="42"/>
                      <a:pt x="137" y="69"/>
                      <a:pt x="130" y="95"/>
                    </a:cubicBezTo>
                    <a:cubicBezTo>
                      <a:pt x="123" y="121"/>
                      <a:pt x="96" y="137"/>
                      <a:pt x="70" y="130"/>
                    </a:cubicBezTo>
                    <a:cubicBezTo>
                      <a:pt x="44" y="123"/>
                      <a:pt x="28" y="96"/>
                      <a:pt x="35" y="69"/>
                    </a:cubicBezTo>
                    <a:cubicBezTo>
                      <a:pt x="42" y="43"/>
                      <a:pt x="69" y="28"/>
                      <a:pt x="95" y="35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E45631CC-5BF2-4C18-A39C-3461C7D3F71A}">
                  <a14:hiddenSp3d xmlns:a14="http://schemas.microsoft.com/office/drawing/2010/main" extrusionH="19050000" prstMaterial="flat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1709289" y="2108078"/>
              <a:ext cx="461963" cy="461963"/>
            </a:xfrm>
            <a:custGeom>
              <a:avLst/>
              <a:gdLst>
                <a:gd name="T0" fmla="*/ 173 w 208"/>
                <a:gd name="T1" fmla="*/ 68 h 208"/>
                <a:gd name="T2" fmla="*/ 195 w 208"/>
                <a:gd name="T3" fmla="*/ 57 h 208"/>
                <a:gd name="T4" fmla="*/ 195 w 208"/>
                <a:gd name="T5" fmla="*/ 13 h 208"/>
                <a:gd name="T6" fmla="*/ 150 w 208"/>
                <a:gd name="T7" fmla="*/ 13 h 208"/>
                <a:gd name="T8" fmla="*/ 140 w 208"/>
                <a:gd name="T9" fmla="*/ 36 h 208"/>
                <a:gd name="T10" fmla="*/ 117 w 208"/>
                <a:gd name="T11" fmla="*/ 13 h 208"/>
                <a:gd name="T12" fmla="*/ 106 w 208"/>
                <a:gd name="T13" fmla="*/ 13 h 208"/>
                <a:gd name="T14" fmla="*/ 100 w 208"/>
                <a:gd name="T15" fmla="*/ 18 h 208"/>
                <a:gd name="T16" fmla="*/ 100 w 208"/>
                <a:gd name="T17" fmla="*/ 29 h 208"/>
                <a:gd name="T18" fmla="*/ 123 w 208"/>
                <a:gd name="T19" fmla="*/ 52 h 208"/>
                <a:gd name="T20" fmla="*/ 18 w 208"/>
                <a:gd name="T21" fmla="*/ 157 h 208"/>
                <a:gd name="T22" fmla="*/ 20 w 208"/>
                <a:gd name="T23" fmla="*/ 167 h 208"/>
                <a:gd name="T24" fmla="*/ 12 w 208"/>
                <a:gd name="T25" fmla="*/ 174 h 208"/>
                <a:gd name="T26" fmla="*/ 11 w 208"/>
                <a:gd name="T27" fmla="*/ 196 h 208"/>
                <a:gd name="T28" fmla="*/ 34 w 208"/>
                <a:gd name="T29" fmla="*/ 196 h 208"/>
                <a:gd name="T30" fmla="*/ 42 w 208"/>
                <a:gd name="T31" fmla="*/ 188 h 208"/>
                <a:gd name="T32" fmla="*/ 51 w 208"/>
                <a:gd name="T33" fmla="*/ 191 h 208"/>
                <a:gd name="T34" fmla="*/ 156 w 208"/>
                <a:gd name="T35" fmla="*/ 85 h 208"/>
                <a:gd name="T36" fmla="*/ 178 w 208"/>
                <a:gd name="T37" fmla="*/ 108 h 208"/>
                <a:gd name="T38" fmla="*/ 189 w 208"/>
                <a:gd name="T39" fmla="*/ 108 h 208"/>
                <a:gd name="T40" fmla="*/ 195 w 208"/>
                <a:gd name="T41" fmla="*/ 102 h 208"/>
                <a:gd name="T42" fmla="*/ 195 w 208"/>
                <a:gd name="T43" fmla="*/ 91 h 208"/>
                <a:gd name="T44" fmla="*/ 173 w 208"/>
                <a:gd name="T45" fmla="*/ 68 h 208"/>
                <a:gd name="T46" fmla="*/ 28 w 208"/>
                <a:gd name="T47" fmla="*/ 191 h 208"/>
                <a:gd name="T48" fmla="*/ 17 w 208"/>
                <a:gd name="T49" fmla="*/ 190 h 208"/>
                <a:gd name="T50" fmla="*/ 17 w 208"/>
                <a:gd name="T51" fmla="*/ 179 h 208"/>
                <a:gd name="T52" fmla="*/ 23 w 208"/>
                <a:gd name="T53" fmla="*/ 173 h 208"/>
                <a:gd name="T54" fmla="*/ 28 w 208"/>
                <a:gd name="T55" fmla="*/ 180 h 208"/>
                <a:gd name="T56" fmla="*/ 34 w 208"/>
                <a:gd name="T57" fmla="*/ 184 h 208"/>
                <a:gd name="T58" fmla="*/ 28 w 208"/>
                <a:gd name="T59" fmla="*/ 191 h 208"/>
                <a:gd name="T60" fmla="*/ 56 w 208"/>
                <a:gd name="T61" fmla="*/ 174 h 208"/>
                <a:gd name="T62" fmla="*/ 34 w 208"/>
                <a:gd name="T63" fmla="*/ 174 h 208"/>
                <a:gd name="T64" fmla="*/ 34 w 208"/>
                <a:gd name="T65" fmla="*/ 151 h 208"/>
                <a:gd name="T66" fmla="*/ 128 w 208"/>
                <a:gd name="T67" fmla="*/ 57 h 208"/>
                <a:gd name="T68" fmla="*/ 150 w 208"/>
                <a:gd name="T69" fmla="*/ 80 h 208"/>
                <a:gd name="T70" fmla="*/ 56 w 208"/>
                <a:gd name="T71" fmla="*/ 17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8" h="208">
                  <a:moveTo>
                    <a:pt x="173" y="68"/>
                  </a:moveTo>
                  <a:cubicBezTo>
                    <a:pt x="195" y="57"/>
                    <a:pt x="195" y="57"/>
                    <a:pt x="195" y="57"/>
                  </a:cubicBezTo>
                  <a:cubicBezTo>
                    <a:pt x="208" y="45"/>
                    <a:pt x="208" y="25"/>
                    <a:pt x="195" y="13"/>
                  </a:cubicBezTo>
                  <a:cubicBezTo>
                    <a:pt x="183" y="0"/>
                    <a:pt x="163" y="0"/>
                    <a:pt x="150" y="13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3"/>
                    <a:pt x="111" y="7"/>
                    <a:pt x="106" y="13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8"/>
                    <a:pt x="96" y="25"/>
                    <a:pt x="100" y="29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8" y="157"/>
                    <a:pt x="18" y="157"/>
                    <a:pt x="18" y="157"/>
                  </a:cubicBezTo>
                  <a:cubicBezTo>
                    <a:pt x="18" y="157"/>
                    <a:pt x="17" y="161"/>
                    <a:pt x="20" y="167"/>
                  </a:cubicBezTo>
                  <a:cubicBezTo>
                    <a:pt x="12" y="174"/>
                    <a:pt x="12" y="174"/>
                    <a:pt x="12" y="174"/>
                  </a:cubicBezTo>
                  <a:cubicBezTo>
                    <a:pt x="12" y="174"/>
                    <a:pt x="0" y="185"/>
                    <a:pt x="11" y="196"/>
                  </a:cubicBezTo>
                  <a:cubicBezTo>
                    <a:pt x="11" y="196"/>
                    <a:pt x="22" y="208"/>
                    <a:pt x="34" y="196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4" y="189"/>
                    <a:pt x="47" y="190"/>
                    <a:pt x="51" y="191"/>
                  </a:cubicBezTo>
                  <a:cubicBezTo>
                    <a:pt x="156" y="85"/>
                    <a:pt x="156" y="85"/>
                    <a:pt x="156" y="8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84" y="113"/>
                    <a:pt x="189" y="108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2"/>
                    <a:pt x="201" y="96"/>
                    <a:pt x="195" y="91"/>
                  </a:cubicBezTo>
                  <a:lnTo>
                    <a:pt x="173" y="68"/>
                  </a:lnTo>
                  <a:close/>
                  <a:moveTo>
                    <a:pt x="28" y="191"/>
                  </a:moveTo>
                  <a:cubicBezTo>
                    <a:pt x="23" y="196"/>
                    <a:pt x="17" y="190"/>
                    <a:pt x="17" y="190"/>
                  </a:cubicBezTo>
                  <a:cubicBezTo>
                    <a:pt x="12" y="185"/>
                    <a:pt x="17" y="179"/>
                    <a:pt x="17" y="179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6" y="177"/>
                    <a:pt x="28" y="180"/>
                  </a:cubicBezTo>
                  <a:cubicBezTo>
                    <a:pt x="28" y="180"/>
                    <a:pt x="30" y="181"/>
                    <a:pt x="34" y="184"/>
                  </a:cubicBezTo>
                  <a:lnTo>
                    <a:pt x="28" y="191"/>
                  </a:lnTo>
                  <a:close/>
                  <a:moveTo>
                    <a:pt x="56" y="174"/>
                  </a:moveTo>
                  <a:cubicBezTo>
                    <a:pt x="46" y="184"/>
                    <a:pt x="43" y="183"/>
                    <a:pt x="34" y="174"/>
                  </a:cubicBezTo>
                  <a:cubicBezTo>
                    <a:pt x="25" y="165"/>
                    <a:pt x="24" y="161"/>
                    <a:pt x="34" y="151"/>
                  </a:cubicBezTo>
                  <a:cubicBezTo>
                    <a:pt x="128" y="57"/>
                    <a:pt x="128" y="57"/>
                    <a:pt x="128" y="57"/>
                  </a:cubicBezTo>
                  <a:cubicBezTo>
                    <a:pt x="150" y="80"/>
                    <a:pt x="150" y="80"/>
                    <a:pt x="150" y="80"/>
                  </a:cubicBezTo>
                  <a:lnTo>
                    <a:pt x="56" y="174"/>
                  </a:lnTo>
                  <a:close/>
                </a:path>
              </a:pathLst>
            </a:custGeom>
            <a:solidFill>
              <a:srgbClr val="70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E45631CC-5BF2-4C18-A39C-3461C7D3F71A}">
                <a14:hiddenSp3d xmlns:a14="http://schemas.microsoft.com/office/drawing/2010/main" extrusionH="19050000" prstMaterial="flat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3257337" y="2723540"/>
            <a:ext cx="48387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课程要针对在工作过程中遇到的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任务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或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问题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，把完成某一任务或解决某一个问题作为课程内容，有针对性的开发。</a:t>
            </a:r>
          </a:p>
        </p:txBody>
      </p:sp>
    </p:spTree>
    <p:extLst>
      <p:ext uri="{BB962C8B-B14F-4D97-AF65-F5344CB8AC3E}">
        <p14:creationId xmlns:p14="http://schemas.microsoft.com/office/powerpoint/2010/main" val="2992580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165147" y="313550"/>
            <a:ext cx="2073682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9031" y="121124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课程目标</a:t>
            </a:r>
          </a:p>
        </p:txBody>
      </p:sp>
      <p:sp>
        <p:nvSpPr>
          <p:cNvPr id="18" name="任意多边形 17"/>
          <p:cNvSpPr/>
          <p:nvPr/>
        </p:nvSpPr>
        <p:spPr>
          <a:xfrm rot="4500000">
            <a:off x="765143" y="2283104"/>
            <a:ext cx="1864253" cy="1864190"/>
          </a:xfrm>
          <a:custGeom>
            <a:avLst/>
            <a:gdLst>
              <a:gd name="connsiteX0" fmla="*/ 584298 w 1864253"/>
              <a:gd name="connsiteY0" fmla="*/ 164431 h 1864190"/>
              <a:gd name="connsiteX1" fmla="*/ 184935 w 1864253"/>
              <a:gd name="connsiteY1" fmla="*/ 563794 h 1864190"/>
              <a:gd name="connsiteX2" fmla="*/ 584298 w 1864253"/>
              <a:gd name="connsiteY2" fmla="*/ 963157 h 1864190"/>
              <a:gd name="connsiteX3" fmla="*/ 983661 w 1864253"/>
              <a:gd name="connsiteY3" fmla="*/ 563794 h 1864190"/>
              <a:gd name="connsiteX4" fmla="*/ 584298 w 1864253"/>
              <a:gd name="connsiteY4" fmla="*/ 164431 h 1864190"/>
              <a:gd name="connsiteX5" fmla="*/ 580490 w 1864253"/>
              <a:gd name="connsiteY5" fmla="*/ 0 h 1864190"/>
              <a:gd name="connsiteX6" fmla="*/ 1160980 w 1864253"/>
              <a:gd name="connsiteY6" fmla="*/ 580490 h 1864190"/>
              <a:gd name="connsiteX7" fmla="*/ 1149187 w 1864253"/>
              <a:gd name="connsiteY7" fmla="*/ 697479 h 1864190"/>
              <a:gd name="connsiteX8" fmla="*/ 1131903 w 1864253"/>
              <a:gd name="connsiteY8" fmla="*/ 753157 h 1864190"/>
              <a:gd name="connsiteX9" fmla="*/ 1785825 w 1864253"/>
              <a:gd name="connsiteY9" fmla="*/ 1407079 h 1864190"/>
              <a:gd name="connsiteX10" fmla="*/ 1785825 w 1864253"/>
              <a:gd name="connsiteY10" fmla="*/ 1785763 h 1864190"/>
              <a:gd name="connsiteX11" fmla="*/ 1407141 w 1864253"/>
              <a:gd name="connsiteY11" fmla="*/ 1785763 h 1864190"/>
              <a:gd name="connsiteX12" fmla="*/ 753252 w 1864253"/>
              <a:gd name="connsiteY12" fmla="*/ 1131874 h 1864190"/>
              <a:gd name="connsiteX13" fmla="*/ 697479 w 1864253"/>
              <a:gd name="connsiteY13" fmla="*/ 1149187 h 1864190"/>
              <a:gd name="connsiteX14" fmla="*/ 580490 w 1864253"/>
              <a:gd name="connsiteY14" fmla="*/ 1160980 h 1864190"/>
              <a:gd name="connsiteX15" fmla="*/ 0 w 1864253"/>
              <a:gd name="connsiteY15" fmla="*/ 580490 h 1864190"/>
              <a:gd name="connsiteX16" fmla="*/ 580490 w 1864253"/>
              <a:gd name="connsiteY16" fmla="*/ 0 h 1864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64253" h="1864190">
                <a:moveTo>
                  <a:pt x="584298" y="164431"/>
                </a:moveTo>
                <a:cubicBezTo>
                  <a:pt x="363736" y="164431"/>
                  <a:pt x="184935" y="343232"/>
                  <a:pt x="184935" y="563794"/>
                </a:cubicBezTo>
                <a:cubicBezTo>
                  <a:pt x="184935" y="784356"/>
                  <a:pt x="363736" y="963157"/>
                  <a:pt x="584298" y="963157"/>
                </a:cubicBezTo>
                <a:cubicBezTo>
                  <a:pt x="804860" y="963157"/>
                  <a:pt x="983661" y="784356"/>
                  <a:pt x="983661" y="563794"/>
                </a:cubicBezTo>
                <a:cubicBezTo>
                  <a:pt x="983661" y="343232"/>
                  <a:pt x="804860" y="164431"/>
                  <a:pt x="584298" y="164431"/>
                </a:cubicBezTo>
                <a:close/>
                <a:moveTo>
                  <a:pt x="580490" y="0"/>
                </a:moveTo>
                <a:cubicBezTo>
                  <a:pt x="901086" y="0"/>
                  <a:pt x="1160980" y="259894"/>
                  <a:pt x="1160980" y="580490"/>
                </a:cubicBezTo>
                <a:cubicBezTo>
                  <a:pt x="1160980" y="620565"/>
                  <a:pt x="1156919" y="659691"/>
                  <a:pt x="1149187" y="697479"/>
                </a:cubicBezTo>
                <a:lnTo>
                  <a:pt x="1131903" y="753157"/>
                </a:lnTo>
                <a:lnTo>
                  <a:pt x="1785825" y="1407079"/>
                </a:lnTo>
                <a:cubicBezTo>
                  <a:pt x="1890396" y="1511649"/>
                  <a:pt x="1890396" y="1681192"/>
                  <a:pt x="1785825" y="1785763"/>
                </a:cubicBezTo>
                <a:cubicBezTo>
                  <a:pt x="1681255" y="1890333"/>
                  <a:pt x="1511712" y="1890333"/>
                  <a:pt x="1407141" y="1785763"/>
                </a:cubicBezTo>
                <a:lnTo>
                  <a:pt x="753252" y="1131874"/>
                </a:lnTo>
                <a:lnTo>
                  <a:pt x="697479" y="1149187"/>
                </a:lnTo>
                <a:cubicBezTo>
                  <a:pt x="659691" y="1156919"/>
                  <a:pt x="620565" y="1160980"/>
                  <a:pt x="580490" y="1160980"/>
                </a:cubicBezTo>
                <a:cubicBezTo>
                  <a:pt x="259894" y="1160980"/>
                  <a:pt x="0" y="901086"/>
                  <a:pt x="0" y="580490"/>
                </a:cubicBezTo>
                <a:cubicBezTo>
                  <a:pt x="0" y="259894"/>
                  <a:pt x="259894" y="0"/>
                  <a:pt x="580490" y="0"/>
                </a:cubicBezTo>
                <a:close/>
              </a:path>
            </a:pathLst>
          </a:custGeom>
          <a:solidFill>
            <a:srgbClr val="1B354C"/>
          </a:solidFill>
          <a:ln>
            <a:noFill/>
          </a:ln>
          <a:effectLst>
            <a:outerShdw blurRad="101600" dist="152400" dir="2700000" algn="tl" rotWithShape="0">
              <a:prstClr val="black">
                <a:alpha val="28000"/>
              </a:prstClr>
            </a:outerShdw>
          </a:effectLst>
          <a:extLst>
            <a:ext uri="{31F19639-BCED-4A60-ADC4-E9642A236FB7}">
              <a14:hiddenScene3d xmlns:a14="http://schemas.microsoft.com/office/drawing/2010/main">
                <a:camera prst="obliqueBottomRight">
                  <a:rot lat="0" lon="0" rev="0"/>
                </a:camera>
                <a:lightRig rig="legacyFlat3" dir="b"/>
              </a14:hiddenScene3d>
            </a:ext>
            <a:ext uri="{E45631CC-5BF2-4C18-A39C-3461C7D3F71A}">
              <a14:hiddenSp3d xmlns:a14="http://schemas.microsoft.com/office/drawing/2010/main" extrusionH="19050000" prstMaterial="flat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加号 20"/>
          <p:cNvSpPr/>
          <p:nvPr/>
        </p:nvSpPr>
        <p:spPr>
          <a:xfrm>
            <a:off x="1707544" y="2505611"/>
            <a:ext cx="494444" cy="494444"/>
          </a:xfrm>
          <a:prstGeom prst="mathPlus">
            <a:avLst/>
          </a:prstGeom>
          <a:solidFill>
            <a:srgbClr val="1B354C"/>
          </a:solidFill>
          <a:ln w="28575">
            <a:solidFill>
              <a:srgbClr val="F2F2F2"/>
            </a:solidFill>
          </a:ln>
          <a:effectLst>
            <a:outerShdw blurRad="88900" dist="75434" dir="2699998" rotWithShape="0">
              <a:srgbClr val="000000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1905" y="1094863"/>
            <a:ext cx="513948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课程目标规定了课程结束后，学员能够达到什么水平，具备哪些知识和技能。课程目标应该是表现性的，可观察的。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716839" y="250561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对培训内容达到知晓的程度，提起某个知识点能够记起；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知其然，知其所以然；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不但对原有知识能够做到消化吸收，也能进行创新和变化，能够解决不同情况的问题； 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在掌握的基础上，能够内化所学的知识，并在工作中能够熟练使用。</a:t>
            </a:r>
          </a:p>
        </p:txBody>
      </p:sp>
    </p:spTree>
    <p:extLst>
      <p:ext uri="{BB962C8B-B14F-4D97-AF65-F5344CB8AC3E}">
        <p14:creationId xmlns:p14="http://schemas.microsoft.com/office/powerpoint/2010/main" val="856615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 rot="19030044">
            <a:off x="5357155" y="1756835"/>
            <a:ext cx="334937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>
                    <a:lumMod val="75000"/>
                  </a:schemeClr>
                </a:solidFill>
              </a:rPr>
              <a:t>who</a:t>
            </a:r>
            <a:endParaRPr lang="zh-CN" altLang="en-US" sz="13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57275" y="313550"/>
            <a:ext cx="2001231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课程对象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765175" y="2123588"/>
            <a:ext cx="1593958" cy="2409761"/>
            <a:chOff x="542" y="1242"/>
            <a:chExt cx="381" cy="57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542" y="1242"/>
              <a:ext cx="381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 defTabSz="932563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541" y="1242"/>
              <a:ext cx="383" cy="576"/>
            </a:xfrm>
            <a:custGeom>
              <a:avLst/>
              <a:gdLst>
                <a:gd name="T0" fmla="*/ 1021 w 1295"/>
                <a:gd name="T1" fmla="*/ 376 h 1946"/>
                <a:gd name="T2" fmla="*/ 645 w 1295"/>
                <a:gd name="T3" fmla="*/ 751 h 1946"/>
                <a:gd name="T4" fmla="*/ 270 w 1295"/>
                <a:gd name="T5" fmla="*/ 376 h 1946"/>
                <a:gd name="T6" fmla="*/ 645 w 1295"/>
                <a:gd name="T7" fmla="*/ 0 h 1946"/>
                <a:gd name="T8" fmla="*/ 1021 w 1295"/>
                <a:gd name="T9" fmla="*/ 376 h 1946"/>
                <a:gd name="T10" fmla="*/ 645 w 1295"/>
                <a:gd name="T11" fmla="*/ 922 h 1946"/>
                <a:gd name="T12" fmla="*/ 589 w 1295"/>
                <a:gd name="T13" fmla="*/ 815 h 1946"/>
                <a:gd name="T14" fmla="*/ 327 w 1295"/>
                <a:gd name="T15" fmla="*/ 668 h 1946"/>
                <a:gd name="T16" fmla="*/ 4 w 1295"/>
                <a:gd name="T17" fmla="*/ 1504 h 1946"/>
                <a:gd name="T18" fmla="*/ 34 w 1295"/>
                <a:gd name="T19" fmla="*/ 1717 h 1946"/>
                <a:gd name="T20" fmla="*/ 209 w 1295"/>
                <a:gd name="T21" fmla="*/ 1857 h 1946"/>
                <a:gd name="T22" fmla="*/ 645 w 1295"/>
                <a:gd name="T23" fmla="*/ 1946 h 1946"/>
                <a:gd name="T24" fmla="*/ 650 w 1295"/>
                <a:gd name="T25" fmla="*/ 1946 h 1946"/>
                <a:gd name="T26" fmla="*/ 1086 w 1295"/>
                <a:gd name="T27" fmla="*/ 1857 h 1946"/>
                <a:gd name="T28" fmla="*/ 1261 w 1295"/>
                <a:gd name="T29" fmla="*/ 1717 h 1946"/>
                <a:gd name="T30" fmla="*/ 1291 w 1295"/>
                <a:gd name="T31" fmla="*/ 1504 h 1946"/>
                <a:gd name="T32" fmla="*/ 969 w 1295"/>
                <a:gd name="T33" fmla="*/ 668 h 1946"/>
                <a:gd name="T34" fmla="*/ 695 w 1295"/>
                <a:gd name="T35" fmla="*/ 811 h 1946"/>
                <a:gd name="T36" fmla="*/ 645 w 1295"/>
                <a:gd name="T37" fmla="*/ 922 h 1946"/>
                <a:gd name="T38" fmla="*/ 644 w 1295"/>
                <a:gd name="T39" fmla="*/ 1592 h 1946"/>
                <a:gd name="T40" fmla="*/ 571 w 1295"/>
                <a:gd name="T41" fmla="*/ 1492 h 1946"/>
                <a:gd name="T42" fmla="*/ 601 w 1295"/>
                <a:gd name="T43" fmla="*/ 1038 h 1946"/>
                <a:gd name="T44" fmla="*/ 644 w 1295"/>
                <a:gd name="T45" fmla="*/ 983 h 1946"/>
                <a:gd name="T46" fmla="*/ 689 w 1295"/>
                <a:gd name="T47" fmla="*/ 1038 h 1946"/>
                <a:gd name="T48" fmla="*/ 720 w 1295"/>
                <a:gd name="T49" fmla="*/ 1492 h 1946"/>
                <a:gd name="T50" fmla="*/ 644 w 1295"/>
                <a:gd name="T51" fmla="*/ 1592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5" h="1946">
                  <a:moveTo>
                    <a:pt x="1021" y="376"/>
                  </a:moveTo>
                  <a:cubicBezTo>
                    <a:pt x="1021" y="583"/>
                    <a:pt x="853" y="751"/>
                    <a:pt x="645" y="751"/>
                  </a:cubicBezTo>
                  <a:cubicBezTo>
                    <a:pt x="438" y="751"/>
                    <a:pt x="270" y="583"/>
                    <a:pt x="270" y="376"/>
                  </a:cubicBezTo>
                  <a:cubicBezTo>
                    <a:pt x="270" y="168"/>
                    <a:pt x="438" y="0"/>
                    <a:pt x="645" y="0"/>
                  </a:cubicBezTo>
                  <a:cubicBezTo>
                    <a:pt x="853" y="0"/>
                    <a:pt x="1021" y="168"/>
                    <a:pt x="1021" y="376"/>
                  </a:cubicBezTo>
                  <a:close/>
                  <a:moveTo>
                    <a:pt x="645" y="922"/>
                  </a:moveTo>
                  <a:cubicBezTo>
                    <a:pt x="589" y="815"/>
                    <a:pt x="589" y="815"/>
                    <a:pt x="589" y="815"/>
                  </a:cubicBezTo>
                  <a:cubicBezTo>
                    <a:pt x="589" y="815"/>
                    <a:pt x="424" y="757"/>
                    <a:pt x="327" y="668"/>
                  </a:cubicBezTo>
                  <a:cubicBezTo>
                    <a:pt x="174" y="922"/>
                    <a:pt x="4" y="1196"/>
                    <a:pt x="4" y="1504"/>
                  </a:cubicBezTo>
                  <a:cubicBezTo>
                    <a:pt x="4" y="1574"/>
                    <a:pt x="0" y="1652"/>
                    <a:pt x="34" y="1717"/>
                  </a:cubicBezTo>
                  <a:cubicBezTo>
                    <a:pt x="73" y="1791"/>
                    <a:pt x="139" y="1821"/>
                    <a:pt x="209" y="1857"/>
                  </a:cubicBezTo>
                  <a:cubicBezTo>
                    <a:pt x="342" y="1926"/>
                    <a:pt x="498" y="1933"/>
                    <a:pt x="645" y="1946"/>
                  </a:cubicBezTo>
                  <a:cubicBezTo>
                    <a:pt x="650" y="1946"/>
                    <a:pt x="650" y="1946"/>
                    <a:pt x="650" y="1946"/>
                  </a:cubicBezTo>
                  <a:cubicBezTo>
                    <a:pt x="797" y="1933"/>
                    <a:pt x="953" y="1926"/>
                    <a:pt x="1086" y="1857"/>
                  </a:cubicBezTo>
                  <a:cubicBezTo>
                    <a:pt x="1156" y="1821"/>
                    <a:pt x="1223" y="1791"/>
                    <a:pt x="1261" y="1717"/>
                  </a:cubicBezTo>
                  <a:cubicBezTo>
                    <a:pt x="1295" y="1652"/>
                    <a:pt x="1291" y="1574"/>
                    <a:pt x="1291" y="1504"/>
                  </a:cubicBezTo>
                  <a:cubicBezTo>
                    <a:pt x="1291" y="1196"/>
                    <a:pt x="1122" y="922"/>
                    <a:pt x="969" y="668"/>
                  </a:cubicBezTo>
                  <a:cubicBezTo>
                    <a:pt x="872" y="757"/>
                    <a:pt x="821" y="775"/>
                    <a:pt x="695" y="811"/>
                  </a:cubicBezTo>
                  <a:lnTo>
                    <a:pt x="645" y="922"/>
                  </a:lnTo>
                  <a:close/>
                  <a:moveTo>
                    <a:pt x="644" y="1592"/>
                  </a:moveTo>
                  <a:cubicBezTo>
                    <a:pt x="571" y="1492"/>
                    <a:pt x="571" y="1492"/>
                    <a:pt x="571" y="1492"/>
                  </a:cubicBezTo>
                  <a:cubicBezTo>
                    <a:pt x="601" y="1038"/>
                    <a:pt x="601" y="1038"/>
                    <a:pt x="601" y="1038"/>
                  </a:cubicBezTo>
                  <a:cubicBezTo>
                    <a:pt x="644" y="983"/>
                    <a:pt x="644" y="983"/>
                    <a:pt x="644" y="983"/>
                  </a:cubicBezTo>
                  <a:cubicBezTo>
                    <a:pt x="689" y="1038"/>
                    <a:pt x="689" y="1038"/>
                    <a:pt x="689" y="1038"/>
                  </a:cubicBezTo>
                  <a:cubicBezTo>
                    <a:pt x="720" y="1492"/>
                    <a:pt x="720" y="1492"/>
                    <a:pt x="720" y="1492"/>
                  </a:cubicBezTo>
                  <a:lnTo>
                    <a:pt x="644" y="1592"/>
                  </a:lnTo>
                  <a:close/>
                </a:path>
              </a:pathLst>
            </a:custGeom>
            <a:solidFill>
              <a:srgbClr val="F40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 defTabSz="932563"/>
              <a:endParaRPr lang="en-GB">
                <a:solidFill>
                  <a:srgbClr val="FFFFFF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237144" y="1295286"/>
            <a:ext cx="53224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课程在开发之初就规定了那些人可以参加，那些人不适合参加。</a:t>
            </a:r>
          </a:p>
        </p:txBody>
      </p:sp>
      <p:sp>
        <p:nvSpPr>
          <p:cNvPr id="12" name="矩形 11"/>
          <p:cNvSpPr/>
          <p:nvPr/>
        </p:nvSpPr>
        <p:spPr>
          <a:xfrm>
            <a:off x="3237144" y="2600164"/>
            <a:ext cx="53224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培训内容不同，培训对象也应该根据培训内容有针对性的选择，才能保证培训效果最大化。</a:t>
            </a:r>
          </a:p>
        </p:txBody>
      </p:sp>
    </p:spTree>
    <p:extLst>
      <p:ext uri="{BB962C8B-B14F-4D97-AF65-F5344CB8AC3E}">
        <p14:creationId xmlns:p14="http://schemas.microsoft.com/office/powerpoint/2010/main" val="3010404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 rot="19030044">
            <a:off x="4831937" y="1878411"/>
            <a:ext cx="39553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>
                    <a:lumMod val="75000"/>
                  </a:schemeClr>
                </a:solidFill>
              </a:rPr>
              <a:t>what</a:t>
            </a:r>
            <a:endParaRPr lang="zh-CN" altLang="en-US" sz="13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47111" y="313550"/>
            <a:ext cx="198789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3192459" y="1561971"/>
            <a:ext cx="5595202" cy="2069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课程内容规定了课程要讲授的</a:t>
            </a:r>
            <a:r>
              <a:rPr lang="zh-CN" altLang="en-US" sz="28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zh-CN" altLang="en-US" sz="28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技能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。根据戴维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梅里尔的五星教学原理，课程内容应该聚焦一个完整的任务或现实问题。培训的过程就是展示完成任务或解决问题的过程。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65175" y="2446824"/>
            <a:ext cx="2007010" cy="1954446"/>
            <a:chOff x="7704137" y="2810669"/>
            <a:chExt cx="1333500" cy="1298575"/>
          </a:xfrm>
        </p:grpSpPr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7908925" y="3207544"/>
              <a:ext cx="785813" cy="90488"/>
            </a:xfrm>
            <a:custGeom>
              <a:avLst/>
              <a:gdLst>
                <a:gd name="T0" fmla="*/ 293 w 293"/>
                <a:gd name="T1" fmla="*/ 17 h 34"/>
                <a:gd name="T2" fmla="*/ 276 w 293"/>
                <a:gd name="T3" fmla="*/ 34 h 34"/>
                <a:gd name="T4" fmla="*/ 17 w 293"/>
                <a:gd name="T5" fmla="*/ 34 h 34"/>
                <a:gd name="T6" fmla="*/ 0 w 293"/>
                <a:gd name="T7" fmla="*/ 17 h 34"/>
                <a:gd name="T8" fmla="*/ 0 w 293"/>
                <a:gd name="T9" fmla="*/ 17 h 34"/>
                <a:gd name="T10" fmla="*/ 17 w 293"/>
                <a:gd name="T11" fmla="*/ 0 h 34"/>
                <a:gd name="T12" fmla="*/ 276 w 293"/>
                <a:gd name="T13" fmla="*/ 0 h 34"/>
                <a:gd name="T14" fmla="*/ 293 w 293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">
                  <a:moveTo>
                    <a:pt x="293" y="17"/>
                  </a:moveTo>
                  <a:cubicBezTo>
                    <a:pt x="293" y="26"/>
                    <a:pt x="286" y="34"/>
                    <a:pt x="27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6" y="0"/>
                    <a:pt x="293" y="7"/>
                    <a:pt x="293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7908925" y="3026569"/>
              <a:ext cx="638175" cy="92075"/>
            </a:xfrm>
            <a:custGeom>
              <a:avLst/>
              <a:gdLst>
                <a:gd name="T0" fmla="*/ 238 w 238"/>
                <a:gd name="T1" fmla="*/ 17 h 34"/>
                <a:gd name="T2" fmla="*/ 221 w 238"/>
                <a:gd name="T3" fmla="*/ 34 h 34"/>
                <a:gd name="T4" fmla="*/ 17 w 238"/>
                <a:gd name="T5" fmla="*/ 34 h 34"/>
                <a:gd name="T6" fmla="*/ 0 w 238"/>
                <a:gd name="T7" fmla="*/ 17 h 34"/>
                <a:gd name="T8" fmla="*/ 0 w 238"/>
                <a:gd name="T9" fmla="*/ 17 h 34"/>
                <a:gd name="T10" fmla="*/ 17 w 238"/>
                <a:gd name="T11" fmla="*/ 0 h 34"/>
                <a:gd name="T12" fmla="*/ 221 w 238"/>
                <a:gd name="T13" fmla="*/ 0 h 34"/>
                <a:gd name="T14" fmla="*/ 238 w 238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34">
                  <a:moveTo>
                    <a:pt x="238" y="17"/>
                  </a:moveTo>
                  <a:cubicBezTo>
                    <a:pt x="238" y="27"/>
                    <a:pt x="230" y="34"/>
                    <a:pt x="221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0" y="0"/>
                    <a:pt x="238" y="8"/>
                    <a:pt x="238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7908925" y="3383756"/>
              <a:ext cx="785813" cy="92075"/>
            </a:xfrm>
            <a:custGeom>
              <a:avLst/>
              <a:gdLst>
                <a:gd name="T0" fmla="*/ 293 w 293"/>
                <a:gd name="T1" fmla="*/ 17 h 34"/>
                <a:gd name="T2" fmla="*/ 276 w 293"/>
                <a:gd name="T3" fmla="*/ 34 h 34"/>
                <a:gd name="T4" fmla="*/ 17 w 293"/>
                <a:gd name="T5" fmla="*/ 34 h 34"/>
                <a:gd name="T6" fmla="*/ 0 w 293"/>
                <a:gd name="T7" fmla="*/ 17 h 34"/>
                <a:gd name="T8" fmla="*/ 0 w 293"/>
                <a:gd name="T9" fmla="*/ 17 h 34"/>
                <a:gd name="T10" fmla="*/ 17 w 293"/>
                <a:gd name="T11" fmla="*/ 0 h 34"/>
                <a:gd name="T12" fmla="*/ 276 w 293"/>
                <a:gd name="T13" fmla="*/ 0 h 34"/>
                <a:gd name="T14" fmla="*/ 293 w 293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">
                  <a:moveTo>
                    <a:pt x="293" y="17"/>
                  </a:moveTo>
                  <a:cubicBezTo>
                    <a:pt x="293" y="27"/>
                    <a:pt x="286" y="34"/>
                    <a:pt x="27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6" y="0"/>
                    <a:pt x="293" y="8"/>
                    <a:pt x="293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7908925" y="3564731"/>
              <a:ext cx="592138" cy="90488"/>
            </a:xfrm>
            <a:custGeom>
              <a:avLst/>
              <a:gdLst>
                <a:gd name="T0" fmla="*/ 221 w 221"/>
                <a:gd name="T1" fmla="*/ 17 h 34"/>
                <a:gd name="T2" fmla="*/ 204 w 221"/>
                <a:gd name="T3" fmla="*/ 34 h 34"/>
                <a:gd name="T4" fmla="*/ 17 w 221"/>
                <a:gd name="T5" fmla="*/ 34 h 34"/>
                <a:gd name="T6" fmla="*/ 0 w 221"/>
                <a:gd name="T7" fmla="*/ 17 h 34"/>
                <a:gd name="T8" fmla="*/ 0 w 221"/>
                <a:gd name="T9" fmla="*/ 17 h 34"/>
                <a:gd name="T10" fmla="*/ 17 w 221"/>
                <a:gd name="T11" fmla="*/ 0 h 34"/>
                <a:gd name="T12" fmla="*/ 204 w 221"/>
                <a:gd name="T13" fmla="*/ 0 h 34"/>
                <a:gd name="T14" fmla="*/ 221 w 221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4">
                  <a:moveTo>
                    <a:pt x="221" y="17"/>
                  </a:moveTo>
                  <a:cubicBezTo>
                    <a:pt x="221" y="26"/>
                    <a:pt x="213" y="34"/>
                    <a:pt x="20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3" y="0"/>
                    <a:pt x="221" y="7"/>
                    <a:pt x="221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8"/>
            <p:cNvSpPr>
              <a:spLocks/>
            </p:cNvSpPr>
            <p:nvPr/>
          </p:nvSpPr>
          <p:spPr bwMode="auto">
            <a:xfrm>
              <a:off x="7908925" y="3740944"/>
              <a:ext cx="592138" cy="92075"/>
            </a:xfrm>
            <a:custGeom>
              <a:avLst/>
              <a:gdLst>
                <a:gd name="T0" fmla="*/ 221 w 221"/>
                <a:gd name="T1" fmla="*/ 17 h 34"/>
                <a:gd name="T2" fmla="*/ 204 w 221"/>
                <a:gd name="T3" fmla="*/ 34 h 34"/>
                <a:gd name="T4" fmla="*/ 17 w 221"/>
                <a:gd name="T5" fmla="*/ 34 h 34"/>
                <a:gd name="T6" fmla="*/ 0 w 221"/>
                <a:gd name="T7" fmla="*/ 17 h 34"/>
                <a:gd name="T8" fmla="*/ 0 w 221"/>
                <a:gd name="T9" fmla="*/ 17 h 34"/>
                <a:gd name="T10" fmla="*/ 17 w 221"/>
                <a:gd name="T11" fmla="*/ 0 h 34"/>
                <a:gd name="T12" fmla="*/ 204 w 221"/>
                <a:gd name="T13" fmla="*/ 0 h 34"/>
                <a:gd name="T14" fmla="*/ 221 w 221"/>
                <a:gd name="T15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34">
                  <a:moveTo>
                    <a:pt x="221" y="17"/>
                  </a:moveTo>
                  <a:cubicBezTo>
                    <a:pt x="221" y="27"/>
                    <a:pt x="213" y="34"/>
                    <a:pt x="20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3" y="0"/>
                    <a:pt x="221" y="8"/>
                    <a:pt x="221" y="17"/>
                  </a:cubicBezTo>
                  <a:close/>
                </a:path>
              </a:pathLst>
            </a:custGeom>
            <a:solidFill>
              <a:srgbClr val="A6C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9"/>
            <p:cNvSpPr>
              <a:spLocks/>
            </p:cNvSpPr>
            <p:nvPr/>
          </p:nvSpPr>
          <p:spPr bwMode="auto">
            <a:xfrm>
              <a:off x="8578850" y="3650456"/>
              <a:ext cx="446088" cy="444500"/>
            </a:xfrm>
            <a:custGeom>
              <a:avLst/>
              <a:gdLst>
                <a:gd name="T0" fmla="*/ 3 w 166"/>
                <a:gd name="T1" fmla="*/ 53 h 166"/>
                <a:gd name="T2" fmla="*/ 3 w 166"/>
                <a:gd name="T3" fmla="*/ 41 h 166"/>
                <a:gd name="T4" fmla="*/ 41 w 166"/>
                <a:gd name="T5" fmla="*/ 3 h 166"/>
                <a:gd name="T6" fmla="*/ 53 w 166"/>
                <a:gd name="T7" fmla="*/ 3 h 166"/>
                <a:gd name="T8" fmla="*/ 162 w 166"/>
                <a:gd name="T9" fmla="*/ 113 h 166"/>
                <a:gd name="T10" fmla="*/ 162 w 166"/>
                <a:gd name="T11" fmla="*/ 125 h 166"/>
                <a:gd name="T12" fmla="*/ 125 w 166"/>
                <a:gd name="T13" fmla="*/ 162 h 166"/>
                <a:gd name="T14" fmla="*/ 113 w 166"/>
                <a:gd name="T15" fmla="*/ 162 h 166"/>
                <a:gd name="T16" fmla="*/ 3 w 166"/>
                <a:gd name="T17" fmla="*/ 5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66">
                  <a:moveTo>
                    <a:pt x="3" y="53"/>
                  </a:moveTo>
                  <a:cubicBezTo>
                    <a:pt x="0" y="49"/>
                    <a:pt x="0" y="44"/>
                    <a:pt x="3" y="41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4" y="0"/>
                    <a:pt x="49" y="0"/>
                    <a:pt x="53" y="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6" y="116"/>
                    <a:pt x="166" y="122"/>
                    <a:pt x="162" y="125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2" y="166"/>
                    <a:pt x="116" y="166"/>
                    <a:pt x="113" y="162"/>
                  </a:cubicBezTo>
                  <a:lnTo>
                    <a:pt x="3" y="53"/>
                  </a:lnTo>
                  <a:close/>
                </a:path>
              </a:pathLst>
            </a:custGeom>
            <a:solidFill>
              <a:srgbClr val="23A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0"/>
            <p:cNvSpPr>
              <a:spLocks/>
            </p:cNvSpPr>
            <p:nvPr/>
          </p:nvSpPr>
          <p:spPr bwMode="auto">
            <a:xfrm>
              <a:off x="8920162" y="3991769"/>
              <a:ext cx="117475" cy="117475"/>
            </a:xfrm>
            <a:custGeom>
              <a:avLst/>
              <a:gdLst>
                <a:gd name="T0" fmla="*/ 0 w 44"/>
                <a:gd name="T1" fmla="*/ 39 h 44"/>
                <a:gd name="T2" fmla="*/ 19 w 44"/>
                <a:gd name="T3" fmla="*/ 39 h 44"/>
                <a:gd name="T4" fmla="*/ 39 w 44"/>
                <a:gd name="T5" fmla="*/ 19 h 44"/>
                <a:gd name="T6" fmla="*/ 39 w 44"/>
                <a:gd name="T7" fmla="*/ 0 h 44"/>
                <a:gd name="T8" fmla="*/ 0 w 44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39"/>
                  </a:moveTo>
                  <a:cubicBezTo>
                    <a:pt x="6" y="44"/>
                    <a:pt x="14" y="44"/>
                    <a:pt x="19" y="3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4" y="14"/>
                    <a:pt x="44" y="6"/>
                    <a:pt x="39" y="0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23A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auto">
            <a:xfrm>
              <a:off x="8551862" y="3623469"/>
              <a:ext cx="139700" cy="139700"/>
            </a:xfrm>
            <a:custGeom>
              <a:avLst/>
              <a:gdLst>
                <a:gd name="T0" fmla="*/ 6 w 52"/>
                <a:gd name="T1" fmla="*/ 50 h 52"/>
                <a:gd name="T2" fmla="*/ 3 w 52"/>
                <a:gd name="T3" fmla="*/ 49 h 52"/>
                <a:gd name="T4" fmla="*/ 0 w 52"/>
                <a:gd name="T5" fmla="*/ 4 h 52"/>
                <a:gd name="T6" fmla="*/ 4 w 52"/>
                <a:gd name="T7" fmla="*/ 0 h 52"/>
                <a:gd name="T8" fmla="*/ 49 w 52"/>
                <a:gd name="T9" fmla="*/ 3 h 52"/>
                <a:gd name="T10" fmla="*/ 50 w 52"/>
                <a:gd name="T11" fmla="*/ 6 h 52"/>
                <a:gd name="T12" fmla="*/ 6 w 52"/>
                <a:gd name="T13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2">
                  <a:moveTo>
                    <a:pt x="6" y="50"/>
                  </a:moveTo>
                  <a:cubicBezTo>
                    <a:pt x="5" y="52"/>
                    <a:pt x="3" y="51"/>
                    <a:pt x="3" y="4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2" y="5"/>
                    <a:pt x="50" y="6"/>
                  </a:cubicBezTo>
                  <a:lnTo>
                    <a:pt x="6" y="50"/>
                  </a:lnTo>
                  <a:close/>
                </a:path>
              </a:pathLst>
            </a:custGeom>
            <a:solidFill>
              <a:srgbClr val="23A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auto">
            <a:xfrm>
              <a:off x="7704137" y="2810669"/>
              <a:ext cx="1193800" cy="1241425"/>
            </a:xfrm>
            <a:custGeom>
              <a:avLst/>
              <a:gdLst>
                <a:gd name="T0" fmla="*/ 441 w 445"/>
                <a:gd name="T1" fmla="*/ 72 h 463"/>
                <a:gd name="T2" fmla="*/ 373 w 445"/>
                <a:gd name="T3" fmla="*/ 4 h 463"/>
                <a:gd name="T4" fmla="*/ 364 w 445"/>
                <a:gd name="T5" fmla="*/ 0 h 463"/>
                <a:gd name="T6" fmla="*/ 81 w 445"/>
                <a:gd name="T7" fmla="*/ 0 h 463"/>
                <a:gd name="T8" fmla="*/ 0 w 445"/>
                <a:gd name="T9" fmla="*/ 81 h 463"/>
                <a:gd name="T10" fmla="*/ 0 w 445"/>
                <a:gd name="T11" fmla="*/ 381 h 463"/>
                <a:gd name="T12" fmla="*/ 81 w 445"/>
                <a:gd name="T13" fmla="*/ 463 h 463"/>
                <a:gd name="T14" fmla="*/ 364 w 445"/>
                <a:gd name="T15" fmla="*/ 463 h 463"/>
                <a:gd name="T16" fmla="*/ 399 w 445"/>
                <a:gd name="T17" fmla="*/ 454 h 463"/>
                <a:gd name="T18" fmla="*/ 379 w 445"/>
                <a:gd name="T19" fmla="*/ 433 h 463"/>
                <a:gd name="T20" fmla="*/ 364 w 445"/>
                <a:gd name="T21" fmla="*/ 436 h 463"/>
                <a:gd name="T22" fmla="*/ 81 w 445"/>
                <a:gd name="T23" fmla="*/ 436 h 463"/>
                <a:gd name="T24" fmla="*/ 27 w 445"/>
                <a:gd name="T25" fmla="*/ 381 h 463"/>
                <a:gd name="T26" fmla="*/ 27 w 445"/>
                <a:gd name="T27" fmla="*/ 81 h 463"/>
                <a:gd name="T28" fmla="*/ 81 w 445"/>
                <a:gd name="T29" fmla="*/ 27 h 463"/>
                <a:gd name="T30" fmla="*/ 358 w 445"/>
                <a:gd name="T31" fmla="*/ 27 h 463"/>
                <a:gd name="T32" fmla="*/ 418 w 445"/>
                <a:gd name="T33" fmla="*/ 87 h 463"/>
                <a:gd name="T34" fmla="*/ 418 w 445"/>
                <a:gd name="T35" fmla="*/ 337 h 463"/>
                <a:gd name="T36" fmla="*/ 445 w 445"/>
                <a:gd name="T37" fmla="*/ 364 h 463"/>
                <a:gd name="T38" fmla="*/ 445 w 445"/>
                <a:gd name="T39" fmla="*/ 81 h 463"/>
                <a:gd name="T40" fmla="*/ 441 w 445"/>
                <a:gd name="T41" fmla="*/ 72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5" h="463">
                  <a:moveTo>
                    <a:pt x="441" y="72"/>
                  </a:moveTo>
                  <a:cubicBezTo>
                    <a:pt x="373" y="4"/>
                    <a:pt x="373" y="4"/>
                    <a:pt x="373" y="4"/>
                  </a:cubicBezTo>
                  <a:cubicBezTo>
                    <a:pt x="371" y="1"/>
                    <a:pt x="367" y="0"/>
                    <a:pt x="36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6"/>
                    <a:pt x="0" y="81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426"/>
                    <a:pt x="36" y="463"/>
                    <a:pt x="81" y="463"/>
                  </a:cubicBezTo>
                  <a:cubicBezTo>
                    <a:pt x="364" y="463"/>
                    <a:pt x="364" y="463"/>
                    <a:pt x="364" y="463"/>
                  </a:cubicBezTo>
                  <a:cubicBezTo>
                    <a:pt x="377" y="463"/>
                    <a:pt x="389" y="459"/>
                    <a:pt x="399" y="454"/>
                  </a:cubicBezTo>
                  <a:cubicBezTo>
                    <a:pt x="379" y="433"/>
                    <a:pt x="379" y="433"/>
                    <a:pt x="379" y="433"/>
                  </a:cubicBezTo>
                  <a:cubicBezTo>
                    <a:pt x="374" y="435"/>
                    <a:pt x="369" y="435"/>
                    <a:pt x="364" y="436"/>
                  </a:cubicBezTo>
                  <a:cubicBezTo>
                    <a:pt x="81" y="436"/>
                    <a:pt x="81" y="436"/>
                    <a:pt x="81" y="436"/>
                  </a:cubicBezTo>
                  <a:cubicBezTo>
                    <a:pt x="52" y="435"/>
                    <a:pt x="27" y="411"/>
                    <a:pt x="27" y="3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51"/>
                    <a:pt x="52" y="27"/>
                    <a:pt x="81" y="27"/>
                  </a:cubicBezTo>
                  <a:cubicBezTo>
                    <a:pt x="358" y="27"/>
                    <a:pt x="358" y="27"/>
                    <a:pt x="358" y="27"/>
                  </a:cubicBezTo>
                  <a:cubicBezTo>
                    <a:pt x="418" y="87"/>
                    <a:pt x="418" y="87"/>
                    <a:pt x="418" y="87"/>
                  </a:cubicBezTo>
                  <a:cubicBezTo>
                    <a:pt x="418" y="337"/>
                    <a:pt x="418" y="337"/>
                    <a:pt x="418" y="337"/>
                  </a:cubicBezTo>
                  <a:cubicBezTo>
                    <a:pt x="445" y="364"/>
                    <a:pt x="445" y="364"/>
                    <a:pt x="445" y="364"/>
                  </a:cubicBezTo>
                  <a:cubicBezTo>
                    <a:pt x="445" y="81"/>
                    <a:pt x="445" y="81"/>
                    <a:pt x="445" y="81"/>
                  </a:cubicBezTo>
                  <a:cubicBezTo>
                    <a:pt x="445" y="78"/>
                    <a:pt x="444" y="74"/>
                    <a:pt x="441" y="72"/>
                  </a:cubicBezTo>
                  <a:close/>
                </a:path>
              </a:pathLst>
            </a:custGeom>
            <a:solidFill>
              <a:srgbClr val="3B4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5036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 rot="19030044">
            <a:off x="2135614" y="1732555"/>
            <a:ext cx="35109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bg1">
                    <a:lumMod val="75000"/>
                  </a:schemeClr>
                </a:solidFill>
              </a:rPr>
              <a:t>how</a:t>
            </a:r>
            <a:endParaRPr lang="zh-CN" altLang="en-US" sz="13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31875" y="313550"/>
            <a:ext cx="2001231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授课方式</a:t>
            </a:r>
          </a:p>
        </p:txBody>
      </p:sp>
      <p:sp>
        <p:nvSpPr>
          <p:cNvPr id="3" name="矩形 2"/>
          <p:cNvSpPr/>
          <p:nvPr/>
        </p:nvSpPr>
        <p:spPr>
          <a:xfrm>
            <a:off x="675322" y="2171136"/>
            <a:ext cx="5606304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培训方式确定了培训</a:t>
            </a:r>
            <a:r>
              <a:rPr lang="zh-CN" altLang="en-US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传递手段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，是通过课堂讲授、在线学习还是自学等，同时还要编制培训内容的纲要和要点内容，采用的多媒体手段和出勤管理方式。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386011" y="1842940"/>
            <a:ext cx="2245670" cy="2194887"/>
            <a:chOff x="3325813" y="5146676"/>
            <a:chExt cx="631825" cy="617537"/>
          </a:xfrm>
        </p:grpSpPr>
        <p:sp>
          <p:nvSpPr>
            <p:cNvPr id="31" name="Freeform 2220"/>
            <p:cNvSpPr>
              <a:spLocks/>
            </p:cNvSpPr>
            <p:nvPr/>
          </p:nvSpPr>
          <p:spPr bwMode="auto">
            <a:xfrm>
              <a:off x="3325813" y="5643563"/>
              <a:ext cx="150813" cy="120650"/>
            </a:xfrm>
            <a:custGeom>
              <a:avLst/>
              <a:gdLst>
                <a:gd name="T0" fmla="*/ 77 w 79"/>
                <a:gd name="T1" fmla="*/ 64 h 64"/>
                <a:gd name="T2" fmla="*/ 39 w 79"/>
                <a:gd name="T3" fmla="*/ 4 h 64"/>
                <a:gd name="T4" fmla="*/ 2 w 79"/>
                <a:gd name="T5" fmla="*/ 64 h 64"/>
                <a:gd name="T6" fmla="*/ 77 w 79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4">
                  <a:moveTo>
                    <a:pt x="77" y="64"/>
                  </a:moveTo>
                  <a:cubicBezTo>
                    <a:pt x="79" y="0"/>
                    <a:pt x="39" y="4"/>
                    <a:pt x="39" y="4"/>
                  </a:cubicBezTo>
                  <a:cubicBezTo>
                    <a:pt x="39" y="4"/>
                    <a:pt x="0" y="0"/>
                    <a:pt x="2" y="64"/>
                  </a:cubicBezTo>
                  <a:lnTo>
                    <a:pt x="77" y="64"/>
                  </a:ln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 2221"/>
            <p:cNvSpPr>
              <a:spLocks noChangeArrowheads="1"/>
            </p:cNvSpPr>
            <p:nvPr/>
          </p:nvSpPr>
          <p:spPr bwMode="auto">
            <a:xfrm>
              <a:off x="3362326" y="5556251"/>
              <a:ext cx="76200" cy="76200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222"/>
            <p:cNvSpPr>
              <a:spLocks/>
            </p:cNvSpPr>
            <p:nvPr/>
          </p:nvSpPr>
          <p:spPr bwMode="auto">
            <a:xfrm>
              <a:off x="3502026" y="5643563"/>
              <a:ext cx="149225" cy="120650"/>
            </a:xfrm>
            <a:custGeom>
              <a:avLst/>
              <a:gdLst>
                <a:gd name="T0" fmla="*/ 39 w 78"/>
                <a:gd name="T1" fmla="*/ 4 h 64"/>
                <a:gd name="T2" fmla="*/ 2 w 78"/>
                <a:gd name="T3" fmla="*/ 64 h 64"/>
                <a:gd name="T4" fmla="*/ 76 w 78"/>
                <a:gd name="T5" fmla="*/ 64 h 64"/>
                <a:gd name="T6" fmla="*/ 39 w 78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64">
                  <a:moveTo>
                    <a:pt x="39" y="4"/>
                  </a:moveTo>
                  <a:cubicBezTo>
                    <a:pt x="39" y="4"/>
                    <a:pt x="0" y="0"/>
                    <a:pt x="2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8" y="0"/>
                    <a:pt x="39" y="4"/>
                    <a:pt x="39" y="4"/>
                  </a:cubicBez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 2223"/>
            <p:cNvSpPr>
              <a:spLocks noChangeArrowheads="1"/>
            </p:cNvSpPr>
            <p:nvPr/>
          </p:nvSpPr>
          <p:spPr bwMode="auto">
            <a:xfrm>
              <a:off x="3538538" y="5556251"/>
              <a:ext cx="76200" cy="76200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2224"/>
            <p:cNvSpPr>
              <a:spLocks/>
            </p:cNvSpPr>
            <p:nvPr/>
          </p:nvSpPr>
          <p:spPr bwMode="auto">
            <a:xfrm>
              <a:off x="3678238" y="5643563"/>
              <a:ext cx="149225" cy="120650"/>
            </a:xfrm>
            <a:custGeom>
              <a:avLst/>
              <a:gdLst>
                <a:gd name="T0" fmla="*/ 40 w 79"/>
                <a:gd name="T1" fmla="*/ 4 h 64"/>
                <a:gd name="T2" fmla="*/ 2 w 79"/>
                <a:gd name="T3" fmla="*/ 64 h 64"/>
                <a:gd name="T4" fmla="*/ 77 w 79"/>
                <a:gd name="T5" fmla="*/ 64 h 64"/>
                <a:gd name="T6" fmla="*/ 40 w 79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4">
                  <a:moveTo>
                    <a:pt x="40" y="4"/>
                  </a:moveTo>
                  <a:cubicBezTo>
                    <a:pt x="40" y="4"/>
                    <a:pt x="0" y="0"/>
                    <a:pt x="2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9" y="0"/>
                    <a:pt x="40" y="4"/>
                    <a:pt x="40" y="4"/>
                  </a:cubicBez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Oval 2225"/>
            <p:cNvSpPr>
              <a:spLocks noChangeArrowheads="1"/>
            </p:cNvSpPr>
            <p:nvPr/>
          </p:nvSpPr>
          <p:spPr bwMode="auto">
            <a:xfrm>
              <a:off x="3714751" y="5556251"/>
              <a:ext cx="77788" cy="76200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2226"/>
            <p:cNvSpPr>
              <a:spLocks noChangeArrowheads="1"/>
            </p:cNvSpPr>
            <p:nvPr/>
          </p:nvSpPr>
          <p:spPr bwMode="auto">
            <a:xfrm>
              <a:off x="3813176" y="5211763"/>
              <a:ext cx="69850" cy="71438"/>
            </a:xfrm>
            <a:prstGeom prst="ellipse">
              <a:avLst/>
            </a:pr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2227"/>
            <p:cNvSpPr>
              <a:spLocks noEditPoints="1"/>
            </p:cNvSpPr>
            <p:nvPr/>
          </p:nvSpPr>
          <p:spPr bwMode="auto">
            <a:xfrm>
              <a:off x="3328988" y="5146676"/>
              <a:ext cx="628650" cy="377825"/>
            </a:xfrm>
            <a:custGeom>
              <a:avLst/>
              <a:gdLst>
                <a:gd name="T0" fmla="*/ 261 w 330"/>
                <a:gd name="T1" fmla="*/ 153 h 199"/>
                <a:gd name="T2" fmla="*/ 262 w 330"/>
                <a:gd name="T3" fmla="*/ 168 h 199"/>
                <a:gd name="T4" fmla="*/ 309 w 330"/>
                <a:gd name="T5" fmla="*/ 169 h 199"/>
                <a:gd name="T6" fmla="*/ 323 w 330"/>
                <a:gd name="T7" fmla="*/ 134 h 199"/>
                <a:gd name="T8" fmla="*/ 313 w 330"/>
                <a:gd name="T9" fmla="*/ 107 h 199"/>
                <a:gd name="T10" fmla="*/ 271 w 330"/>
                <a:gd name="T11" fmla="*/ 81 h 199"/>
                <a:gd name="T12" fmla="*/ 232 w 330"/>
                <a:gd name="T13" fmla="*/ 109 h 199"/>
                <a:gd name="T14" fmla="*/ 222 w 330"/>
                <a:gd name="T15" fmla="*/ 127 h 199"/>
                <a:gd name="T16" fmla="*/ 207 w 330"/>
                <a:gd name="T17" fmla="*/ 120 h 199"/>
                <a:gd name="T18" fmla="*/ 207 w 330"/>
                <a:gd name="T19" fmla="*/ 0 h 199"/>
                <a:gd name="T20" fmla="*/ 204 w 330"/>
                <a:gd name="T21" fmla="*/ 0 h 199"/>
                <a:gd name="T22" fmla="*/ 0 w 330"/>
                <a:gd name="T23" fmla="*/ 0 h 199"/>
                <a:gd name="T24" fmla="*/ 0 w 330"/>
                <a:gd name="T25" fmla="*/ 178 h 199"/>
                <a:gd name="T26" fmla="*/ 207 w 330"/>
                <a:gd name="T27" fmla="*/ 178 h 199"/>
                <a:gd name="T28" fmla="*/ 207 w 330"/>
                <a:gd name="T29" fmla="*/ 147 h 199"/>
                <a:gd name="T30" fmla="*/ 212 w 330"/>
                <a:gd name="T31" fmla="*/ 150 h 199"/>
                <a:gd name="T32" fmla="*/ 239 w 330"/>
                <a:gd name="T33" fmla="*/ 148 h 199"/>
                <a:gd name="T34" fmla="*/ 239 w 330"/>
                <a:gd name="T35" fmla="*/ 199 h 199"/>
                <a:gd name="T36" fmla="*/ 310 w 330"/>
                <a:gd name="T37" fmla="*/ 199 h 199"/>
                <a:gd name="T38" fmla="*/ 311 w 330"/>
                <a:gd name="T39" fmla="*/ 173 h 199"/>
                <a:gd name="T40" fmla="*/ 257 w 330"/>
                <a:gd name="T41" fmla="*/ 173 h 199"/>
                <a:gd name="T42" fmla="*/ 257 w 330"/>
                <a:gd name="T43" fmla="*/ 124 h 199"/>
                <a:gd name="T44" fmla="*/ 299 w 330"/>
                <a:gd name="T45" fmla="*/ 124 h 199"/>
                <a:gd name="T46" fmla="*/ 299 w 330"/>
                <a:gd name="T47" fmla="*/ 145 h 199"/>
                <a:gd name="T48" fmla="*/ 261 w 330"/>
                <a:gd name="T49" fmla="*/ 153 h 199"/>
                <a:gd name="T50" fmla="*/ 202 w 330"/>
                <a:gd name="T51" fmla="*/ 173 h 199"/>
                <a:gd name="T52" fmla="*/ 5 w 330"/>
                <a:gd name="T53" fmla="*/ 173 h 199"/>
                <a:gd name="T54" fmla="*/ 5 w 330"/>
                <a:gd name="T55" fmla="*/ 6 h 199"/>
                <a:gd name="T56" fmla="*/ 202 w 330"/>
                <a:gd name="T57" fmla="*/ 6 h 199"/>
                <a:gd name="T58" fmla="*/ 202 w 330"/>
                <a:gd name="T59" fmla="*/ 117 h 199"/>
                <a:gd name="T60" fmla="*/ 180 w 330"/>
                <a:gd name="T61" fmla="*/ 107 h 199"/>
                <a:gd name="T62" fmla="*/ 177 w 330"/>
                <a:gd name="T63" fmla="*/ 112 h 199"/>
                <a:gd name="T64" fmla="*/ 113 w 330"/>
                <a:gd name="T65" fmla="*/ 77 h 199"/>
                <a:gd name="T66" fmla="*/ 110 w 330"/>
                <a:gd name="T67" fmla="*/ 83 h 199"/>
                <a:gd name="T68" fmla="*/ 174 w 330"/>
                <a:gd name="T69" fmla="*/ 118 h 199"/>
                <a:gd name="T70" fmla="*/ 171 w 330"/>
                <a:gd name="T71" fmla="*/ 124 h 199"/>
                <a:gd name="T72" fmla="*/ 202 w 330"/>
                <a:gd name="T73" fmla="*/ 144 h 199"/>
                <a:gd name="T74" fmla="*/ 202 w 330"/>
                <a:gd name="T75" fmla="*/ 17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0" h="199">
                  <a:moveTo>
                    <a:pt x="261" y="153"/>
                  </a:moveTo>
                  <a:cubicBezTo>
                    <a:pt x="261" y="156"/>
                    <a:pt x="261" y="165"/>
                    <a:pt x="262" y="168"/>
                  </a:cubicBezTo>
                  <a:cubicBezTo>
                    <a:pt x="265" y="168"/>
                    <a:pt x="309" y="169"/>
                    <a:pt x="309" y="169"/>
                  </a:cubicBezTo>
                  <a:cubicBezTo>
                    <a:pt x="317" y="168"/>
                    <a:pt x="330" y="162"/>
                    <a:pt x="323" y="134"/>
                  </a:cubicBezTo>
                  <a:cubicBezTo>
                    <a:pt x="320" y="122"/>
                    <a:pt x="318" y="116"/>
                    <a:pt x="313" y="107"/>
                  </a:cubicBezTo>
                  <a:cubicBezTo>
                    <a:pt x="299" y="78"/>
                    <a:pt x="271" y="81"/>
                    <a:pt x="271" y="81"/>
                  </a:cubicBezTo>
                  <a:cubicBezTo>
                    <a:pt x="271" y="81"/>
                    <a:pt x="249" y="80"/>
                    <a:pt x="232" y="109"/>
                  </a:cubicBezTo>
                  <a:cubicBezTo>
                    <a:pt x="228" y="116"/>
                    <a:pt x="225" y="121"/>
                    <a:pt x="222" y="127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07" y="178"/>
                    <a:pt x="207" y="178"/>
                    <a:pt x="207" y="178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9" y="148"/>
                    <a:pt x="210" y="149"/>
                    <a:pt x="212" y="150"/>
                  </a:cubicBezTo>
                  <a:cubicBezTo>
                    <a:pt x="230" y="159"/>
                    <a:pt x="239" y="148"/>
                    <a:pt x="239" y="148"/>
                  </a:cubicBezTo>
                  <a:cubicBezTo>
                    <a:pt x="239" y="199"/>
                    <a:pt x="239" y="199"/>
                    <a:pt x="239" y="199"/>
                  </a:cubicBezTo>
                  <a:cubicBezTo>
                    <a:pt x="310" y="199"/>
                    <a:pt x="310" y="199"/>
                    <a:pt x="310" y="199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7" y="124"/>
                    <a:pt x="257" y="124"/>
                    <a:pt x="257" y="124"/>
                  </a:cubicBezTo>
                  <a:cubicBezTo>
                    <a:pt x="299" y="124"/>
                    <a:pt x="299" y="124"/>
                    <a:pt x="299" y="124"/>
                  </a:cubicBezTo>
                  <a:cubicBezTo>
                    <a:pt x="299" y="145"/>
                    <a:pt x="299" y="145"/>
                    <a:pt x="299" y="145"/>
                  </a:cubicBezTo>
                  <a:cubicBezTo>
                    <a:pt x="299" y="145"/>
                    <a:pt x="264" y="153"/>
                    <a:pt x="261" y="153"/>
                  </a:cubicBezTo>
                  <a:close/>
                  <a:moveTo>
                    <a:pt x="202" y="173"/>
                  </a:moveTo>
                  <a:cubicBezTo>
                    <a:pt x="196" y="173"/>
                    <a:pt x="10" y="173"/>
                    <a:pt x="5" y="173"/>
                  </a:cubicBezTo>
                  <a:cubicBezTo>
                    <a:pt x="5" y="168"/>
                    <a:pt x="5" y="11"/>
                    <a:pt x="5" y="6"/>
                  </a:cubicBezTo>
                  <a:cubicBezTo>
                    <a:pt x="10" y="6"/>
                    <a:pt x="196" y="6"/>
                    <a:pt x="202" y="6"/>
                  </a:cubicBezTo>
                  <a:cubicBezTo>
                    <a:pt x="202" y="9"/>
                    <a:pt x="202" y="70"/>
                    <a:pt x="202" y="117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1" y="124"/>
                    <a:pt x="187" y="135"/>
                    <a:pt x="202" y="144"/>
                  </a:cubicBezTo>
                  <a:cubicBezTo>
                    <a:pt x="202" y="160"/>
                    <a:pt x="202" y="171"/>
                    <a:pt x="202" y="173"/>
                  </a:cubicBezTo>
                  <a:close/>
                </a:path>
              </a:pathLst>
            </a:custGeom>
            <a:solidFill>
              <a:srgbClr val="D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6254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00477" y="313550"/>
            <a:ext cx="2001231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49930" y="2130346"/>
            <a:ext cx="1986648" cy="2142421"/>
            <a:chOff x="10279063" y="681038"/>
            <a:chExt cx="1397000" cy="1506538"/>
          </a:xfrm>
        </p:grpSpPr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solidFill>
              <a:srgbClr val="D24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9"/>
            <p:cNvSpPr>
              <a:spLocks/>
            </p:cNvSpPr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solidFill>
              <a:srgbClr val="D24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0"/>
            <p:cNvSpPr>
              <a:spLocks/>
            </p:cNvSpPr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solidFill>
              <a:srgbClr val="EDC8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3390900" y="1611592"/>
            <a:ext cx="5219700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培训课件是课程开发的最终可视化产物，是培训过程中的指导文件。课件通常采用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PPT</a:t>
            </a: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形式展现，一般包括</a:t>
            </a:r>
            <a:r>
              <a:rPr lang="zh-CN" altLang="zh-CN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讲师课件</a:t>
            </a: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zh-CN" altLang="zh-CN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学员课件</a:t>
            </a:r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两种版本。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5643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50595" y="313550"/>
            <a:ext cx="20923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课程开发的要素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9930" y="1216398"/>
            <a:ext cx="211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课程评估</a:t>
            </a:r>
          </a:p>
        </p:txBody>
      </p:sp>
      <p:sp>
        <p:nvSpPr>
          <p:cNvPr id="2" name="矩形 1"/>
          <p:cNvSpPr/>
          <p:nvPr/>
        </p:nvSpPr>
        <p:spPr>
          <a:xfrm>
            <a:off x="596581" y="1825410"/>
            <a:ext cx="4801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针对每一门课程要设计合适的考核方法。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18085" y="687149"/>
            <a:ext cx="3204518" cy="3546395"/>
            <a:chOff x="1527053" y="2425319"/>
            <a:chExt cx="707498" cy="782978"/>
          </a:xfrm>
        </p:grpSpPr>
        <p:sp>
          <p:nvSpPr>
            <p:cNvPr id="18" name="Oval 146"/>
            <p:cNvSpPr>
              <a:spLocks noChangeArrowheads="1"/>
            </p:cNvSpPr>
            <p:nvPr/>
          </p:nvSpPr>
          <p:spPr bwMode="auto">
            <a:xfrm>
              <a:off x="1704179" y="2533004"/>
              <a:ext cx="143915" cy="16706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7"/>
            <p:cNvSpPr>
              <a:spLocks/>
            </p:cNvSpPr>
            <p:nvPr/>
          </p:nvSpPr>
          <p:spPr bwMode="auto">
            <a:xfrm>
              <a:off x="1778653" y="2713149"/>
              <a:ext cx="131838" cy="124793"/>
            </a:xfrm>
            <a:custGeom>
              <a:avLst/>
              <a:gdLst>
                <a:gd name="T0" fmla="*/ 279 w 285"/>
                <a:gd name="T1" fmla="*/ 99 h 272"/>
                <a:gd name="T2" fmla="*/ 95 w 285"/>
                <a:gd name="T3" fmla="*/ 0 h 272"/>
                <a:gd name="T4" fmla="*/ 2 w 285"/>
                <a:gd name="T5" fmla="*/ 268 h 272"/>
                <a:gd name="T6" fmla="*/ 1 w 285"/>
                <a:gd name="T7" fmla="*/ 269 h 272"/>
                <a:gd name="T8" fmla="*/ 0 w 285"/>
                <a:gd name="T9" fmla="*/ 272 h 272"/>
                <a:gd name="T10" fmla="*/ 2 w 285"/>
                <a:gd name="T11" fmla="*/ 272 h 272"/>
                <a:gd name="T12" fmla="*/ 72 w 285"/>
                <a:gd name="T13" fmla="*/ 262 h 272"/>
                <a:gd name="T14" fmla="*/ 90 w 285"/>
                <a:gd name="T15" fmla="*/ 258 h 272"/>
                <a:gd name="T16" fmla="*/ 194 w 285"/>
                <a:gd name="T17" fmla="*/ 207 h 272"/>
                <a:gd name="T18" fmla="*/ 255 w 285"/>
                <a:gd name="T19" fmla="*/ 150 h 272"/>
                <a:gd name="T20" fmla="*/ 285 w 285"/>
                <a:gd name="T21" fmla="*/ 109 h 272"/>
                <a:gd name="T22" fmla="*/ 282 w 285"/>
                <a:gd name="T23" fmla="*/ 104 h 272"/>
                <a:gd name="T24" fmla="*/ 279 w 285"/>
                <a:gd name="T25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272">
                  <a:moveTo>
                    <a:pt x="279" y="99"/>
                  </a:moveTo>
                  <a:cubicBezTo>
                    <a:pt x="236" y="38"/>
                    <a:pt x="174" y="0"/>
                    <a:pt x="95" y="0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1" y="272"/>
                    <a:pt x="1" y="272"/>
                    <a:pt x="2" y="272"/>
                  </a:cubicBezTo>
                  <a:cubicBezTo>
                    <a:pt x="25" y="271"/>
                    <a:pt x="49" y="268"/>
                    <a:pt x="72" y="262"/>
                  </a:cubicBezTo>
                  <a:cubicBezTo>
                    <a:pt x="79" y="261"/>
                    <a:pt x="84" y="259"/>
                    <a:pt x="90" y="258"/>
                  </a:cubicBezTo>
                  <a:cubicBezTo>
                    <a:pt x="127" y="246"/>
                    <a:pt x="162" y="229"/>
                    <a:pt x="194" y="207"/>
                  </a:cubicBezTo>
                  <a:cubicBezTo>
                    <a:pt x="216" y="190"/>
                    <a:pt x="237" y="171"/>
                    <a:pt x="255" y="150"/>
                  </a:cubicBezTo>
                  <a:cubicBezTo>
                    <a:pt x="266" y="137"/>
                    <a:pt x="276" y="123"/>
                    <a:pt x="285" y="109"/>
                  </a:cubicBezTo>
                  <a:cubicBezTo>
                    <a:pt x="284" y="107"/>
                    <a:pt x="283" y="105"/>
                    <a:pt x="282" y="104"/>
                  </a:cubicBezTo>
                  <a:cubicBezTo>
                    <a:pt x="281" y="102"/>
                    <a:pt x="280" y="100"/>
                    <a:pt x="279" y="9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48"/>
            <p:cNvSpPr>
              <a:spLocks/>
            </p:cNvSpPr>
            <p:nvPr/>
          </p:nvSpPr>
          <p:spPr bwMode="auto">
            <a:xfrm>
              <a:off x="1640776" y="2713149"/>
              <a:ext cx="130832" cy="124793"/>
            </a:xfrm>
            <a:custGeom>
              <a:avLst/>
              <a:gdLst>
                <a:gd name="T0" fmla="*/ 283 w 284"/>
                <a:gd name="T1" fmla="*/ 268 h 272"/>
                <a:gd name="T2" fmla="*/ 194 w 284"/>
                <a:gd name="T3" fmla="*/ 0 h 272"/>
                <a:gd name="T4" fmla="*/ 3 w 284"/>
                <a:gd name="T5" fmla="*/ 108 h 272"/>
                <a:gd name="T6" fmla="*/ 0 w 284"/>
                <a:gd name="T7" fmla="*/ 113 h 272"/>
                <a:gd name="T8" fmla="*/ 51 w 284"/>
                <a:gd name="T9" fmla="*/ 175 h 272"/>
                <a:gd name="T10" fmla="*/ 67 w 284"/>
                <a:gd name="T11" fmla="*/ 189 h 272"/>
                <a:gd name="T12" fmla="*/ 283 w 284"/>
                <a:gd name="T13" fmla="*/ 272 h 272"/>
                <a:gd name="T14" fmla="*/ 284 w 284"/>
                <a:gd name="T15" fmla="*/ 272 h 272"/>
                <a:gd name="T16" fmla="*/ 283 w 284"/>
                <a:gd name="T17" fmla="*/ 269 h 272"/>
                <a:gd name="T18" fmla="*/ 283 w 284"/>
                <a:gd name="T19" fmla="*/ 2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72">
                  <a:moveTo>
                    <a:pt x="283" y="268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10" y="0"/>
                    <a:pt x="46" y="41"/>
                    <a:pt x="3" y="108"/>
                  </a:cubicBezTo>
                  <a:cubicBezTo>
                    <a:pt x="2" y="109"/>
                    <a:pt x="1" y="111"/>
                    <a:pt x="0" y="113"/>
                  </a:cubicBezTo>
                  <a:cubicBezTo>
                    <a:pt x="15" y="135"/>
                    <a:pt x="32" y="157"/>
                    <a:pt x="51" y="175"/>
                  </a:cubicBezTo>
                  <a:cubicBezTo>
                    <a:pt x="57" y="180"/>
                    <a:pt x="62" y="185"/>
                    <a:pt x="67" y="189"/>
                  </a:cubicBezTo>
                  <a:cubicBezTo>
                    <a:pt x="127" y="241"/>
                    <a:pt x="204" y="270"/>
                    <a:pt x="283" y="272"/>
                  </a:cubicBezTo>
                  <a:cubicBezTo>
                    <a:pt x="283" y="272"/>
                    <a:pt x="284" y="272"/>
                    <a:pt x="284" y="272"/>
                  </a:cubicBezTo>
                  <a:cubicBezTo>
                    <a:pt x="283" y="269"/>
                    <a:pt x="283" y="269"/>
                    <a:pt x="283" y="269"/>
                  </a:cubicBezTo>
                  <a:lnTo>
                    <a:pt x="283" y="26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9"/>
            <p:cNvSpPr>
              <a:spLocks/>
            </p:cNvSpPr>
            <p:nvPr/>
          </p:nvSpPr>
          <p:spPr bwMode="auto">
            <a:xfrm>
              <a:off x="1751480" y="2712142"/>
              <a:ext cx="49314" cy="102653"/>
            </a:xfrm>
            <a:custGeom>
              <a:avLst/>
              <a:gdLst>
                <a:gd name="T0" fmla="*/ 0 w 49"/>
                <a:gd name="T1" fmla="*/ 26 h 102"/>
                <a:gd name="T2" fmla="*/ 25 w 49"/>
                <a:gd name="T3" fmla="*/ 102 h 102"/>
                <a:gd name="T4" fmla="*/ 49 w 49"/>
                <a:gd name="T5" fmla="*/ 26 h 102"/>
                <a:gd name="T6" fmla="*/ 25 w 49"/>
                <a:gd name="T7" fmla="*/ 0 h 102"/>
                <a:gd name="T8" fmla="*/ 0 w 49"/>
                <a:gd name="T9" fmla="*/ 2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02">
                  <a:moveTo>
                    <a:pt x="0" y="26"/>
                  </a:moveTo>
                  <a:lnTo>
                    <a:pt x="25" y="102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0"/>
            <p:cNvSpPr>
              <a:spLocks/>
            </p:cNvSpPr>
            <p:nvPr/>
          </p:nvSpPr>
          <p:spPr bwMode="auto">
            <a:xfrm>
              <a:off x="1691096" y="2893294"/>
              <a:ext cx="178133" cy="315003"/>
            </a:xfrm>
            <a:custGeom>
              <a:avLst/>
              <a:gdLst>
                <a:gd name="T0" fmla="*/ 323 w 387"/>
                <a:gd name="T1" fmla="*/ 23 h 685"/>
                <a:gd name="T2" fmla="*/ 195 w 387"/>
                <a:gd name="T3" fmla="*/ 43 h 685"/>
                <a:gd name="T4" fmla="*/ 181 w 387"/>
                <a:gd name="T5" fmla="*/ 43 h 685"/>
                <a:gd name="T6" fmla="*/ 170 w 387"/>
                <a:gd name="T7" fmla="*/ 43 h 685"/>
                <a:gd name="T8" fmla="*/ 108 w 387"/>
                <a:gd name="T9" fmla="*/ 38 h 685"/>
                <a:gd name="T10" fmla="*/ 100 w 387"/>
                <a:gd name="T11" fmla="*/ 36 h 685"/>
                <a:gd name="T12" fmla="*/ 63 w 387"/>
                <a:gd name="T13" fmla="*/ 29 h 685"/>
                <a:gd name="T14" fmla="*/ 0 w 387"/>
                <a:gd name="T15" fmla="*/ 10 h 685"/>
                <a:gd name="T16" fmla="*/ 0 w 387"/>
                <a:gd name="T17" fmla="*/ 210 h 685"/>
                <a:gd name="T18" fmla="*/ 43 w 387"/>
                <a:gd name="T19" fmla="*/ 252 h 685"/>
                <a:gd name="T20" fmla="*/ 63 w 387"/>
                <a:gd name="T21" fmla="*/ 247 h 685"/>
                <a:gd name="T22" fmla="*/ 63 w 387"/>
                <a:gd name="T23" fmla="*/ 277 h 685"/>
                <a:gd name="T24" fmla="*/ 63 w 387"/>
                <a:gd name="T25" fmla="*/ 286 h 685"/>
                <a:gd name="T26" fmla="*/ 63 w 387"/>
                <a:gd name="T27" fmla="*/ 622 h 685"/>
                <a:gd name="T28" fmla="*/ 128 w 387"/>
                <a:gd name="T29" fmla="*/ 685 h 685"/>
                <a:gd name="T30" fmla="*/ 193 w 387"/>
                <a:gd name="T31" fmla="*/ 629 h 685"/>
                <a:gd name="T32" fmla="*/ 258 w 387"/>
                <a:gd name="T33" fmla="*/ 685 h 685"/>
                <a:gd name="T34" fmla="*/ 323 w 387"/>
                <a:gd name="T35" fmla="*/ 622 h 685"/>
                <a:gd name="T36" fmla="*/ 323 w 387"/>
                <a:gd name="T37" fmla="*/ 294 h 685"/>
                <a:gd name="T38" fmla="*/ 323 w 387"/>
                <a:gd name="T39" fmla="*/ 286 h 685"/>
                <a:gd name="T40" fmla="*/ 323 w 387"/>
                <a:gd name="T41" fmla="*/ 247 h 685"/>
                <a:gd name="T42" fmla="*/ 343 w 387"/>
                <a:gd name="T43" fmla="*/ 252 h 685"/>
                <a:gd name="T44" fmla="*/ 374 w 387"/>
                <a:gd name="T45" fmla="*/ 240 h 685"/>
                <a:gd name="T46" fmla="*/ 387 w 387"/>
                <a:gd name="T47" fmla="*/ 210 h 685"/>
                <a:gd name="T48" fmla="*/ 387 w 387"/>
                <a:gd name="T49" fmla="*/ 0 h 685"/>
                <a:gd name="T50" fmla="*/ 323 w 387"/>
                <a:gd name="T51" fmla="*/ 2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7" h="685">
                  <a:moveTo>
                    <a:pt x="323" y="23"/>
                  </a:moveTo>
                  <a:cubicBezTo>
                    <a:pt x="282" y="35"/>
                    <a:pt x="239" y="42"/>
                    <a:pt x="195" y="43"/>
                  </a:cubicBezTo>
                  <a:cubicBezTo>
                    <a:pt x="190" y="43"/>
                    <a:pt x="185" y="43"/>
                    <a:pt x="181" y="43"/>
                  </a:cubicBezTo>
                  <a:cubicBezTo>
                    <a:pt x="177" y="43"/>
                    <a:pt x="173" y="43"/>
                    <a:pt x="170" y="43"/>
                  </a:cubicBezTo>
                  <a:cubicBezTo>
                    <a:pt x="149" y="42"/>
                    <a:pt x="128" y="41"/>
                    <a:pt x="108" y="38"/>
                  </a:cubicBezTo>
                  <a:cubicBezTo>
                    <a:pt x="105" y="37"/>
                    <a:pt x="102" y="37"/>
                    <a:pt x="100" y="36"/>
                  </a:cubicBezTo>
                  <a:cubicBezTo>
                    <a:pt x="87" y="34"/>
                    <a:pt x="75" y="32"/>
                    <a:pt x="63" y="29"/>
                  </a:cubicBezTo>
                  <a:cubicBezTo>
                    <a:pt x="41" y="24"/>
                    <a:pt x="20" y="17"/>
                    <a:pt x="0" y="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33"/>
                    <a:pt x="19" y="252"/>
                    <a:pt x="43" y="252"/>
                  </a:cubicBezTo>
                  <a:cubicBezTo>
                    <a:pt x="50" y="252"/>
                    <a:pt x="57" y="250"/>
                    <a:pt x="63" y="24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57"/>
                    <a:pt x="92" y="685"/>
                    <a:pt x="128" y="685"/>
                  </a:cubicBezTo>
                  <a:cubicBezTo>
                    <a:pt x="162" y="685"/>
                    <a:pt x="189" y="660"/>
                    <a:pt x="193" y="629"/>
                  </a:cubicBezTo>
                  <a:cubicBezTo>
                    <a:pt x="196" y="660"/>
                    <a:pt x="224" y="685"/>
                    <a:pt x="258" y="685"/>
                  </a:cubicBezTo>
                  <a:cubicBezTo>
                    <a:pt x="294" y="685"/>
                    <a:pt x="323" y="657"/>
                    <a:pt x="323" y="622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3" y="291"/>
                    <a:pt x="323" y="289"/>
                    <a:pt x="323" y="286"/>
                  </a:cubicBezTo>
                  <a:cubicBezTo>
                    <a:pt x="323" y="247"/>
                    <a:pt x="323" y="247"/>
                    <a:pt x="323" y="247"/>
                  </a:cubicBezTo>
                  <a:cubicBezTo>
                    <a:pt x="329" y="250"/>
                    <a:pt x="336" y="252"/>
                    <a:pt x="343" y="252"/>
                  </a:cubicBezTo>
                  <a:cubicBezTo>
                    <a:pt x="355" y="252"/>
                    <a:pt x="366" y="247"/>
                    <a:pt x="374" y="240"/>
                  </a:cubicBezTo>
                  <a:cubicBezTo>
                    <a:pt x="382" y="232"/>
                    <a:pt x="387" y="222"/>
                    <a:pt x="387" y="21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366" y="9"/>
                    <a:pt x="345" y="17"/>
                    <a:pt x="323" y="23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1"/>
            <p:cNvSpPr>
              <a:spLocks noEditPoints="1"/>
            </p:cNvSpPr>
            <p:nvPr/>
          </p:nvSpPr>
          <p:spPr bwMode="auto">
            <a:xfrm>
              <a:off x="1527053" y="2425319"/>
              <a:ext cx="707498" cy="654158"/>
            </a:xfrm>
            <a:custGeom>
              <a:avLst/>
              <a:gdLst>
                <a:gd name="T0" fmla="*/ 1483 w 1537"/>
                <a:gd name="T1" fmla="*/ 1206 h 1422"/>
                <a:gd name="T2" fmla="*/ 978 w 1537"/>
                <a:gd name="T3" fmla="*/ 775 h 1422"/>
                <a:gd name="T4" fmla="*/ 858 w 1537"/>
                <a:gd name="T5" fmla="*/ 176 h 1422"/>
                <a:gd name="T6" fmla="*/ 163 w 1537"/>
                <a:gd name="T7" fmla="*/ 232 h 1422"/>
                <a:gd name="T8" fmla="*/ 176 w 1537"/>
                <a:gd name="T9" fmla="*/ 886 h 1422"/>
                <a:gd name="T10" fmla="*/ 219 w 1537"/>
                <a:gd name="T11" fmla="*/ 927 h 1422"/>
                <a:gd name="T12" fmla="*/ 271 w 1537"/>
                <a:gd name="T13" fmla="*/ 966 h 1422"/>
                <a:gd name="T14" fmla="*/ 335 w 1537"/>
                <a:gd name="T15" fmla="*/ 1001 h 1422"/>
                <a:gd name="T16" fmla="*/ 459 w 1537"/>
                <a:gd name="T17" fmla="*/ 1038 h 1422"/>
                <a:gd name="T18" fmla="*/ 467 w 1537"/>
                <a:gd name="T19" fmla="*/ 1040 h 1422"/>
                <a:gd name="T20" fmla="*/ 527 w 1537"/>
                <a:gd name="T21" fmla="*/ 1045 h 1422"/>
                <a:gd name="T22" fmla="*/ 551 w 1537"/>
                <a:gd name="T23" fmla="*/ 1045 h 1422"/>
                <a:gd name="T24" fmla="*/ 741 w 1537"/>
                <a:gd name="T25" fmla="*/ 1001 h 1422"/>
                <a:gd name="T26" fmla="*/ 744 w 1537"/>
                <a:gd name="T27" fmla="*/ 1000 h 1422"/>
                <a:gd name="T28" fmla="*/ 759 w 1537"/>
                <a:gd name="T29" fmla="*/ 993 h 1422"/>
                <a:gd name="T30" fmla="*/ 780 w 1537"/>
                <a:gd name="T31" fmla="*/ 982 h 1422"/>
                <a:gd name="T32" fmla="*/ 829 w 1537"/>
                <a:gd name="T33" fmla="*/ 950 h 1422"/>
                <a:gd name="T34" fmla="*/ 839 w 1537"/>
                <a:gd name="T35" fmla="*/ 959 h 1422"/>
                <a:gd name="T36" fmla="*/ 1334 w 1537"/>
                <a:gd name="T37" fmla="*/ 1381 h 1422"/>
                <a:gd name="T38" fmla="*/ 1496 w 1537"/>
                <a:gd name="T39" fmla="*/ 1368 h 1422"/>
                <a:gd name="T40" fmla="*/ 1483 w 1537"/>
                <a:gd name="T41" fmla="*/ 1206 h 1422"/>
                <a:gd name="T42" fmla="*/ 641 w 1537"/>
                <a:gd name="T43" fmla="*/ 898 h 1422"/>
                <a:gd name="T44" fmla="*/ 623 w 1537"/>
                <a:gd name="T45" fmla="*/ 903 h 1422"/>
                <a:gd name="T46" fmla="*/ 549 w 1537"/>
                <a:gd name="T47" fmla="*/ 913 h 1422"/>
                <a:gd name="T48" fmla="*/ 529 w 1537"/>
                <a:gd name="T49" fmla="*/ 913 h 1422"/>
                <a:gd name="T50" fmla="*/ 304 w 1537"/>
                <a:gd name="T51" fmla="*/ 827 h 1422"/>
                <a:gd name="T52" fmla="*/ 288 w 1537"/>
                <a:gd name="T53" fmla="*/ 812 h 1422"/>
                <a:gd name="T54" fmla="*/ 231 w 1537"/>
                <a:gd name="T55" fmla="*/ 742 h 1422"/>
                <a:gd name="T56" fmla="*/ 263 w 1537"/>
                <a:gd name="T57" fmla="*/ 318 h 1422"/>
                <a:gd name="T58" fmla="*/ 773 w 1537"/>
                <a:gd name="T59" fmla="*/ 277 h 1422"/>
                <a:gd name="T60" fmla="*/ 885 w 1537"/>
                <a:gd name="T61" fmla="*/ 654 h 1422"/>
                <a:gd name="T62" fmla="*/ 861 w 1537"/>
                <a:gd name="T63" fmla="*/ 714 h 1422"/>
                <a:gd name="T64" fmla="*/ 848 w 1537"/>
                <a:gd name="T65" fmla="*/ 738 h 1422"/>
                <a:gd name="T66" fmla="*/ 814 w 1537"/>
                <a:gd name="T67" fmla="*/ 786 h 1422"/>
                <a:gd name="T68" fmla="*/ 750 w 1537"/>
                <a:gd name="T69" fmla="*/ 845 h 1422"/>
                <a:gd name="T70" fmla="*/ 641 w 1537"/>
                <a:gd name="T71" fmla="*/ 898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7" h="1422">
                  <a:moveTo>
                    <a:pt x="1483" y="1206"/>
                  </a:moveTo>
                  <a:cubicBezTo>
                    <a:pt x="978" y="775"/>
                    <a:pt x="978" y="775"/>
                    <a:pt x="978" y="775"/>
                  </a:cubicBezTo>
                  <a:cubicBezTo>
                    <a:pt x="1079" y="577"/>
                    <a:pt x="1035" y="327"/>
                    <a:pt x="858" y="176"/>
                  </a:cubicBezTo>
                  <a:cubicBezTo>
                    <a:pt x="651" y="0"/>
                    <a:pt x="339" y="25"/>
                    <a:pt x="163" y="232"/>
                  </a:cubicBezTo>
                  <a:cubicBezTo>
                    <a:pt x="0" y="424"/>
                    <a:pt x="9" y="706"/>
                    <a:pt x="176" y="886"/>
                  </a:cubicBezTo>
                  <a:cubicBezTo>
                    <a:pt x="189" y="901"/>
                    <a:pt x="203" y="914"/>
                    <a:pt x="219" y="927"/>
                  </a:cubicBezTo>
                  <a:cubicBezTo>
                    <a:pt x="235" y="942"/>
                    <a:pt x="253" y="955"/>
                    <a:pt x="271" y="966"/>
                  </a:cubicBezTo>
                  <a:cubicBezTo>
                    <a:pt x="292" y="980"/>
                    <a:pt x="313" y="991"/>
                    <a:pt x="335" y="1001"/>
                  </a:cubicBezTo>
                  <a:cubicBezTo>
                    <a:pt x="375" y="1019"/>
                    <a:pt x="417" y="1032"/>
                    <a:pt x="459" y="1038"/>
                  </a:cubicBezTo>
                  <a:cubicBezTo>
                    <a:pt x="462" y="1039"/>
                    <a:pt x="464" y="1039"/>
                    <a:pt x="467" y="1040"/>
                  </a:cubicBezTo>
                  <a:cubicBezTo>
                    <a:pt x="487" y="1042"/>
                    <a:pt x="507" y="1044"/>
                    <a:pt x="527" y="1045"/>
                  </a:cubicBezTo>
                  <a:cubicBezTo>
                    <a:pt x="535" y="1045"/>
                    <a:pt x="543" y="1045"/>
                    <a:pt x="551" y="1045"/>
                  </a:cubicBezTo>
                  <a:cubicBezTo>
                    <a:pt x="616" y="1043"/>
                    <a:pt x="681" y="1028"/>
                    <a:pt x="741" y="1001"/>
                  </a:cubicBezTo>
                  <a:cubicBezTo>
                    <a:pt x="742" y="1001"/>
                    <a:pt x="743" y="1000"/>
                    <a:pt x="744" y="1000"/>
                  </a:cubicBezTo>
                  <a:cubicBezTo>
                    <a:pt x="749" y="998"/>
                    <a:pt x="754" y="995"/>
                    <a:pt x="759" y="993"/>
                  </a:cubicBezTo>
                  <a:cubicBezTo>
                    <a:pt x="766" y="989"/>
                    <a:pt x="773" y="986"/>
                    <a:pt x="780" y="982"/>
                  </a:cubicBezTo>
                  <a:cubicBezTo>
                    <a:pt x="797" y="972"/>
                    <a:pt x="813" y="962"/>
                    <a:pt x="829" y="950"/>
                  </a:cubicBezTo>
                  <a:cubicBezTo>
                    <a:pt x="839" y="959"/>
                    <a:pt x="839" y="959"/>
                    <a:pt x="839" y="959"/>
                  </a:cubicBezTo>
                  <a:cubicBezTo>
                    <a:pt x="1334" y="1381"/>
                    <a:pt x="1334" y="1381"/>
                    <a:pt x="1334" y="1381"/>
                  </a:cubicBezTo>
                  <a:cubicBezTo>
                    <a:pt x="1383" y="1422"/>
                    <a:pt x="1455" y="1416"/>
                    <a:pt x="1496" y="1368"/>
                  </a:cubicBezTo>
                  <a:cubicBezTo>
                    <a:pt x="1537" y="1319"/>
                    <a:pt x="1532" y="1247"/>
                    <a:pt x="1483" y="1206"/>
                  </a:cubicBezTo>
                  <a:close/>
                  <a:moveTo>
                    <a:pt x="641" y="898"/>
                  </a:moveTo>
                  <a:cubicBezTo>
                    <a:pt x="635" y="900"/>
                    <a:pt x="629" y="902"/>
                    <a:pt x="623" y="903"/>
                  </a:cubicBezTo>
                  <a:cubicBezTo>
                    <a:pt x="599" y="909"/>
                    <a:pt x="574" y="912"/>
                    <a:pt x="549" y="913"/>
                  </a:cubicBezTo>
                  <a:cubicBezTo>
                    <a:pt x="542" y="913"/>
                    <a:pt x="536" y="913"/>
                    <a:pt x="529" y="913"/>
                  </a:cubicBezTo>
                  <a:cubicBezTo>
                    <a:pt x="449" y="911"/>
                    <a:pt x="370" y="883"/>
                    <a:pt x="304" y="827"/>
                  </a:cubicBezTo>
                  <a:cubicBezTo>
                    <a:pt x="298" y="822"/>
                    <a:pt x="293" y="817"/>
                    <a:pt x="288" y="812"/>
                  </a:cubicBezTo>
                  <a:cubicBezTo>
                    <a:pt x="266" y="791"/>
                    <a:pt x="247" y="767"/>
                    <a:pt x="231" y="742"/>
                  </a:cubicBezTo>
                  <a:cubicBezTo>
                    <a:pt x="151" y="612"/>
                    <a:pt x="159" y="440"/>
                    <a:pt x="263" y="318"/>
                  </a:cubicBezTo>
                  <a:cubicBezTo>
                    <a:pt x="392" y="166"/>
                    <a:pt x="621" y="148"/>
                    <a:pt x="773" y="277"/>
                  </a:cubicBezTo>
                  <a:cubicBezTo>
                    <a:pt x="885" y="372"/>
                    <a:pt x="924" y="521"/>
                    <a:pt x="885" y="654"/>
                  </a:cubicBezTo>
                  <a:cubicBezTo>
                    <a:pt x="879" y="675"/>
                    <a:pt x="871" y="695"/>
                    <a:pt x="861" y="714"/>
                  </a:cubicBezTo>
                  <a:cubicBezTo>
                    <a:pt x="857" y="722"/>
                    <a:pt x="853" y="730"/>
                    <a:pt x="848" y="738"/>
                  </a:cubicBezTo>
                  <a:cubicBezTo>
                    <a:pt x="838" y="755"/>
                    <a:pt x="827" y="771"/>
                    <a:pt x="814" y="786"/>
                  </a:cubicBezTo>
                  <a:cubicBezTo>
                    <a:pt x="794" y="809"/>
                    <a:pt x="773" y="828"/>
                    <a:pt x="750" y="845"/>
                  </a:cubicBezTo>
                  <a:cubicBezTo>
                    <a:pt x="717" y="869"/>
                    <a:pt x="680" y="887"/>
                    <a:pt x="641" y="898"/>
                  </a:cubicBezTo>
                  <a:close/>
                </a:path>
              </a:pathLst>
            </a:cu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2"/>
            <p:cNvSpPr>
              <a:spLocks noEditPoints="1"/>
            </p:cNvSpPr>
            <p:nvPr/>
          </p:nvSpPr>
          <p:spPr bwMode="auto">
            <a:xfrm>
              <a:off x="1803812" y="3208296"/>
              <a:ext cx="13083" cy="0"/>
            </a:xfrm>
            <a:custGeom>
              <a:avLst/>
              <a:gdLst>
                <a:gd name="T0" fmla="*/ 25 w 30"/>
                <a:gd name="T1" fmla="*/ 0 h 1"/>
                <a:gd name="T2" fmla="*/ 15 w 30"/>
                <a:gd name="T3" fmla="*/ 1 h 1"/>
                <a:gd name="T4" fmla="*/ 30 w 30"/>
                <a:gd name="T5" fmla="*/ 1 h 1"/>
                <a:gd name="T6" fmla="*/ 25 w 30"/>
                <a:gd name="T7" fmla="*/ 0 h 1"/>
                <a:gd name="T8" fmla="*/ 4 w 30"/>
                <a:gd name="T9" fmla="*/ 0 h 1"/>
                <a:gd name="T10" fmla="*/ 0 w 30"/>
                <a:gd name="T11" fmla="*/ 1 h 1"/>
                <a:gd name="T12" fmla="*/ 15 w 30"/>
                <a:gd name="T13" fmla="*/ 1 h 1"/>
                <a:gd name="T14" fmla="*/ 4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25" y="0"/>
                  </a:moveTo>
                  <a:cubicBezTo>
                    <a:pt x="22" y="0"/>
                    <a:pt x="18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3"/>
            <p:cNvSpPr>
              <a:spLocks/>
            </p:cNvSpPr>
            <p:nvPr/>
          </p:nvSpPr>
          <p:spPr bwMode="auto">
            <a:xfrm>
              <a:off x="1804819" y="3207290"/>
              <a:ext cx="10064" cy="1007"/>
            </a:xfrm>
            <a:custGeom>
              <a:avLst/>
              <a:gdLst>
                <a:gd name="T0" fmla="*/ 11 w 21"/>
                <a:gd name="T1" fmla="*/ 0 h 2"/>
                <a:gd name="T2" fmla="*/ 11 w 21"/>
                <a:gd name="T3" fmla="*/ 0 h 2"/>
                <a:gd name="T4" fmla="*/ 0 w 21"/>
                <a:gd name="T5" fmla="*/ 1 h 2"/>
                <a:gd name="T6" fmla="*/ 11 w 21"/>
                <a:gd name="T7" fmla="*/ 2 h 2"/>
                <a:gd name="T8" fmla="*/ 11 w 21"/>
                <a:gd name="T9" fmla="*/ 2 h 2"/>
                <a:gd name="T10" fmla="*/ 21 w 21"/>
                <a:gd name="T11" fmla="*/ 1 h 2"/>
                <a:gd name="T12" fmla="*/ 11 w 2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3" y="0"/>
                    <a:pt x="0" y="1"/>
                  </a:cubicBezTo>
                  <a:cubicBezTo>
                    <a:pt x="3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1"/>
                    <a:pt x="21" y="1"/>
                  </a:cubicBezTo>
                  <a:cubicBezTo>
                    <a:pt x="18" y="0"/>
                    <a:pt x="14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54"/>
            <p:cNvSpPr>
              <a:spLocks noEditPoints="1"/>
            </p:cNvSpPr>
            <p:nvPr/>
          </p:nvSpPr>
          <p:spPr bwMode="auto">
            <a:xfrm>
              <a:off x="1743429" y="3208296"/>
              <a:ext cx="14090" cy="0"/>
            </a:xfrm>
            <a:custGeom>
              <a:avLst/>
              <a:gdLst>
                <a:gd name="T0" fmla="*/ 4 w 30"/>
                <a:gd name="T1" fmla="*/ 0 h 1"/>
                <a:gd name="T2" fmla="*/ 0 w 30"/>
                <a:gd name="T3" fmla="*/ 1 h 1"/>
                <a:gd name="T4" fmla="*/ 15 w 30"/>
                <a:gd name="T5" fmla="*/ 1 h 1"/>
                <a:gd name="T6" fmla="*/ 4 w 30"/>
                <a:gd name="T7" fmla="*/ 0 h 1"/>
                <a:gd name="T8" fmla="*/ 26 w 30"/>
                <a:gd name="T9" fmla="*/ 0 h 1"/>
                <a:gd name="T10" fmla="*/ 15 w 30"/>
                <a:gd name="T11" fmla="*/ 1 h 1"/>
                <a:gd name="T12" fmla="*/ 30 w 30"/>
                <a:gd name="T13" fmla="*/ 1 h 1"/>
                <a:gd name="T14" fmla="*/ 26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8" y="0"/>
                    <a:pt x="4" y="0"/>
                  </a:cubicBezTo>
                  <a:moveTo>
                    <a:pt x="26" y="0"/>
                  </a:moveTo>
                  <a:cubicBezTo>
                    <a:pt x="22" y="0"/>
                    <a:pt x="19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5"/>
            <p:cNvSpPr>
              <a:spLocks/>
            </p:cNvSpPr>
            <p:nvPr/>
          </p:nvSpPr>
          <p:spPr bwMode="auto">
            <a:xfrm>
              <a:off x="1745441" y="3207290"/>
              <a:ext cx="10064" cy="1007"/>
            </a:xfrm>
            <a:custGeom>
              <a:avLst/>
              <a:gdLst>
                <a:gd name="T0" fmla="*/ 11 w 22"/>
                <a:gd name="T1" fmla="*/ 0 h 2"/>
                <a:gd name="T2" fmla="*/ 11 w 22"/>
                <a:gd name="T3" fmla="*/ 0 h 2"/>
                <a:gd name="T4" fmla="*/ 0 w 22"/>
                <a:gd name="T5" fmla="*/ 1 h 2"/>
                <a:gd name="T6" fmla="*/ 11 w 22"/>
                <a:gd name="T7" fmla="*/ 2 h 2"/>
                <a:gd name="T8" fmla="*/ 11 w 22"/>
                <a:gd name="T9" fmla="*/ 2 h 2"/>
                <a:gd name="T10" fmla="*/ 22 w 22"/>
                <a:gd name="T11" fmla="*/ 1 h 2"/>
                <a:gd name="T12" fmla="*/ 11 w 2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4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5" y="2"/>
                    <a:pt x="18" y="1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649930" y="2461607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常用的课程评估方法：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7400" y="2913138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柯氏四级评估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07400" y="3335496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现场演练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07400" y="3704828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新的报告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949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/>
          <p:nvPr/>
        </p:nvGrpSpPr>
        <p:grpSpPr>
          <a:xfrm>
            <a:off x="2423189" y="939216"/>
            <a:ext cx="5119200" cy="1491293"/>
            <a:chOff x="2423189" y="682362"/>
            <a:chExt cx="5119200" cy="1491293"/>
          </a:xfrm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2700366" y="8837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8F7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189" y="682362"/>
              <a:ext cx="5119200" cy="1491293"/>
            </a:xfrm>
            <a:prstGeom prst="rect">
              <a:avLst/>
            </a:prstGeom>
          </p:spPr>
        </p:pic>
        <p:grpSp>
          <p:nvGrpSpPr>
            <p:cNvPr id="79" name="组合 78"/>
            <p:cNvGrpSpPr/>
            <p:nvPr/>
          </p:nvGrpSpPr>
          <p:grpSpPr>
            <a:xfrm>
              <a:off x="2876485" y="1109526"/>
              <a:ext cx="608012" cy="365125"/>
              <a:chOff x="4370388" y="1439863"/>
              <a:chExt cx="608012" cy="365125"/>
            </a:xfrm>
          </p:grpSpPr>
          <p:sp>
            <p:nvSpPr>
              <p:cNvPr id="80" name="Freeform 25"/>
              <p:cNvSpPr>
                <a:spLocks noEditPoints="1"/>
              </p:cNvSpPr>
              <p:nvPr/>
            </p:nvSpPr>
            <p:spPr bwMode="auto">
              <a:xfrm>
                <a:off x="4605338" y="1439863"/>
                <a:ext cx="373062" cy="365125"/>
              </a:xfrm>
              <a:custGeom>
                <a:avLst/>
                <a:gdLst>
                  <a:gd name="T0" fmla="*/ 117 w 117"/>
                  <a:gd name="T1" fmla="*/ 58 h 116"/>
                  <a:gd name="T2" fmla="*/ 101 w 117"/>
                  <a:gd name="T3" fmla="*/ 51 h 116"/>
                  <a:gd name="T4" fmla="*/ 106 w 117"/>
                  <a:gd name="T5" fmla="*/ 39 h 116"/>
                  <a:gd name="T6" fmla="*/ 99 w 117"/>
                  <a:gd name="T7" fmla="*/ 26 h 116"/>
                  <a:gd name="T8" fmla="*/ 86 w 117"/>
                  <a:gd name="T9" fmla="*/ 24 h 116"/>
                  <a:gd name="T10" fmla="*/ 87 w 117"/>
                  <a:gd name="T11" fmla="*/ 7 h 116"/>
                  <a:gd name="T12" fmla="*/ 74 w 117"/>
                  <a:gd name="T13" fmla="*/ 17 h 116"/>
                  <a:gd name="T14" fmla="*/ 65 w 117"/>
                  <a:gd name="T15" fmla="*/ 7 h 116"/>
                  <a:gd name="T16" fmla="*/ 51 w 117"/>
                  <a:gd name="T17" fmla="*/ 7 h 116"/>
                  <a:gd name="T18" fmla="*/ 43 w 117"/>
                  <a:gd name="T19" fmla="*/ 17 h 116"/>
                  <a:gd name="T20" fmla="*/ 29 w 117"/>
                  <a:gd name="T21" fmla="*/ 7 h 116"/>
                  <a:gd name="T22" fmla="*/ 30 w 117"/>
                  <a:gd name="T23" fmla="*/ 24 h 116"/>
                  <a:gd name="T24" fmla="*/ 18 w 117"/>
                  <a:gd name="T25" fmla="*/ 26 h 116"/>
                  <a:gd name="T26" fmla="*/ 10 w 117"/>
                  <a:gd name="T27" fmla="*/ 39 h 116"/>
                  <a:gd name="T28" fmla="*/ 15 w 117"/>
                  <a:gd name="T29" fmla="*/ 51 h 116"/>
                  <a:gd name="T30" fmla="*/ 0 w 117"/>
                  <a:gd name="T31" fmla="*/ 58 h 116"/>
                  <a:gd name="T32" fmla="*/ 15 w 117"/>
                  <a:gd name="T33" fmla="*/ 65 h 116"/>
                  <a:gd name="T34" fmla="*/ 10 w 117"/>
                  <a:gd name="T35" fmla="*/ 77 h 116"/>
                  <a:gd name="T36" fmla="*/ 18 w 117"/>
                  <a:gd name="T37" fmla="*/ 90 h 116"/>
                  <a:gd name="T38" fmla="*/ 30 w 117"/>
                  <a:gd name="T39" fmla="*/ 92 h 116"/>
                  <a:gd name="T40" fmla="*/ 29 w 117"/>
                  <a:gd name="T41" fmla="*/ 108 h 116"/>
                  <a:gd name="T42" fmla="*/ 43 w 117"/>
                  <a:gd name="T43" fmla="*/ 99 h 116"/>
                  <a:gd name="T44" fmla="*/ 51 w 117"/>
                  <a:gd name="T45" fmla="*/ 109 h 116"/>
                  <a:gd name="T46" fmla="*/ 65 w 117"/>
                  <a:gd name="T47" fmla="*/ 109 h 116"/>
                  <a:gd name="T48" fmla="*/ 74 w 117"/>
                  <a:gd name="T49" fmla="*/ 99 h 116"/>
                  <a:gd name="T50" fmla="*/ 87 w 117"/>
                  <a:gd name="T51" fmla="*/ 108 h 116"/>
                  <a:gd name="T52" fmla="*/ 86 w 117"/>
                  <a:gd name="T53" fmla="*/ 92 h 116"/>
                  <a:gd name="T54" fmla="*/ 99 w 117"/>
                  <a:gd name="T55" fmla="*/ 90 h 116"/>
                  <a:gd name="T56" fmla="*/ 106 w 117"/>
                  <a:gd name="T57" fmla="*/ 77 h 116"/>
                  <a:gd name="T58" fmla="*/ 101 w 117"/>
                  <a:gd name="T59" fmla="*/ 65 h 116"/>
                  <a:gd name="T60" fmla="*/ 58 w 117"/>
                  <a:gd name="T61" fmla="*/ 94 h 116"/>
                  <a:gd name="T62" fmla="*/ 58 w 117"/>
                  <a:gd name="T63" fmla="*/ 21 h 116"/>
                  <a:gd name="T64" fmla="*/ 58 w 117"/>
                  <a:gd name="T65" fmla="*/ 9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81" name="Freeform 26"/>
              <p:cNvSpPr>
                <a:spLocks noEditPoints="1"/>
              </p:cNvSpPr>
              <p:nvPr/>
            </p:nvSpPr>
            <p:spPr bwMode="auto">
              <a:xfrm>
                <a:off x="4370388" y="1552576"/>
                <a:ext cx="244475" cy="242888"/>
              </a:xfrm>
              <a:custGeom>
                <a:avLst/>
                <a:gdLst>
                  <a:gd name="T0" fmla="*/ 70 w 77"/>
                  <a:gd name="T1" fmla="*/ 31 h 77"/>
                  <a:gd name="T2" fmla="*/ 64 w 77"/>
                  <a:gd name="T3" fmla="*/ 31 h 77"/>
                  <a:gd name="T4" fmla="*/ 61 w 77"/>
                  <a:gd name="T5" fmla="*/ 26 h 77"/>
                  <a:gd name="T6" fmla="*/ 66 w 77"/>
                  <a:gd name="T7" fmla="*/ 21 h 77"/>
                  <a:gd name="T8" fmla="*/ 66 w 77"/>
                  <a:gd name="T9" fmla="*/ 11 h 77"/>
                  <a:gd name="T10" fmla="*/ 56 w 77"/>
                  <a:gd name="T11" fmla="*/ 11 h 77"/>
                  <a:gd name="T12" fmla="*/ 51 w 77"/>
                  <a:gd name="T13" fmla="*/ 16 h 77"/>
                  <a:gd name="T14" fmla="*/ 46 w 77"/>
                  <a:gd name="T15" fmla="*/ 14 h 77"/>
                  <a:gd name="T16" fmla="*/ 46 w 77"/>
                  <a:gd name="T17" fmla="*/ 7 h 77"/>
                  <a:gd name="T18" fmla="*/ 39 w 77"/>
                  <a:gd name="T19" fmla="*/ 0 h 77"/>
                  <a:gd name="T20" fmla="*/ 32 w 77"/>
                  <a:gd name="T21" fmla="*/ 7 h 77"/>
                  <a:gd name="T22" fmla="*/ 32 w 77"/>
                  <a:gd name="T23" fmla="*/ 14 h 77"/>
                  <a:gd name="T24" fmla="*/ 26 w 77"/>
                  <a:gd name="T25" fmla="*/ 16 h 77"/>
                  <a:gd name="T26" fmla="*/ 22 w 77"/>
                  <a:gd name="T27" fmla="*/ 11 h 77"/>
                  <a:gd name="T28" fmla="*/ 11 w 77"/>
                  <a:gd name="T29" fmla="*/ 11 h 77"/>
                  <a:gd name="T30" fmla="*/ 11 w 77"/>
                  <a:gd name="T31" fmla="*/ 21 h 77"/>
                  <a:gd name="T32" fmla="*/ 16 w 77"/>
                  <a:gd name="T33" fmla="*/ 26 h 77"/>
                  <a:gd name="T34" fmla="*/ 14 w 77"/>
                  <a:gd name="T35" fmla="*/ 31 h 77"/>
                  <a:gd name="T36" fmla="*/ 7 w 77"/>
                  <a:gd name="T37" fmla="*/ 31 h 77"/>
                  <a:gd name="T38" fmla="*/ 0 w 77"/>
                  <a:gd name="T39" fmla="*/ 38 h 77"/>
                  <a:gd name="T40" fmla="*/ 7 w 77"/>
                  <a:gd name="T41" fmla="*/ 46 h 77"/>
                  <a:gd name="T42" fmla="*/ 14 w 77"/>
                  <a:gd name="T43" fmla="*/ 46 h 77"/>
                  <a:gd name="T44" fmla="*/ 16 w 77"/>
                  <a:gd name="T45" fmla="*/ 51 h 77"/>
                  <a:gd name="T46" fmla="*/ 11 w 77"/>
                  <a:gd name="T47" fmla="*/ 56 h 77"/>
                  <a:gd name="T48" fmla="*/ 11 w 77"/>
                  <a:gd name="T49" fmla="*/ 66 h 77"/>
                  <a:gd name="T50" fmla="*/ 22 w 77"/>
                  <a:gd name="T51" fmla="*/ 66 h 77"/>
                  <a:gd name="T52" fmla="*/ 26 w 77"/>
                  <a:gd name="T53" fmla="*/ 61 h 77"/>
                  <a:gd name="T54" fmla="*/ 32 w 77"/>
                  <a:gd name="T55" fmla="*/ 63 h 77"/>
                  <a:gd name="T56" fmla="*/ 32 w 77"/>
                  <a:gd name="T57" fmla="*/ 70 h 77"/>
                  <a:gd name="T58" fmla="*/ 39 w 77"/>
                  <a:gd name="T59" fmla="*/ 77 h 77"/>
                  <a:gd name="T60" fmla="*/ 46 w 77"/>
                  <a:gd name="T61" fmla="*/ 70 h 77"/>
                  <a:gd name="T62" fmla="*/ 46 w 77"/>
                  <a:gd name="T63" fmla="*/ 63 h 77"/>
                  <a:gd name="T64" fmla="*/ 51 w 77"/>
                  <a:gd name="T65" fmla="*/ 61 h 77"/>
                  <a:gd name="T66" fmla="*/ 56 w 77"/>
                  <a:gd name="T67" fmla="*/ 66 h 77"/>
                  <a:gd name="T68" fmla="*/ 66 w 77"/>
                  <a:gd name="T69" fmla="*/ 66 h 77"/>
                  <a:gd name="T70" fmla="*/ 66 w 77"/>
                  <a:gd name="T71" fmla="*/ 56 h 77"/>
                  <a:gd name="T72" fmla="*/ 61 w 77"/>
                  <a:gd name="T73" fmla="*/ 51 h 77"/>
                  <a:gd name="T74" fmla="*/ 64 w 77"/>
                  <a:gd name="T75" fmla="*/ 46 h 77"/>
                  <a:gd name="T76" fmla="*/ 70 w 77"/>
                  <a:gd name="T77" fmla="*/ 46 h 77"/>
                  <a:gd name="T78" fmla="*/ 77 w 77"/>
                  <a:gd name="T79" fmla="*/ 38 h 77"/>
                  <a:gd name="T80" fmla="*/ 70 w 77"/>
                  <a:gd name="T81" fmla="*/ 31 h 77"/>
                  <a:gd name="T82" fmla="*/ 39 w 77"/>
                  <a:gd name="T83" fmla="*/ 57 h 77"/>
                  <a:gd name="T84" fmla="*/ 20 w 77"/>
                  <a:gd name="T85" fmla="*/ 38 h 77"/>
                  <a:gd name="T86" fmla="*/ 39 w 77"/>
                  <a:gd name="T87" fmla="*/ 20 h 77"/>
                  <a:gd name="T88" fmla="*/ 57 w 77"/>
                  <a:gd name="T89" fmla="*/ 38 h 77"/>
                  <a:gd name="T90" fmla="*/ 39 w 77"/>
                  <a:gd name="T91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</p:grpSp>
        <p:sp>
          <p:nvSpPr>
            <p:cNvPr id="87" name="文本框 86"/>
            <p:cNvSpPr txBox="1"/>
            <p:nvPr/>
          </p:nvSpPr>
          <p:spPr>
            <a:xfrm>
              <a:off x="3569321" y="1139873"/>
              <a:ext cx="3802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dirty="0">
                  <a:solidFill>
                    <a:srgbClr val="8F7EB9"/>
                  </a:solidFill>
                  <a:latin typeface="Agency FB" panose="020B0503020202020204" pitchFamily="34" charset="0"/>
                  <a:ea typeface="微软雅黑"/>
                </a:rPr>
                <a:t>01</a:t>
              </a:r>
              <a:endParaRPr lang="zh-CN" altLang="en-US" sz="2400" dirty="0">
                <a:solidFill>
                  <a:srgbClr val="8F7EB9"/>
                </a:solidFill>
                <a:latin typeface="Agency FB" panose="020B0503020202020204" pitchFamily="34" charset="0"/>
                <a:ea typeface="微软雅黑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4303772" y="11860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zh-CN" altLang="en-US" sz="2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课程开发概述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3189" y="2261702"/>
            <a:ext cx="5119200" cy="1491293"/>
            <a:chOff x="2423189" y="2004848"/>
            <a:chExt cx="5119200" cy="1491293"/>
          </a:xfrm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2700366" y="2203077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76A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189" y="2004848"/>
              <a:ext cx="5119200" cy="1491293"/>
            </a:xfrm>
            <a:prstGeom prst="rect">
              <a:avLst/>
            </a:prstGeom>
          </p:spPr>
        </p:pic>
        <p:grpSp>
          <p:nvGrpSpPr>
            <p:cNvPr id="82" name="组合 81"/>
            <p:cNvGrpSpPr/>
            <p:nvPr/>
          </p:nvGrpSpPr>
          <p:grpSpPr>
            <a:xfrm>
              <a:off x="2962210" y="2491489"/>
              <a:ext cx="433387" cy="374650"/>
              <a:chOff x="4456113" y="6981826"/>
              <a:chExt cx="433387" cy="374650"/>
            </a:xfrm>
          </p:grpSpPr>
          <p:sp>
            <p:nvSpPr>
              <p:cNvPr id="83" name="Freeform 27"/>
              <p:cNvSpPr>
                <a:spLocks noEditPoints="1"/>
              </p:cNvSpPr>
              <p:nvPr/>
            </p:nvSpPr>
            <p:spPr bwMode="auto">
              <a:xfrm>
                <a:off x="4456113" y="6981826"/>
                <a:ext cx="306387" cy="374650"/>
              </a:xfrm>
              <a:custGeom>
                <a:avLst/>
                <a:gdLst>
                  <a:gd name="T0" fmla="*/ 67 w 96"/>
                  <a:gd name="T1" fmla="*/ 48 h 119"/>
                  <a:gd name="T2" fmla="*/ 76 w 96"/>
                  <a:gd name="T3" fmla="*/ 28 h 119"/>
                  <a:gd name="T4" fmla="*/ 48 w 96"/>
                  <a:gd name="T5" fmla="*/ 0 h 119"/>
                  <a:gd name="T6" fmla="*/ 20 w 96"/>
                  <a:gd name="T7" fmla="*/ 28 h 119"/>
                  <a:gd name="T8" fmla="*/ 29 w 96"/>
                  <a:gd name="T9" fmla="*/ 48 h 119"/>
                  <a:gd name="T10" fmla="*/ 0 w 96"/>
                  <a:gd name="T11" fmla="*/ 92 h 119"/>
                  <a:gd name="T12" fmla="*/ 0 w 96"/>
                  <a:gd name="T13" fmla="*/ 119 h 119"/>
                  <a:gd name="T14" fmla="*/ 96 w 96"/>
                  <a:gd name="T15" fmla="*/ 119 h 119"/>
                  <a:gd name="T16" fmla="*/ 96 w 96"/>
                  <a:gd name="T17" fmla="*/ 92 h 119"/>
                  <a:gd name="T18" fmla="*/ 67 w 96"/>
                  <a:gd name="T19" fmla="*/ 48 h 119"/>
                  <a:gd name="T20" fmla="*/ 27 w 96"/>
                  <a:gd name="T21" fmla="*/ 28 h 119"/>
                  <a:gd name="T22" fmla="*/ 48 w 96"/>
                  <a:gd name="T23" fmla="*/ 8 h 119"/>
                  <a:gd name="T24" fmla="*/ 69 w 96"/>
                  <a:gd name="T25" fmla="*/ 28 h 119"/>
                  <a:gd name="T26" fmla="*/ 59 w 96"/>
                  <a:gd name="T27" fmla="*/ 46 h 119"/>
                  <a:gd name="T28" fmla="*/ 48 w 96"/>
                  <a:gd name="T29" fmla="*/ 49 h 119"/>
                  <a:gd name="T30" fmla="*/ 37 w 96"/>
                  <a:gd name="T31" fmla="*/ 46 h 119"/>
                  <a:gd name="T32" fmla="*/ 27 w 96"/>
                  <a:gd name="T33" fmla="*/ 28 h 119"/>
                  <a:gd name="T34" fmla="*/ 83 w 96"/>
                  <a:gd name="T35" fmla="*/ 107 h 119"/>
                  <a:gd name="T36" fmla="*/ 13 w 96"/>
                  <a:gd name="T37" fmla="*/ 107 h 119"/>
                  <a:gd name="T38" fmla="*/ 13 w 96"/>
                  <a:gd name="T39" fmla="*/ 92 h 119"/>
                  <a:gd name="T40" fmla="*/ 48 w 96"/>
                  <a:gd name="T41" fmla="*/ 57 h 119"/>
                  <a:gd name="T42" fmla="*/ 83 w 96"/>
                  <a:gd name="T43" fmla="*/ 92 h 119"/>
                  <a:gd name="T44" fmla="*/ 83 w 96"/>
                  <a:gd name="T45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119">
                    <a:moveTo>
                      <a:pt x="67" y="48"/>
                    </a:moveTo>
                    <a:cubicBezTo>
                      <a:pt x="73" y="43"/>
                      <a:pt x="76" y="36"/>
                      <a:pt x="76" y="28"/>
                    </a:cubicBezTo>
                    <a:cubicBezTo>
                      <a:pt x="76" y="13"/>
                      <a:pt x="63" y="0"/>
                      <a:pt x="48" y="0"/>
                    </a:cubicBezTo>
                    <a:cubicBezTo>
                      <a:pt x="33" y="0"/>
                      <a:pt x="20" y="13"/>
                      <a:pt x="20" y="28"/>
                    </a:cubicBezTo>
                    <a:cubicBezTo>
                      <a:pt x="20" y="36"/>
                      <a:pt x="24" y="43"/>
                      <a:pt x="29" y="48"/>
                    </a:cubicBezTo>
                    <a:cubicBezTo>
                      <a:pt x="12" y="56"/>
                      <a:pt x="0" y="73"/>
                      <a:pt x="0" y="92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73"/>
                      <a:pt x="84" y="56"/>
                      <a:pt x="67" y="48"/>
                    </a:cubicBezTo>
                    <a:moveTo>
                      <a:pt x="27" y="28"/>
                    </a:moveTo>
                    <a:cubicBezTo>
                      <a:pt x="27" y="17"/>
                      <a:pt x="37" y="8"/>
                      <a:pt x="48" y="8"/>
                    </a:cubicBezTo>
                    <a:cubicBezTo>
                      <a:pt x="59" y="8"/>
                      <a:pt x="69" y="17"/>
                      <a:pt x="69" y="28"/>
                    </a:cubicBezTo>
                    <a:cubicBezTo>
                      <a:pt x="69" y="36"/>
                      <a:pt x="65" y="42"/>
                      <a:pt x="59" y="46"/>
                    </a:cubicBezTo>
                    <a:cubicBezTo>
                      <a:pt x="56" y="48"/>
                      <a:pt x="52" y="49"/>
                      <a:pt x="48" y="49"/>
                    </a:cubicBezTo>
                    <a:cubicBezTo>
                      <a:pt x="44" y="49"/>
                      <a:pt x="40" y="48"/>
                      <a:pt x="37" y="46"/>
                    </a:cubicBezTo>
                    <a:cubicBezTo>
                      <a:pt x="31" y="42"/>
                      <a:pt x="27" y="36"/>
                      <a:pt x="27" y="28"/>
                    </a:cubicBezTo>
                    <a:moveTo>
                      <a:pt x="83" y="107"/>
                    </a:move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3" y="73"/>
                      <a:pt x="29" y="57"/>
                      <a:pt x="48" y="57"/>
                    </a:cubicBezTo>
                    <a:cubicBezTo>
                      <a:pt x="68" y="57"/>
                      <a:pt x="83" y="73"/>
                      <a:pt x="83" y="92"/>
                    </a:cubicBezTo>
                    <a:lnTo>
                      <a:pt x="83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84" name="Freeform 28"/>
              <p:cNvSpPr>
                <a:spLocks/>
              </p:cNvSpPr>
              <p:nvPr/>
            </p:nvSpPr>
            <p:spPr bwMode="auto">
              <a:xfrm>
                <a:off x="4749800" y="6988176"/>
                <a:ext cx="139700" cy="195263"/>
              </a:xfrm>
              <a:custGeom>
                <a:avLst/>
                <a:gdLst>
                  <a:gd name="T0" fmla="*/ 22 w 44"/>
                  <a:gd name="T1" fmla="*/ 62 h 62"/>
                  <a:gd name="T2" fmla="*/ 19 w 44"/>
                  <a:gd name="T3" fmla="*/ 58 h 62"/>
                  <a:gd name="T4" fmla="*/ 19 w 44"/>
                  <a:gd name="T5" fmla="*/ 37 h 62"/>
                  <a:gd name="T6" fmla="*/ 22 w 44"/>
                  <a:gd name="T7" fmla="*/ 37 h 62"/>
                  <a:gd name="T8" fmla="*/ 37 w 44"/>
                  <a:gd name="T9" fmla="*/ 22 h 62"/>
                  <a:gd name="T10" fmla="*/ 22 w 44"/>
                  <a:gd name="T11" fmla="*/ 7 h 62"/>
                  <a:gd name="T12" fmla="*/ 8 w 44"/>
                  <a:gd name="T13" fmla="*/ 22 h 62"/>
                  <a:gd name="T14" fmla="*/ 4 w 44"/>
                  <a:gd name="T15" fmla="*/ 26 h 62"/>
                  <a:gd name="T16" fmla="*/ 0 w 44"/>
                  <a:gd name="T17" fmla="*/ 22 h 62"/>
                  <a:gd name="T18" fmla="*/ 22 w 44"/>
                  <a:gd name="T19" fmla="*/ 0 h 62"/>
                  <a:gd name="T20" fmla="*/ 44 w 44"/>
                  <a:gd name="T21" fmla="*/ 22 h 62"/>
                  <a:gd name="T22" fmla="*/ 26 w 44"/>
                  <a:gd name="T23" fmla="*/ 44 h 62"/>
                  <a:gd name="T24" fmla="*/ 26 w 44"/>
                  <a:gd name="T25" fmla="*/ 58 h 62"/>
                  <a:gd name="T26" fmla="*/ 22 w 44"/>
                  <a:gd name="T2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62">
                    <a:moveTo>
                      <a:pt x="22" y="62"/>
                    </a:moveTo>
                    <a:cubicBezTo>
                      <a:pt x="20" y="62"/>
                      <a:pt x="19" y="60"/>
                      <a:pt x="19" y="5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31" y="37"/>
                      <a:pt x="37" y="30"/>
                      <a:pt x="37" y="22"/>
                    </a:cubicBezTo>
                    <a:cubicBezTo>
                      <a:pt x="37" y="14"/>
                      <a:pt x="31" y="7"/>
                      <a:pt x="22" y="7"/>
                    </a:cubicBezTo>
                    <a:cubicBezTo>
                      <a:pt x="14" y="7"/>
                      <a:pt x="8" y="14"/>
                      <a:pt x="8" y="22"/>
                    </a:cubicBezTo>
                    <a:cubicBezTo>
                      <a:pt x="8" y="24"/>
                      <a:pt x="6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6" y="42"/>
                      <a:pt x="26" y="44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60"/>
                      <a:pt x="24" y="62"/>
                      <a:pt x="22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85" name="Oval 29"/>
              <p:cNvSpPr>
                <a:spLocks noChangeArrowheads="1"/>
              </p:cNvSpPr>
              <p:nvPr/>
            </p:nvSpPr>
            <p:spPr bwMode="auto">
              <a:xfrm>
                <a:off x="4803775" y="7196138"/>
                <a:ext cx="34925" cy="33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</p:grpSp>
        <p:sp>
          <p:nvSpPr>
            <p:cNvPr id="88" name="文本框 87"/>
            <p:cNvSpPr txBox="1"/>
            <p:nvPr/>
          </p:nvSpPr>
          <p:spPr>
            <a:xfrm>
              <a:off x="3569321" y="2459761"/>
              <a:ext cx="4379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dirty="0">
                  <a:solidFill>
                    <a:srgbClr val="76A42D"/>
                  </a:solidFill>
                  <a:latin typeface="Agency FB" panose="020B0503020202020204" pitchFamily="34" charset="0"/>
                  <a:ea typeface="微软雅黑"/>
                </a:rPr>
                <a:t>02</a:t>
              </a:r>
              <a:endParaRPr lang="zh-CN" altLang="en-US" sz="2400" dirty="0">
                <a:solidFill>
                  <a:srgbClr val="76A42D"/>
                </a:solidFill>
                <a:latin typeface="Agency FB" panose="020B0503020202020204" pitchFamily="34" charset="0"/>
                <a:ea typeface="微软雅黑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4303772" y="249768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zh-CN" altLang="en-US" sz="2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课程开发流程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423189" y="3504064"/>
            <a:ext cx="5119200" cy="1491293"/>
            <a:chOff x="2423189" y="3247210"/>
            <a:chExt cx="5119200" cy="1491293"/>
          </a:xfrm>
        </p:grpSpPr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2700366" y="3443852"/>
              <a:ext cx="4566032" cy="950897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F18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189" y="3247210"/>
              <a:ext cx="5119200" cy="1491293"/>
            </a:xfrm>
            <a:prstGeom prst="rect">
              <a:avLst/>
            </a:prstGeom>
          </p:spPr>
        </p:pic>
        <p:grpSp>
          <p:nvGrpSpPr>
            <p:cNvPr id="76" name="组合 75"/>
            <p:cNvGrpSpPr/>
            <p:nvPr/>
          </p:nvGrpSpPr>
          <p:grpSpPr>
            <a:xfrm>
              <a:off x="3009835" y="3751025"/>
              <a:ext cx="344487" cy="336550"/>
              <a:chOff x="4503738" y="9809163"/>
              <a:chExt cx="344487" cy="336550"/>
            </a:xfrm>
          </p:grpSpPr>
          <p:sp>
            <p:nvSpPr>
              <p:cNvPr id="77" name="Freeform 23"/>
              <p:cNvSpPr>
                <a:spLocks noEditPoints="1"/>
              </p:cNvSpPr>
              <p:nvPr/>
            </p:nvSpPr>
            <p:spPr bwMode="auto">
              <a:xfrm>
                <a:off x="4503738" y="9809163"/>
                <a:ext cx="344487" cy="33655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  <p:sp>
            <p:nvSpPr>
              <p:cNvPr id="78" name="Freeform 24"/>
              <p:cNvSpPr>
                <a:spLocks/>
              </p:cNvSpPr>
              <p:nvPr/>
            </p:nvSpPr>
            <p:spPr bwMode="auto">
              <a:xfrm>
                <a:off x="4567238" y="9869488"/>
                <a:ext cx="138112" cy="138113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ea typeface="微软雅黑"/>
                </a:endParaRPr>
              </a:p>
            </p:txBody>
          </p:sp>
        </p:grpSp>
        <p:sp>
          <p:nvSpPr>
            <p:cNvPr id="90" name="文本框 89"/>
            <p:cNvSpPr txBox="1"/>
            <p:nvPr/>
          </p:nvSpPr>
          <p:spPr>
            <a:xfrm>
              <a:off x="3569321" y="3700824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dirty="0">
                  <a:solidFill>
                    <a:srgbClr val="F1891A"/>
                  </a:solidFill>
                  <a:latin typeface="Agency FB" panose="020B0503020202020204" pitchFamily="34" charset="0"/>
                  <a:ea typeface="微软雅黑"/>
                </a:rPr>
                <a:t>03</a:t>
              </a:r>
              <a:endParaRPr lang="zh-CN" altLang="en-US" sz="2400" dirty="0">
                <a:solidFill>
                  <a:srgbClr val="F1891A"/>
                </a:solidFill>
                <a:latin typeface="Agency FB" panose="020B0503020202020204" pitchFamily="34" charset="0"/>
                <a:ea typeface="微软雅黑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4303772" y="3734634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zh-CN" altLang="en-US" sz="2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课程试讲和优化</a:t>
              </a:r>
            </a:p>
          </p:txBody>
        </p:sp>
      </p:grpSp>
      <p:sp>
        <p:nvSpPr>
          <p:cNvPr id="97" name="矩形 96"/>
          <p:cNvSpPr/>
          <p:nvPr/>
        </p:nvSpPr>
        <p:spPr>
          <a:xfrm>
            <a:off x="583105" y="-3369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784809" y="601748"/>
            <a:ext cx="161366" cy="6051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959620" y="513431"/>
            <a:ext cx="128879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Contents Page</a:t>
            </a:r>
          </a:p>
        </p:txBody>
      </p:sp>
    </p:spTree>
    <p:extLst>
      <p:ext uri="{BB962C8B-B14F-4D97-AF65-F5344CB8AC3E}">
        <p14:creationId xmlns:p14="http://schemas.microsoft.com/office/powerpoint/2010/main" val="4027721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36675" y="313550"/>
            <a:ext cx="15716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课程来源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8" name="矩形 7"/>
          <p:cNvSpPr/>
          <p:nvPr/>
        </p:nvSpPr>
        <p:spPr>
          <a:xfrm>
            <a:off x="2876780" y="1472834"/>
            <a:ext cx="55560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培训课程不是凭空而来，开发课程需要耗费大量的人力、物力，因此在课程选择的来源上要慎重选择。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876780" y="2915991"/>
            <a:ext cx="5450440" cy="1141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一般来讲，开发课程可以从</a:t>
            </a:r>
            <a:r>
              <a:rPr lang="zh-CN" altLang="en-US" sz="24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企业需求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个人擅长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两个方面着手。</a:t>
            </a:r>
            <a:endParaRPr lang="zh-CN" altLang="en-US" sz="20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1042" y="1155275"/>
            <a:ext cx="2504581" cy="3268663"/>
            <a:chOff x="6200775" y="38100"/>
            <a:chExt cx="5130801" cy="6696075"/>
          </a:xfrm>
        </p:grpSpPr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8869363" y="4670425"/>
              <a:ext cx="709613" cy="501650"/>
            </a:xfrm>
            <a:custGeom>
              <a:avLst/>
              <a:gdLst>
                <a:gd name="T0" fmla="*/ 94 w 298"/>
                <a:gd name="T1" fmla="*/ 211 h 211"/>
                <a:gd name="T2" fmla="*/ 128 w 298"/>
                <a:gd name="T3" fmla="*/ 211 h 211"/>
                <a:gd name="T4" fmla="*/ 204 w 298"/>
                <a:gd name="T5" fmla="*/ 211 h 211"/>
                <a:gd name="T6" fmla="*/ 298 w 298"/>
                <a:gd name="T7" fmla="*/ 124 h 211"/>
                <a:gd name="T8" fmla="*/ 298 w 298"/>
                <a:gd name="T9" fmla="*/ 117 h 211"/>
                <a:gd name="T10" fmla="*/ 298 w 298"/>
                <a:gd name="T11" fmla="*/ 86 h 211"/>
                <a:gd name="T12" fmla="*/ 298 w 298"/>
                <a:gd name="T13" fmla="*/ 0 h 211"/>
                <a:gd name="T14" fmla="*/ 204 w 298"/>
                <a:gd name="T15" fmla="*/ 0 h 211"/>
                <a:gd name="T16" fmla="*/ 170 w 298"/>
                <a:gd name="T17" fmla="*/ 0 h 211"/>
                <a:gd name="T18" fmla="*/ 94 w 298"/>
                <a:gd name="T19" fmla="*/ 0 h 211"/>
                <a:gd name="T20" fmla="*/ 0 w 298"/>
                <a:gd name="T21" fmla="*/ 86 h 211"/>
                <a:gd name="T22" fmla="*/ 0 w 298"/>
                <a:gd name="T23" fmla="*/ 93 h 211"/>
                <a:gd name="T24" fmla="*/ 0 w 298"/>
                <a:gd name="T25" fmla="*/ 124 h 211"/>
                <a:gd name="T26" fmla="*/ 0 w 298"/>
                <a:gd name="T27" fmla="*/ 211 h 211"/>
                <a:gd name="T28" fmla="*/ 94 w 298"/>
                <a:gd name="T2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8" h="211">
                  <a:moveTo>
                    <a:pt x="94" y="211"/>
                  </a:moveTo>
                  <a:cubicBezTo>
                    <a:pt x="128" y="211"/>
                    <a:pt x="128" y="211"/>
                    <a:pt x="128" y="211"/>
                  </a:cubicBezTo>
                  <a:cubicBezTo>
                    <a:pt x="204" y="211"/>
                    <a:pt x="204" y="211"/>
                    <a:pt x="204" y="211"/>
                  </a:cubicBezTo>
                  <a:cubicBezTo>
                    <a:pt x="256" y="211"/>
                    <a:pt x="298" y="172"/>
                    <a:pt x="298" y="124"/>
                  </a:cubicBezTo>
                  <a:cubicBezTo>
                    <a:pt x="298" y="117"/>
                    <a:pt x="298" y="117"/>
                    <a:pt x="298" y="117"/>
                  </a:cubicBezTo>
                  <a:cubicBezTo>
                    <a:pt x="298" y="86"/>
                    <a:pt x="298" y="86"/>
                    <a:pt x="298" y="8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39"/>
                    <a:pt x="0" y="8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211"/>
                    <a:pt x="0" y="211"/>
                    <a:pt x="0" y="211"/>
                  </a:cubicBezTo>
                  <a:lnTo>
                    <a:pt x="94" y="211"/>
                  </a:lnTo>
                  <a:close/>
                </a:path>
              </a:pathLst>
            </a:custGeom>
            <a:solidFill>
              <a:srgbClr val="9C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7869238" y="5129213"/>
              <a:ext cx="808038" cy="590550"/>
            </a:xfrm>
            <a:custGeom>
              <a:avLst/>
              <a:gdLst>
                <a:gd name="T0" fmla="*/ 108 w 339"/>
                <a:gd name="T1" fmla="*/ 0 h 248"/>
                <a:gd name="T2" fmla="*/ 146 w 339"/>
                <a:gd name="T3" fmla="*/ 0 h 248"/>
                <a:gd name="T4" fmla="*/ 232 w 339"/>
                <a:gd name="T5" fmla="*/ 0 h 248"/>
                <a:gd name="T6" fmla="*/ 339 w 339"/>
                <a:gd name="T7" fmla="*/ 101 h 248"/>
                <a:gd name="T8" fmla="*/ 339 w 339"/>
                <a:gd name="T9" fmla="*/ 110 h 248"/>
                <a:gd name="T10" fmla="*/ 339 w 339"/>
                <a:gd name="T11" fmla="*/ 146 h 248"/>
                <a:gd name="T12" fmla="*/ 339 w 339"/>
                <a:gd name="T13" fmla="*/ 248 h 248"/>
                <a:gd name="T14" fmla="*/ 232 w 339"/>
                <a:gd name="T15" fmla="*/ 248 h 248"/>
                <a:gd name="T16" fmla="*/ 193 w 339"/>
                <a:gd name="T17" fmla="*/ 248 h 248"/>
                <a:gd name="T18" fmla="*/ 108 w 339"/>
                <a:gd name="T19" fmla="*/ 248 h 248"/>
                <a:gd name="T20" fmla="*/ 0 w 339"/>
                <a:gd name="T21" fmla="*/ 146 h 248"/>
                <a:gd name="T22" fmla="*/ 0 w 339"/>
                <a:gd name="T23" fmla="*/ 138 h 248"/>
                <a:gd name="T24" fmla="*/ 0 w 339"/>
                <a:gd name="T25" fmla="*/ 101 h 248"/>
                <a:gd name="T26" fmla="*/ 0 w 339"/>
                <a:gd name="T27" fmla="*/ 0 h 248"/>
                <a:gd name="T28" fmla="*/ 108 w 339"/>
                <a:gd name="T2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9" h="248">
                  <a:moveTo>
                    <a:pt x="108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91" y="0"/>
                    <a:pt x="339" y="45"/>
                    <a:pt x="339" y="101"/>
                  </a:cubicBezTo>
                  <a:cubicBezTo>
                    <a:pt x="339" y="110"/>
                    <a:pt x="339" y="110"/>
                    <a:pt x="339" y="110"/>
                  </a:cubicBezTo>
                  <a:cubicBezTo>
                    <a:pt x="339" y="146"/>
                    <a:pt x="339" y="146"/>
                    <a:pt x="339" y="146"/>
                  </a:cubicBezTo>
                  <a:cubicBezTo>
                    <a:pt x="339" y="248"/>
                    <a:pt x="339" y="248"/>
                    <a:pt x="339" y="248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193" y="248"/>
                    <a:pt x="193" y="248"/>
                    <a:pt x="193" y="248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49" y="248"/>
                    <a:pt x="0" y="202"/>
                    <a:pt x="0" y="14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9C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6200775" y="1924050"/>
              <a:ext cx="2516188" cy="1355725"/>
            </a:xfrm>
            <a:custGeom>
              <a:avLst/>
              <a:gdLst>
                <a:gd name="T0" fmla="*/ 292 w 1057"/>
                <a:gd name="T1" fmla="*/ 498 h 569"/>
                <a:gd name="T2" fmla="*/ 0 w 1057"/>
                <a:gd name="T3" fmla="*/ 283 h 569"/>
                <a:gd name="T4" fmla="*/ 293 w 1057"/>
                <a:gd name="T5" fmla="*/ 70 h 569"/>
                <a:gd name="T6" fmla="*/ 528 w 1057"/>
                <a:gd name="T7" fmla="*/ 0 h 569"/>
                <a:gd name="T8" fmla="*/ 765 w 1057"/>
                <a:gd name="T9" fmla="*/ 71 h 569"/>
                <a:gd name="T10" fmla="*/ 1057 w 1057"/>
                <a:gd name="T11" fmla="*/ 286 h 569"/>
                <a:gd name="T12" fmla="*/ 763 w 1057"/>
                <a:gd name="T13" fmla="*/ 499 h 569"/>
                <a:gd name="T14" fmla="*/ 528 w 1057"/>
                <a:gd name="T15" fmla="*/ 569 h 569"/>
                <a:gd name="T16" fmla="*/ 528 w 1057"/>
                <a:gd name="T17" fmla="*/ 569 h 569"/>
                <a:gd name="T18" fmla="*/ 292 w 1057"/>
                <a:gd name="T19" fmla="*/ 498 h 569"/>
                <a:gd name="T20" fmla="*/ 762 w 1057"/>
                <a:gd name="T21" fmla="*/ 74 h 569"/>
                <a:gd name="T22" fmla="*/ 528 w 1057"/>
                <a:gd name="T23" fmla="*/ 3 h 569"/>
                <a:gd name="T24" fmla="*/ 296 w 1057"/>
                <a:gd name="T25" fmla="*/ 73 h 569"/>
                <a:gd name="T26" fmla="*/ 6 w 1057"/>
                <a:gd name="T27" fmla="*/ 283 h 569"/>
                <a:gd name="T28" fmla="*/ 295 w 1057"/>
                <a:gd name="T29" fmla="*/ 495 h 569"/>
                <a:gd name="T30" fmla="*/ 528 w 1057"/>
                <a:gd name="T31" fmla="*/ 566 h 569"/>
                <a:gd name="T32" fmla="*/ 528 w 1057"/>
                <a:gd name="T33" fmla="*/ 566 h 569"/>
                <a:gd name="T34" fmla="*/ 760 w 1057"/>
                <a:gd name="T35" fmla="*/ 496 h 569"/>
                <a:gd name="T36" fmla="*/ 1050 w 1057"/>
                <a:gd name="T37" fmla="*/ 286 h 569"/>
                <a:gd name="T38" fmla="*/ 762 w 1057"/>
                <a:gd name="T39" fmla="*/ 7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7" h="569">
                  <a:moveTo>
                    <a:pt x="292" y="498"/>
                  </a:moveTo>
                  <a:cubicBezTo>
                    <a:pt x="0" y="283"/>
                    <a:pt x="0" y="283"/>
                    <a:pt x="0" y="283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356" y="25"/>
                    <a:pt x="439" y="0"/>
                    <a:pt x="528" y="0"/>
                  </a:cubicBezTo>
                  <a:cubicBezTo>
                    <a:pt x="618" y="0"/>
                    <a:pt x="702" y="25"/>
                    <a:pt x="765" y="71"/>
                  </a:cubicBezTo>
                  <a:cubicBezTo>
                    <a:pt x="1057" y="286"/>
                    <a:pt x="1057" y="286"/>
                    <a:pt x="1057" y="286"/>
                  </a:cubicBezTo>
                  <a:cubicBezTo>
                    <a:pt x="763" y="499"/>
                    <a:pt x="763" y="499"/>
                    <a:pt x="763" y="499"/>
                  </a:cubicBezTo>
                  <a:cubicBezTo>
                    <a:pt x="701" y="544"/>
                    <a:pt x="617" y="569"/>
                    <a:pt x="528" y="569"/>
                  </a:cubicBezTo>
                  <a:cubicBezTo>
                    <a:pt x="528" y="569"/>
                    <a:pt x="528" y="569"/>
                    <a:pt x="528" y="569"/>
                  </a:cubicBezTo>
                  <a:cubicBezTo>
                    <a:pt x="438" y="569"/>
                    <a:pt x="355" y="544"/>
                    <a:pt x="292" y="498"/>
                  </a:cubicBezTo>
                  <a:close/>
                  <a:moveTo>
                    <a:pt x="762" y="74"/>
                  </a:moveTo>
                  <a:cubicBezTo>
                    <a:pt x="700" y="28"/>
                    <a:pt x="617" y="3"/>
                    <a:pt x="528" y="3"/>
                  </a:cubicBezTo>
                  <a:cubicBezTo>
                    <a:pt x="441" y="3"/>
                    <a:pt x="358" y="28"/>
                    <a:pt x="296" y="73"/>
                  </a:cubicBezTo>
                  <a:cubicBezTo>
                    <a:pt x="6" y="283"/>
                    <a:pt x="6" y="283"/>
                    <a:pt x="6" y="283"/>
                  </a:cubicBezTo>
                  <a:cubicBezTo>
                    <a:pt x="295" y="495"/>
                    <a:pt x="295" y="495"/>
                    <a:pt x="295" y="495"/>
                  </a:cubicBezTo>
                  <a:cubicBezTo>
                    <a:pt x="357" y="541"/>
                    <a:pt x="440" y="566"/>
                    <a:pt x="528" y="566"/>
                  </a:cubicBezTo>
                  <a:cubicBezTo>
                    <a:pt x="528" y="566"/>
                    <a:pt x="528" y="566"/>
                    <a:pt x="528" y="566"/>
                  </a:cubicBezTo>
                  <a:cubicBezTo>
                    <a:pt x="616" y="566"/>
                    <a:pt x="698" y="541"/>
                    <a:pt x="760" y="496"/>
                  </a:cubicBezTo>
                  <a:cubicBezTo>
                    <a:pt x="1050" y="286"/>
                    <a:pt x="1050" y="286"/>
                    <a:pt x="1050" y="286"/>
                  </a:cubicBezTo>
                  <a:lnTo>
                    <a:pt x="762" y="74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"/>
            <p:cNvSpPr>
              <a:spLocks noEditPoints="1"/>
            </p:cNvSpPr>
            <p:nvPr/>
          </p:nvSpPr>
          <p:spPr bwMode="auto">
            <a:xfrm>
              <a:off x="6383338" y="1917700"/>
              <a:ext cx="2333625" cy="1371600"/>
            </a:xfrm>
            <a:custGeom>
              <a:avLst/>
              <a:gdLst>
                <a:gd name="T0" fmla="*/ 270 w 980"/>
                <a:gd name="T1" fmla="*/ 504 h 576"/>
                <a:gd name="T2" fmla="*/ 0 w 980"/>
                <a:gd name="T3" fmla="*/ 288 h 576"/>
                <a:gd name="T4" fmla="*/ 271 w 980"/>
                <a:gd name="T5" fmla="*/ 72 h 576"/>
                <a:gd name="T6" fmla="*/ 490 w 980"/>
                <a:gd name="T7" fmla="*/ 0 h 576"/>
                <a:gd name="T8" fmla="*/ 709 w 980"/>
                <a:gd name="T9" fmla="*/ 73 h 576"/>
                <a:gd name="T10" fmla="*/ 980 w 980"/>
                <a:gd name="T11" fmla="*/ 289 h 576"/>
                <a:gd name="T12" fmla="*/ 708 w 980"/>
                <a:gd name="T13" fmla="*/ 504 h 576"/>
                <a:gd name="T14" fmla="*/ 490 w 980"/>
                <a:gd name="T15" fmla="*/ 576 h 576"/>
                <a:gd name="T16" fmla="*/ 490 w 980"/>
                <a:gd name="T17" fmla="*/ 576 h 576"/>
                <a:gd name="T18" fmla="*/ 270 w 980"/>
                <a:gd name="T19" fmla="*/ 504 h 576"/>
                <a:gd name="T20" fmla="*/ 701 w 980"/>
                <a:gd name="T21" fmla="*/ 79 h 576"/>
                <a:gd name="T22" fmla="*/ 490 w 980"/>
                <a:gd name="T23" fmla="*/ 10 h 576"/>
                <a:gd name="T24" fmla="*/ 280 w 980"/>
                <a:gd name="T25" fmla="*/ 79 h 576"/>
                <a:gd name="T26" fmla="*/ 17 w 980"/>
                <a:gd name="T27" fmla="*/ 288 h 576"/>
                <a:gd name="T28" fmla="*/ 279 w 980"/>
                <a:gd name="T29" fmla="*/ 497 h 576"/>
                <a:gd name="T30" fmla="*/ 490 w 980"/>
                <a:gd name="T31" fmla="*/ 567 h 576"/>
                <a:gd name="T32" fmla="*/ 490 w 980"/>
                <a:gd name="T33" fmla="*/ 567 h 576"/>
                <a:gd name="T34" fmla="*/ 699 w 980"/>
                <a:gd name="T35" fmla="*/ 497 h 576"/>
                <a:gd name="T36" fmla="*/ 962 w 980"/>
                <a:gd name="T37" fmla="*/ 289 h 576"/>
                <a:gd name="T38" fmla="*/ 701 w 980"/>
                <a:gd name="T39" fmla="*/ 79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0" h="576">
                  <a:moveTo>
                    <a:pt x="270" y="504"/>
                  </a:moveTo>
                  <a:cubicBezTo>
                    <a:pt x="0" y="288"/>
                    <a:pt x="0" y="288"/>
                    <a:pt x="0" y="288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330" y="26"/>
                    <a:pt x="407" y="1"/>
                    <a:pt x="490" y="0"/>
                  </a:cubicBezTo>
                  <a:cubicBezTo>
                    <a:pt x="573" y="0"/>
                    <a:pt x="651" y="26"/>
                    <a:pt x="709" y="73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708" y="504"/>
                    <a:pt x="708" y="504"/>
                    <a:pt x="708" y="504"/>
                  </a:cubicBezTo>
                  <a:cubicBezTo>
                    <a:pt x="650" y="551"/>
                    <a:pt x="572" y="576"/>
                    <a:pt x="490" y="576"/>
                  </a:cubicBezTo>
                  <a:cubicBezTo>
                    <a:pt x="490" y="576"/>
                    <a:pt x="490" y="576"/>
                    <a:pt x="490" y="576"/>
                  </a:cubicBezTo>
                  <a:cubicBezTo>
                    <a:pt x="406" y="576"/>
                    <a:pt x="328" y="551"/>
                    <a:pt x="270" y="504"/>
                  </a:cubicBezTo>
                  <a:close/>
                  <a:moveTo>
                    <a:pt x="701" y="79"/>
                  </a:moveTo>
                  <a:cubicBezTo>
                    <a:pt x="645" y="35"/>
                    <a:pt x="570" y="10"/>
                    <a:pt x="490" y="10"/>
                  </a:cubicBezTo>
                  <a:cubicBezTo>
                    <a:pt x="410" y="10"/>
                    <a:pt x="336" y="35"/>
                    <a:pt x="280" y="79"/>
                  </a:cubicBezTo>
                  <a:cubicBezTo>
                    <a:pt x="17" y="288"/>
                    <a:pt x="17" y="288"/>
                    <a:pt x="17" y="288"/>
                  </a:cubicBezTo>
                  <a:cubicBezTo>
                    <a:pt x="279" y="497"/>
                    <a:pt x="279" y="497"/>
                    <a:pt x="279" y="497"/>
                  </a:cubicBezTo>
                  <a:cubicBezTo>
                    <a:pt x="335" y="542"/>
                    <a:pt x="409" y="567"/>
                    <a:pt x="490" y="567"/>
                  </a:cubicBezTo>
                  <a:cubicBezTo>
                    <a:pt x="490" y="567"/>
                    <a:pt x="490" y="567"/>
                    <a:pt x="490" y="567"/>
                  </a:cubicBezTo>
                  <a:cubicBezTo>
                    <a:pt x="569" y="566"/>
                    <a:pt x="643" y="542"/>
                    <a:pt x="699" y="497"/>
                  </a:cubicBezTo>
                  <a:cubicBezTo>
                    <a:pt x="962" y="289"/>
                    <a:pt x="962" y="289"/>
                    <a:pt x="962" y="289"/>
                  </a:cubicBezTo>
                  <a:lnTo>
                    <a:pt x="701" y="79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"/>
            <p:cNvSpPr>
              <a:spLocks noEditPoints="1"/>
            </p:cNvSpPr>
            <p:nvPr/>
          </p:nvSpPr>
          <p:spPr bwMode="auto">
            <a:xfrm>
              <a:off x="6545263" y="1909763"/>
              <a:ext cx="2171700" cy="1385888"/>
            </a:xfrm>
            <a:custGeom>
              <a:avLst/>
              <a:gdLst>
                <a:gd name="T0" fmla="*/ 251 w 912"/>
                <a:gd name="T1" fmla="*/ 509 h 582"/>
                <a:gd name="T2" fmla="*/ 0 w 912"/>
                <a:gd name="T3" fmla="*/ 290 h 582"/>
                <a:gd name="T4" fmla="*/ 253 w 912"/>
                <a:gd name="T5" fmla="*/ 73 h 582"/>
                <a:gd name="T6" fmla="*/ 456 w 912"/>
                <a:gd name="T7" fmla="*/ 0 h 582"/>
                <a:gd name="T8" fmla="*/ 661 w 912"/>
                <a:gd name="T9" fmla="*/ 73 h 582"/>
                <a:gd name="T10" fmla="*/ 912 w 912"/>
                <a:gd name="T11" fmla="*/ 292 h 582"/>
                <a:gd name="T12" fmla="*/ 659 w 912"/>
                <a:gd name="T13" fmla="*/ 509 h 582"/>
                <a:gd name="T14" fmla="*/ 456 w 912"/>
                <a:gd name="T15" fmla="*/ 582 h 582"/>
                <a:gd name="T16" fmla="*/ 456 w 912"/>
                <a:gd name="T17" fmla="*/ 582 h 582"/>
                <a:gd name="T18" fmla="*/ 251 w 912"/>
                <a:gd name="T19" fmla="*/ 509 h 582"/>
                <a:gd name="T20" fmla="*/ 647 w 912"/>
                <a:gd name="T21" fmla="*/ 84 h 582"/>
                <a:gd name="T22" fmla="*/ 456 w 912"/>
                <a:gd name="T23" fmla="*/ 16 h 582"/>
                <a:gd name="T24" fmla="*/ 266 w 912"/>
                <a:gd name="T25" fmla="*/ 84 h 582"/>
                <a:gd name="T26" fmla="*/ 26 w 912"/>
                <a:gd name="T27" fmla="*/ 291 h 582"/>
                <a:gd name="T28" fmla="*/ 264 w 912"/>
                <a:gd name="T29" fmla="*/ 498 h 582"/>
                <a:gd name="T30" fmla="*/ 456 w 912"/>
                <a:gd name="T31" fmla="*/ 566 h 582"/>
                <a:gd name="T32" fmla="*/ 456 w 912"/>
                <a:gd name="T33" fmla="*/ 566 h 582"/>
                <a:gd name="T34" fmla="*/ 646 w 912"/>
                <a:gd name="T35" fmla="*/ 498 h 582"/>
                <a:gd name="T36" fmla="*/ 885 w 912"/>
                <a:gd name="T37" fmla="*/ 292 h 582"/>
                <a:gd name="T38" fmla="*/ 647 w 912"/>
                <a:gd name="T39" fmla="*/ 84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2" h="582">
                  <a:moveTo>
                    <a:pt x="251" y="509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307" y="26"/>
                    <a:pt x="379" y="0"/>
                    <a:pt x="456" y="0"/>
                  </a:cubicBezTo>
                  <a:cubicBezTo>
                    <a:pt x="534" y="0"/>
                    <a:pt x="606" y="26"/>
                    <a:pt x="661" y="73"/>
                  </a:cubicBezTo>
                  <a:cubicBezTo>
                    <a:pt x="912" y="292"/>
                    <a:pt x="912" y="292"/>
                    <a:pt x="912" y="292"/>
                  </a:cubicBezTo>
                  <a:cubicBezTo>
                    <a:pt x="659" y="509"/>
                    <a:pt x="659" y="509"/>
                    <a:pt x="659" y="509"/>
                  </a:cubicBezTo>
                  <a:cubicBezTo>
                    <a:pt x="605" y="556"/>
                    <a:pt x="533" y="582"/>
                    <a:pt x="456" y="582"/>
                  </a:cubicBezTo>
                  <a:cubicBezTo>
                    <a:pt x="456" y="582"/>
                    <a:pt x="456" y="582"/>
                    <a:pt x="456" y="582"/>
                  </a:cubicBezTo>
                  <a:cubicBezTo>
                    <a:pt x="378" y="582"/>
                    <a:pt x="306" y="556"/>
                    <a:pt x="251" y="509"/>
                  </a:cubicBezTo>
                  <a:close/>
                  <a:moveTo>
                    <a:pt x="647" y="84"/>
                  </a:moveTo>
                  <a:cubicBezTo>
                    <a:pt x="597" y="40"/>
                    <a:pt x="529" y="16"/>
                    <a:pt x="456" y="16"/>
                  </a:cubicBezTo>
                  <a:cubicBezTo>
                    <a:pt x="384" y="16"/>
                    <a:pt x="316" y="40"/>
                    <a:pt x="266" y="84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315" y="542"/>
                    <a:pt x="383" y="566"/>
                    <a:pt x="456" y="566"/>
                  </a:cubicBezTo>
                  <a:cubicBezTo>
                    <a:pt x="456" y="566"/>
                    <a:pt x="456" y="566"/>
                    <a:pt x="456" y="566"/>
                  </a:cubicBezTo>
                  <a:cubicBezTo>
                    <a:pt x="528" y="566"/>
                    <a:pt x="595" y="542"/>
                    <a:pt x="646" y="498"/>
                  </a:cubicBezTo>
                  <a:cubicBezTo>
                    <a:pt x="885" y="292"/>
                    <a:pt x="885" y="292"/>
                    <a:pt x="885" y="292"/>
                  </a:cubicBezTo>
                  <a:lnTo>
                    <a:pt x="647" y="84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1"/>
            <p:cNvSpPr>
              <a:spLocks noEditPoints="1"/>
            </p:cNvSpPr>
            <p:nvPr/>
          </p:nvSpPr>
          <p:spPr bwMode="auto">
            <a:xfrm>
              <a:off x="6700838" y="1903413"/>
              <a:ext cx="2016125" cy="1400175"/>
            </a:xfrm>
            <a:custGeom>
              <a:avLst/>
              <a:gdLst>
                <a:gd name="T0" fmla="*/ 233 w 847"/>
                <a:gd name="T1" fmla="*/ 514 h 588"/>
                <a:gd name="T2" fmla="*/ 0 w 847"/>
                <a:gd name="T3" fmla="*/ 293 h 588"/>
                <a:gd name="T4" fmla="*/ 235 w 847"/>
                <a:gd name="T5" fmla="*/ 73 h 588"/>
                <a:gd name="T6" fmla="*/ 424 w 847"/>
                <a:gd name="T7" fmla="*/ 0 h 588"/>
                <a:gd name="T8" fmla="*/ 614 w 847"/>
                <a:gd name="T9" fmla="*/ 74 h 588"/>
                <a:gd name="T10" fmla="*/ 847 w 847"/>
                <a:gd name="T11" fmla="*/ 295 h 588"/>
                <a:gd name="T12" fmla="*/ 612 w 847"/>
                <a:gd name="T13" fmla="*/ 515 h 588"/>
                <a:gd name="T14" fmla="*/ 423 w 847"/>
                <a:gd name="T15" fmla="*/ 588 h 588"/>
                <a:gd name="T16" fmla="*/ 423 w 847"/>
                <a:gd name="T17" fmla="*/ 588 h 588"/>
                <a:gd name="T18" fmla="*/ 233 w 847"/>
                <a:gd name="T19" fmla="*/ 514 h 588"/>
                <a:gd name="T20" fmla="*/ 597 w 847"/>
                <a:gd name="T21" fmla="*/ 90 h 588"/>
                <a:gd name="T22" fmla="*/ 424 w 847"/>
                <a:gd name="T23" fmla="*/ 22 h 588"/>
                <a:gd name="T24" fmla="*/ 251 w 847"/>
                <a:gd name="T25" fmla="*/ 89 h 588"/>
                <a:gd name="T26" fmla="*/ 34 w 847"/>
                <a:gd name="T27" fmla="*/ 294 h 588"/>
                <a:gd name="T28" fmla="*/ 250 w 847"/>
                <a:gd name="T29" fmla="*/ 498 h 588"/>
                <a:gd name="T30" fmla="*/ 423 w 847"/>
                <a:gd name="T31" fmla="*/ 566 h 588"/>
                <a:gd name="T32" fmla="*/ 423 w 847"/>
                <a:gd name="T33" fmla="*/ 566 h 588"/>
                <a:gd name="T34" fmla="*/ 596 w 847"/>
                <a:gd name="T35" fmla="*/ 499 h 588"/>
                <a:gd name="T36" fmla="*/ 813 w 847"/>
                <a:gd name="T37" fmla="*/ 295 h 588"/>
                <a:gd name="T38" fmla="*/ 597 w 847"/>
                <a:gd name="T39" fmla="*/ 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7" h="588">
                  <a:moveTo>
                    <a:pt x="233" y="514"/>
                  </a:moveTo>
                  <a:cubicBezTo>
                    <a:pt x="0" y="293"/>
                    <a:pt x="0" y="293"/>
                    <a:pt x="0" y="293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85" y="26"/>
                    <a:pt x="352" y="0"/>
                    <a:pt x="424" y="0"/>
                  </a:cubicBezTo>
                  <a:cubicBezTo>
                    <a:pt x="496" y="0"/>
                    <a:pt x="563" y="26"/>
                    <a:pt x="614" y="74"/>
                  </a:cubicBezTo>
                  <a:cubicBezTo>
                    <a:pt x="847" y="295"/>
                    <a:pt x="847" y="295"/>
                    <a:pt x="847" y="295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562" y="562"/>
                    <a:pt x="495" y="588"/>
                    <a:pt x="423" y="588"/>
                  </a:cubicBezTo>
                  <a:cubicBezTo>
                    <a:pt x="423" y="588"/>
                    <a:pt x="423" y="588"/>
                    <a:pt x="423" y="588"/>
                  </a:cubicBezTo>
                  <a:cubicBezTo>
                    <a:pt x="351" y="588"/>
                    <a:pt x="284" y="562"/>
                    <a:pt x="233" y="514"/>
                  </a:cubicBezTo>
                  <a:close/>
                  <a:moveTo>
                    <a:pt x="597" y="90"/>
                  </a:moveTo>
                  <a:cubicBezTo>
                    <a:pt x="551" y="46"/>
                    <a:pt x="489" y="22"/>
                    <a:pt x="424" y="22"/>
                  </a:cubicBezTo>
                  <a:cubicBezTo>
                    <a:pt x="358" y="22"/>
                    <a:pt x="297" y="46"/>
                    <a:pt x="251" y="89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250" y="498"/>
                    <a:pt x="250" y="498"/>
                    <a:pt x="250" y="498"/>
                  </a:cubicBezTo>
                  <a:cubicBezTo>
                    <a:pt x="296" y="542"/>
                    <a:pt x="358" y="566"/>
                    <a:pt x="423" y="566"/>
                  </a:cubicBezTo>
                  <a:cubicBezTo>
                    <a:pt x="423" y="566"/>
                    <a:pt x="423" y="566"/>
                    <a:pt x="423" y="566"/>
                  </a:cubicBezTo>
                  <a:cubicBezTo>
                    <a:pt x="489" y="566"/>
                    <a:pt x="550" y="542"/>
                    <a:pt x="596" y="499"/>
                  </a:cubicBezTo>
                  <a:cubicBezTo>
                    <a:pt x="813" y="295"/>
                    <a:pt x="813" y="295"/>
                    <a:pt x="813" y="295"/>
                  </a:cubicBezTo>
                  <a:lnTo>
                    <a:pt x="597" y="90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6858000" y="1908175"/>
              <a:ext cx="1890713" cy="1392238"/>
            </a:xfrm>
            <a:custGeom>
              <a:avLst/>
              <a:gdLst>
                <a:gd name="T0" fmla="*/ 397 w 794"/>
                <a:gd name="T1" fmla="*/ 585 h 585"/>
                <a:gd name="T2" fmla="*/ 219 w 794"/>
                <a:gd name="T3" fmla="*/ 511 h 585"/>
                <a:gd name="T4" fmla="*/ 0 w 794"/>
                <a:gd name="T5" fmla="*/ 291 h 585"/>
                <a:gd name="T6" fmla="*/ 220 w 794"/>
                <a:gd name="T7" fmla="*/ 72 h 585"/>
                <a:gd name="T8" fmla="*/ 397 w 794"/>
                <a:gd name="T9" fmla="*/ 0 h 585"/>
                <a:gd name="T10" fmla="*/ 575 w 794"/>
                <a:gd name="T11" fmla="*/ 73 h 585"/>
                <a:gd name="T12" fmla="*/ 794 w 794"/>
                <a:gd name="T13" fmla="*/ 293 h 585"/>
                <a:gd name="T14" fmla="*/ 574 w 794"/>
                <a:gd name="T15" fmla="*/ 512 h 585"/>
                <a:gd name="T16" fmla="*/ 397 w 794"/>
                <a:gd name="T1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85">
                  <a:moveTo>
                    <a:pt x="397" y="585"/>
                  </a:moveTo>
                  <a:cubicBezTo>
                    <a:pt x="329" y="585"/>
                    <a:pt x="266" y="558"/>
                    <a:pt x="219" y="51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67" y="25"/>
                    <a:pt x="330" y="0"/>
                    <a:pt x="397" y="0"/>
                  </a:cubicBezTo>
                  <a:cubicBezTo>
                    <a:pt x="465" y="0"/>
                    <a:pt x="528" y="26"/>
                    <a:pt x="575" y="73"/>
                  </a:cubicBezTo>
                  <a:cubicBezTo>
                    <a:pt x="794" y="293"/>
                    <a:pt x="794" y="293"/>
                    <a:pt x="794" y="293"/>
                  </a:cubicBezTo>
                  <a:cubicBezTo>
                    <a:pt x="574" y="512"/>
                    <a:pt x="574" y="512"/>
                    <a:pt x="574" y="512"/>
                  </a:cubicBezTo>
                  <a:cubicBezTo>
                    <a:pt x="527" y="559"/>
                    <a:pt x="464" y="585"/>
                    <a:pt x="397" y="5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6891338" y="1871663"/>
              <a:ext cx="1825625" cy="1462088"/>
            </a:xfrm>
            <a:custGeom>
              <a:avLst/>
              <a:gdLst>
                <a:gd name="T0" fmla="*/ 171 w 767"/>
                <a:gd name="T1" fmla="*/ 135 h 614"/>
                <a:gd name="T2" fmla="*/ 213 w 767"/>
                <a:gd name="T3" fmla="*/ 94 h 614"/>
                <a:gd name="T4" fmla="*/ 555 w 767"/>
                <a:gd name="T5" fmla="*/ 95 h 614"/>
                <a:gd name="T6" fmla="*/ 596 w 767"/>
                <a:gd name="T7" fmla="*/ 137 h 614"/>
                <a:gd name="T8" fmla="*/ 767 w 767"/>
                <a:gd name="T9" fmla="*/ 308 h 614"/>
                <a:gd name="T10" fmla="*/ 595 w 767"/>
                <a:gd name="T11" fmla="*/ 479 h 614"/>
                <a:gd name="T12" fmla="*/ 554 w 767"/>
                <a:gd name="T13" fmla="*/ 520 h 614"/>
                <a:gd name="T14" fmla="*/ 211 w 767"/>
                <a:gd name="T15" fmla="*/ 519 h 614"/>
                <a:gd name="T16" fmla="*/ 170 w 767"/>
                <a:gd name="T17" fmla="*/ 478 h 614"/>
                <a:gd name="T18" fmla="*/ 0 w 767"/>
                <a:gd name="T19" fmla="*/ 306 h 614"/>
                <a:gd name="T20" fmla="*/ 171 w 767"/>
                <a:gd name="T21" fmla="*/ 135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7" h="614">
                  <a:moveTo>
                    <a:pt x="171" y="135"/>
                  </a:moveTo>
                  <a:cubicBezTo>
                    <a:pt x="213" y="94"/>
                    <a:pt x="213" y="94"/>
                    <a:pt x="213" y="94"/>
                  </a:cubicBezTo>
                  <a:cubicBezTo>
                    <a:pt x="307" y="0"/>
                    <a:pt x="461" y="1"/>
                    <a:pt x="555" y="95"/>
                  </a:cubicBezTo>
                  <a:cubicBezTo>
                    <a:pt x="596" y="137"/>
                    <a:pt x="596" y="137"/>
                    <a:pt x="596" y="137"/>
                  </a:cubicBezTo>
                  <a:cubicBezTo>
                    <a:pt x="767" y="308"/>
                    <a:pt x="767" y="308"/>
                    <a:pt x="767" y="308"/>
                  </a:cubicBezTo>
                  <a:cubicBezTo>
                    <a:pt x="595" y="479"/>
                    <a:pt x="595" y="479"/>
                    <a:pt x="595" y="479"/>
                  </a:cubicBezTo>
                  <a:cubicBezTo>
                    <a:pt x="554" y="520"/>
                    <a:pt x="554" y="520"/>
                    <a:pt x="554" y="520"/>
                  </a:cubicBezTo>
                  <a:cubicBezTo>
                    <a:pt x="459" y="614"/>
                    <a:pt x="305" y="613"/>
                    <a:pt x="211" y="519"/>
                  </a:cubicBezTo>
                  <a:cubicBezTo>
                    <a:pt x="170" y="478"/>
                    <a:pt x="170" y="478"/>
                    <a:pt x="170" y="478"/>
                  </a:cubicBezTo>
                  <a:cubicBezTo>
                    <a:pt x="0" y="306"/>
                    <a:pt x="0" y="306"/>
                    <a:pt x="0" y="306"/>
                  </a:cubicBezTo>
                  <a:lnTo>
                    <a:pt x="171" y="135"/>
                  </a:lnTo>
                  <a:close/>
                </a:path>
              </a:pathLst>
            </a:custGeom>
            <a:solidFill>
              <a:srgbClr val="56B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"/>
            <p:cNvSpPr>
              <a:spLocks noEditPoints="1"/>
            </p:cNvSpPr>
            <p:nvPr/>
          </p:nvSpPr>
          <p:spPr bwMode="auto">
            <a:xfrm>
              <a:off x="8086725" y="38100"/>
              <a:ext cx="1354138" cy="2514600"/>
            </a:xfrm>
            <a:custGeom>
              <a:avLst/>
              <a:gdLst>
                <a:gd name="T0" fmla="*/ 569 w 569"/>
                <a:gd name="T1" fmla="*/ 528 h 1056"/>
                <a:gd name="T2" fmla="*/ 569 w 569"/>
                <a:gd name="T3" fmla="*/ 528 h 1056"/>
                <a:gd name="T4" fmla="*/ 499 w 569"/>
                <a:gd name="T5" fmla="*/ 763 h 1056"/>
                <a:gd name="T6" fmla="*/ 286 w 569"/>
                <a:gd name="T7" fmla="*/ 1056 h 1056"/>
                <a:gd name="T8" fmla="*/ 72 w 569"/>
                <a:gd name="T9" fmla="*/ 764 h 1056"/>
                <a:gd name="T10" fmla="*/ 0 w 569"/>
                <a:gd name="T11" fmla="*/ 528 h 1056"/>
                <a:gd name="T12" fmla="*/ 71 w 569"/>
                <a:gd name="T13" fmla="*/ 293 h 1056"/>
                <a:gd name="T14" fmla="*/ 284 w 569"/>
                <a:gd name="T15" fmla="*/ 0 h 1056"/>
                <a:gd name="T16" fmla="*/ 498 w 569"/>
                <a:gd name="T17" fmla="*/ 291 h 1056"/>
                <a:gd name="T18" fmla="*/ 569 w 569"/>
                <a:gd name="T19" fmla="*/ 528 h 1056"/>
                <a:gd name="T20" fmla="*/ 286 w 569"/>
                <a:gd name="T21" fmla="*/ 1050 h 1056"/>
                <a:gd name="T22" fmla="*/ 497 w 569"/>
                <a:gd name="T23" fmla="*/ 760 h 1056"/>
                <a:gd name="T24" fmla="*/ 566 w 569"/>
                <a:gd name="T25" fmla="*/ 528 h 1056"/>
                <a:gd name="T26" fmla="*/ 566 w 569"/>
                <a:gd name="T27" fmla="*/ 528 h 1056"/>
                <a:gd name="T28" fmla="*/ 496 w 569"/>
                <a:gd name="T29" fmla="*/ 294 h 1056"/>
                <a:gd name="T30" fmla="*/ 284 w 569"/>
                <a:gd name="T31" fmla="*/ 6 h 1056"/>
                <a:gd name="T32" fmla="*/ 73 w 569"/>
                <a:gd name="T33" fmla="*/ 296 h 1056"/>
                <a:gd name="T34" fmla="*/ 3 w 569"/>
                <a:gd name="T35" fmla="*/ 528 h 1056"/>
                <a:gd name="T36" fmla="*/ 74 w 569"/>
                <a:gd name="T37" fmla="*/ 761 h 1056"/>
                <a:gd name="T38" fmla="*/ 286 w 569"/>
                <a:gd name="T39" fmla="*/ 105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9" h="1056">
                  <a:moveTo>
                    <a:pt x="569" y="528"/>
                  </a:moveTo>
                  <a:cubicBezTo>
                    <a:pt x="569" y="528"/>
                    <a:pt x="569" y="528"/>
                    <a:pt x="569" y="528"/>
                  </a:cubicBezTo>
                  <a:cubicBezTo>
                    <a:pt x="569" y="617"/>
                    <a:pt x="544" y="700"/>
                    <a:pt x="499" y="763"/>
                  </a:cubicBezTo>
                  <a:cubicBezTo>
                    <a:pt x="286" y="1056"/>
                    <a:pt x="286" y="1056"/>
                    <a:pt x="286" y="1056"/>
                  </a:cubicBezTo>
                  <a:cubicBezTo>
                    <a:pt x="72" y="764"/>
                    <a:pt x="72" y="764"/>
                    <a:pt x="72" y="764"/>
                  </a:cubicBezTo>
                  <a:cubicBezTo>
                    <a:pt x="26" y="702"/>
                    <a:pt x="0" y="618"/>
                    <a:pt x="0" y="528"/>
                  </a:cubicBezTo>
                  <a:cubicBezTo>
                    <a:pt x="0" y="439"/>
                    <a:pt x="25" y="355"/>
                    <a:pt x="71" y="29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498" y="291"/>
                    <a:pt x="498" y="291"/>
                    <a:pt x="498" y="291"/>
                  </a:cubicBezTo>
                  <a:cubicBezTo>
                    <a:pt x="544" y="354"/>
                    <a:pt x="569" y="438"/>
                    <a:pt x="569" y="528"/>
                  </a:cubicBezTo>
                  <a:close/>
                  <a:moveTo>
                    <a:pt x="286" y="1050"/>
                  </a:moveTo>
                  <a:cubicBezTo>
                    <a:pt x="497" y="760"/>
                    <a:pt x="497" y="760"/>
                    <a:pt x="497" y="760"/>
                  </a:cubicBezTo>
                  <a:cubicBezTo>
                    <a:pt x="541" y="698"/>
                    <a:pt x="566" y="615"/>
                    <a:pt x="566" y="528"/>
                  </a:cubicBezTo>
                  <a:cubicBezTo>
                    <a:pt x="566" y="528"/>
                    <a:pt x="566" y="528"/>
                    <a:pt x="566" y="528"/>
                  </a:cubicBezTo>
                  <a:cubicBezTo>
                    <a:pt x="566" y="439"/>
                    <a:pt x="541" y="356"/>
                    <a:pt x="496" y="294"/>
                  </a:cubicBezTo>
                  <a:cubicBezTo>
                    <a:pt x="284" y="6"/>
                    <a:pt x="284" y="6"/>
                    <a:pt x="284" y="6"/>
                  </a:cubicBezTo>
                  <a:cubicBezTo>
                    <a:pt x="73" y="296"/>
                    <a:pt x="73" y="296"/>
                    <a:pt x="73" y="296"/>
                  </a:cubicBezTo>
                  <a:cubicBezTo>
                    <a:pt x="28" y="358"/>
                    <a:pt x="3" y="440"/>
                    <a:pt x="3" y="528"/>
                  </a:cubicBezTo>
                  <a:cubicBezTo>
                    <a:pt x="3" y="616"/>
                    <a:pt x="28" y="699"/>
                    <a:pt x="74" y="761"/>
                  </a:cubicBezTo>
                  <a:lnTo>
                    <a:pt x="286" y="1050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 noEditPoints="1"/>
            </p:cNvSpPr>
            <p:nvPr/>
          </p:nvSpPr>
          <p:spPr bwMode="auto">
            <a:xfrm>
              <a:off x="8081963" y="219075"/>
              <a:ext cx="1371600" cy="2333625"/>
            </a:xfrm>
            <a:custGeom>
              <a:avLst/>
              <a:gdLst>
                <a:gd name="T0" fmla="*/ 575 w 576"/>
                <a:gd name="T1" fmla="*/ 490 h 980"/>
                <a:gd name="T2" fmla="*/ 575 w 576"/>
                <a:gd name="T3" fmla="*/ 490 h 980"/>
                <a:gd name="T4" fmla="*/ 504 w 576"/>
                <a:gd name="T5" fmla="*/ 708 h 980"/>
                <a:gd name="T6" fmla="*/ 288 w 576"/>
                <a:gd name="T7" fmla="*/ 980 h 980"/>
                <a:gd name="T8" fmla="*/ 72 w 576"/>
                <a:gd name="T9" fmla="*/ 710 h 980"/>
                <a:gd name="T10" fmla="*/ 0 w 576"/>
                <a:gd name="T11" fmla="*/ 490 h 980"/>
                <a:gd name="T12" fmla="*/ 72 w 576"/>
                <a:gd name="T13" fmla="*/ 272 h 980"/>
                <a:gd name="T14" fmla="*/ 287 w 576"/>
                <a:gd name="T15" fmla="*/ 0 h 980"/>
                <a:gd name="T16" fmla="*/ 503 w 576"/>
                <a:gd name="T17" fmla="*/ 270 h 980"/>
                <a:gd name="T18" fmla="*/ 575 w 576"/>
                <a:gd name="T19" fmla="*/ 490 h 980"/>
                <a:gd name="T20" fmla="*/ 288 w 576"/>
                <a:gd name="T21" fmla="*/ 963 h 980"/>
                <a:gd name="T22" fmla="*/ 497 w 576"/>
                <a:gd name="T23" fmla="*/ 700 h 980"/>
                <a:gd name="T24" fmla="*/ 566 w 576"/>
                <a:gd name="T25" fmla="*/ 490 h 980"/>
                <a:gd name="T26" fmla="*/ 566 w 576"/>
                <a:gd name="T27" fmla="*/ 490 h 980"/>
                <a:gd name="T28" fmla="*/ 497 w 576"/>
                <a:gd name="T29" fmla="*/ 279 h 980"/>
                <a:gd name="T30" fmla="*/ 287 w 576"/>
                <a:gd name="T31" fmla="*/ 17 h 980"/>
                <a:gd name="T32" fmla="*/ 78 w 576"/>
                <a:gd name="T33" fmla="*/ 280 h 980"/>
                <a:gd name="T34" fmla="*/ 9 w 576"/>
                <a:gd name="T35" fmla="*/ 490 h 980"/>
                <a:gd name="T36" fmla="*/ 79 w 576"/>
                <a:gd name="T37" fmla="*/ 701 h 980"/>
                <a:gd name="T38" fmla="*/ 288 w 576"/>
                <a:gd name="T39" fmla="*/ 963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6" h="980">
                  <a:moveTo>
                    <a:pt x="575" y="490"/>
                  </a:moveTo>
                  <a:cubicBezTo>
                    <a:pt x="575" y="490"/>
                    <a:pt x="575" y="490"/>
                    <a:pt x="575" y="490"/>
                  </a:cubicBezTo>
                  <a:cubicBezTo>
                    <a:pt x="575" y="573"/>
                    <a:pt x="550" y="650"/>
                    <a:pt x="504" y="708"/>
                  </a:cubicBezTo>
                  <a:cubicBezTo>
                    <a:pt x="288" y="980"/>
                    <a:pt x="288" y="980"/>
                    <a:pt x="288" y="980"/>
                  </a:cubicBezTo>
                  <a:cubicBezTo>
                    <a:pt x="72" y="710"/>
                    <a:pt x="72" y="710"/>
                    <a:pt x="72" y="710"/>
                  </a:cubicBezTo>
                  <a:cubicBezTo>
                    <a:pt x="25" y="652"/>
                    <a:pt x="0" y="574"/>
                    <a:pt x="0" y="490"/>
                  </a:cubicBezTo>
                  <a:cubicBezTo>
                    <a:pt x="0" y="408"/>
                    <a:pt x="25" y="330"/>
                    <a:pt x="72" y="272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503" y="270"/>
                    <a:pt x="503" y="270"/>
                    <a:pt x="503" y="270"/>
                  </a:cubicBezTo>
                  <a:cubicBezTo>
                    <a:pt x="550" y="329"/>
                    <a:pt x="576" y="407"/>
                    <a:pt x="575" y="490"/>
                  </a:cubicBezTo>
                  <a:close/>
                  <a:moveTo>
                    <a:pt x="288" y="963"/>
                  </a:moveTo>
                  <a:cubicBezTo>
                    <a:pt x="497" y="700"/>
                    <a:pt x="497" y="700"/>
                    <a:pt x="497" y="700"/>
                  </a:cubicBezTo>
                  <a:cubicBezTo>
                    <a:pt x="541" y="644"/>
                    <a:pt x="566" y="569"/>
                    <a:pt x="566" y="490"/>
                  </a:cubicBezTo>
                  <a:cubicBezTo>
                    <a:pt x="566" y="490"/>
                    <a:pt x="566" y="490"/>
                    <a:pt x="566" y="490"/>
                  </a:cubicBezTo>
                  <a:cubicBezTo>
                    <a:pt x="566" y="410"/>
                    <a:pt x="541" y="335"/>
                    <a:pt x="497" y="279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78" y="280"/>
                    <a:pt x="78" y="280"/>
                    <a:pt x="78" y="280"/>
                  </a:cubicBezTo>
                  <a:cubicBezTo>
                    <a:pt x="34" y="336"/>
                    <a:pt x="10" y="411"/>
                    <a:pt x="9" y="490"/>
                  </a:cubicBezTo>
                  <a:cubicBezTo>
                    <a:pt x="9" y="570"/>
                    <a:pt x="34" y="645"/>
                    <a:pt x="79" y="701"/>
                  </a:cubicBezTo>
                  <a:lnTo>
                    <a:pt x="288" y="963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6"/>
            <p:cNvSpPr>
              <a:spLocks noEditPoints="1"/>
            </p:cNvSpPr>
            <p:nvPr/>
          </p:nvSpPr>
          <p:spPr bwMode="auto">
            <a:xfrm>
              <a:off x="8072438" y="384175"/>
              <a:ext cx="1387475" cy="2168525"/>
            </a:xfrm>
            <a:custGeom>
              <a:avLst/>
              <a:gdLst>
                <a:gd name="T0" fmla="*/ 582 w 583"/>
                <a:gd name="T1" fmla="*/ 455 h 911"/>
                <a:gd name="T2" fmla="*/ 582 w 583"/>
                <a:gd name="T3" fmla="*/ 455 h 911"/>
                <a:gd name="T4" fmla="*/ 510 w 583"/>
                <a:gd name="T5" fmla="*/ 659 h 911"/>
                <a:gd name="T6" fmla="*/ 292 w 583"/>
                <a:gd name="T7" fmla="*/ 911 h 911"/>
                <a:gd name="T8" fmla="*/ 73 w 583"/>
                <a:gd name="T9" fmla="*/ 660 h 911"/>
                <a:gd name="T10" fmla="*/ 0 w 583"/>
                <a:gd name="T11" fmla="*/ 455 h 911"/>
                <a:gd name="T12" fmla="*/ 73 w 583"/>
                <a:gd name="T13" fmla="*/ 252 h 911"/>
                <a:gd name="T14" fmla="*/ 291 w 583"/>
                <a:gd name="T15" fmla="*/ 0 h 911"/>
                <a:gd name="T16" fmla="*/ 509 w 583"/>
                <a:gd name="T17" fmla="*/ 251 h 911"/>
                <a:gd name="T18" fmla="*/ 582 w 583"/>
                <a:gd name="T19" fmla="*/ 455 h 911"/>
                <a:gd name="T20" fmla="*/ 292 w 583"/>
                <a:gd name="T21" fmla="*/ 885 h 911"/>
                <a:gd name="T22" fmla="*/ 498 w 583"/>
                <a:gd name="T23" fmla="*/ 645 h 911"/>
                <a:gd name="T24" fmla="*/ 566 w 583"/>
                <a:gd name="T25" fmla="*/ 455 h 911"/>
                <a:gd name="T26" fmla="*/ 566 w 583"/>
                <a:gd name="T27" fmla="*/ 455 h 911"/>
                <a:gd name="T28" fmla="*/ 498 w 583"/>
                <a:gd name="T29" fmla="*/ 264 h 911"/>
                <a:gd name="T30" fmla="*/ 291 w 583"/>
                <a:gd name="T31" fmla="*/ 26 h 911"/>
                <a:gd name="T32" fmla="*/ 84 w 583"/>
                <a:gd name="T33" fmla="*/ 265 h 911"/>
                <a:gd name="T34" fmla="*/ 16 w 583"/>
                <a:gd name="T35" fmla="*/ 455 h 911"/>
                <a:gd name="T36" fmla="*/ 85 w 583"/>
                <a:gd name="T37" fmla="*/ 647 h 911"/>
                <a:gd name="T38" fmla="*/ 292 w 583"/>
                <a:gd name="T39" fmla="*/ 88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3" h="911">
                  <a:moveTo>
                    <a:pt x="582" y="455"/>
                  </a:moveTo>
                  <a:cubicBezTo>
                    <a:pt x="582" y="455"/>
                    <a:pt x="582" y="455"/>
                    <a:pt x="582" y="455"/>
                  </a:cubicBezTo>
                  <a:cubicBezTo>
                    <a:pt x="582" y="532"/>
                    <a:pt x="557" y="604"/>
                    <a:pt x="510" y="659"/>
                  </a:cubicBezTo>
                  <a:cubicBezTo>
                    <a:pt x="292" y="911"/>
                    <a:pt x="292" y="911"/>
                    <a:pt x="292" y="911"/>
                  </a:cubicBezTo>
                  <a:cubicBezTo>
                    <a:pt x="73" y="660"/>
                    <a:pt x="73" y="660"/>
                    <a:pt x="73" y="660"/>
                  </a:cubicBezTo>
                  <a:cubicBezTo>
                    <a:pt x="26" y="606"/>
                    <a:pt x="0" y="533"/>
                    <a:pt x="0" y="455"/>
                  </a:cubicBezTo>
                  <a:cubicBezTo>
                    <a:pt x="0" y="379"/>
                    <a:pt x="26" y="306"/>
                    <a:pt x="73" y="25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509" y="251"/>
                    <a:pt x="509" y="251"/>
                    <a:pt x="509" y="251"/>
                  </a:cubicBezTo>
                  <a:cubicBezTo>
                    <a:pt x="557" y="305"/>
                    <a:pt x="583" y="378"/>
                    <a:pt x="582" y="455"/>
                  </a:cubicBezTo>
                  <a:close/>
                  <a:moveTo>
                    <a:pt x="292" y="885"/>
                  </a:moveTo>
                  <a:cubicBezTo>
                    <a:pt x="498" y="645"/>
                    <a:pt x="498" y="645"/>
                    <a:pt x="498" y="645"/>
                  </a:cubicBezTo>
                  <a:cubicBezTo>
                    <a:pt x="542" y="595"/>
                    <a:pt x="566" y="527"/>
                    <a:pt x="566" y="455"/>
                  </a:cubicBezTo>
                  <a:cubicBezTo>
                    <a:pt x="566" y="455"/>
                    <a:pt x="566" y="455"/>
                    <a:pt x="566" y="455"/>
                  </a:cubicBezTo>
                  <a:cubicBezTo>
                    <a:pt x="566" y="383"/>
                    <a:pt x="542" y="315"/>
                    <a:pt x="498" y="264"/>
                  </a:cubicBezTo>
                  <a:cubicBezTo>
                    <a:pt x="291" y="26"/>
                    <a:pt x="291" y="26"/>
                    <a:pt x="291" y="26"/>
                  </a:cubicBezTo>
                  <a:cubicBezTo>
                    <a:pt x="84" y="265"/>
                    <a:pt x="84" y="265"/>
                    <a:pt x="84" y="265"/>
                  </a:cubicBezTo>
                  <a:cubicBezTo>
                    <a:pt x="41" y="316"/>
                    <a:pt x="16" y="383"/>
                    <a:pt x="16" y="455"/>
                  </a:cubicBezTo>
                  <a:cubicBezTo>
                    <a:pt x="16" y="528"/>
                    <a:pt x="41" y="596"/>
                    <a:pt x="85" y="647"/>
                  </a:cubicBezTo>
                  <a:lnTo>
                    <a:pt x="292" y="885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7"/>
            <p:cNvSpPr>
              <a:spLocks noEditPoints="1"/>
            </p:cNvSpPr>
            <p:nvPr/>
          </p:nvSpPr>
          <p:spPr bwMode="auto">
            <a:xfrm>
              <a:off x="8064500" y="538163"/>
              <a:ext cx="1403350" cy="2014538"/>
            </a:xfrm>
            <a:custGeom>
              <a:avLst/>
              <a:gdLst>
                <a:gd name="T0" fmla="*/ 589 w 589"/>
                <a:gd name="T1" fmla="*/ 423 h 846"/>
                <a:gd name="T2" fmla="*/ 589 w 589"/>
                <a:gd name="T3" fmla="*/ 423 h 846"/>
                <a:gd name="T4" fmla="*/ 515 w 589"/>
                <a:gd name="T5" fmla="*/ 612 h 846"/>
                <a:gd name="T6" fmla="*/ 295 w 589"/>
                <a:gd name="T7" fmla="*/ 846 h 846"/>
                <a:gd name="T8" fmla="*/ 74 w 589"/>
                <a:gd name="T9" fmla="*/ 613 h 846"/>
                <a:gd name="T10" fmla="*/ 0 w 589"/>
                <a:gd name="T11" fmla="*/ 423 h 846"/>
                <a:gd name="T12" fmla="*/ 74 w 589"/>
                <a:gd name="T13" fmla="*/ 234 h 846"/>
                <a:gd name="T14" fmla="*/ 294 w 589"/>
                <a:gd name="T15" fmla="*/ 0 h 846"/>
                <a:gd name="T16" fmla="*/ 515 w 589"/>
                <a:gd name="T17" fmla="*/ 233 h 846"/>
                <a:gd name="T18" fmla="*/ 589 w 589"/>
                <a:gd name="T19" fmla="*/ 423 h 846"/>
                <a:gd name="T20" fmla="*/ 295 w 589"/>
                <a:gd name="T21" fmla="*/ 812 h 846"/>
                <a:gd name="T22" fmla="*/ 499 w 589"/>
                <a:gd name="T23" fmla="*/ 595 h 846"/>
                <a:gd name="T24" fmla="*/ 566 w 589"/>
                <a:gd name="T25" fmla="*/ 423 h 846"/>
                <a:gd name="T26" fmla="*/ 566 w 589"/>
                <a:gd name="T27" fmla="*/ 423 h 846"/>
                <a:gd name="T28" fmla="*/ 499 w 589"/>
                <a:gd name="T29" fmla="*/ 250 h 846"/>
                <a:gd name="T30" fmla="*/ 294 w 589"/>
                <a:gd name="T31" fmla="*/ 34 h 846"/>
                <a:gd name="T32" fmla="*/ 90 w 589"/>
                <a:gd name="T33" fmla="*/ 251 h 846"/>
                <a:gd name="T34" fmla="*/ 23 w 589"/>
                <a:gd name="T35" fmla="*/ 423 h 846"/>
                <a:gd name="T36" fmla="*/ 90 w 589"/>
                <a:gd name="T37" fmla="*/ 596 h 846"/>
                <a:gd name="T38" fmla="*/ 295 w 589"/>
                <a:gd name="T39" fmla="*/ 812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9" h="846">
                  <a:moveTo>
                    <a:pt x="589" y="423"/>
                  </a:moveTo>
                  <a:cubicBezTo>
                    <a:pt x="589" y="423"/>
                    <a:pt x="589" y="423"/>
                    <a:pt x="589" y="423"/>
                  </a:cubicBezTo>
                  <a:cubicBezTo>
                    <a:pt x="589" y="494"/>
                    <a:pt x="562" y="562"/>
                    <a:pt x="515" y="612"/>
                  </a:cubicBezTo>
                  <a:cubicBezTo>
                    <a:pt x="295" y="846"/>
                    <a:pt x="295" y="846"/>
                    <a:pt x="295" y="846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26" y="563"/>
                    <a:pt x="0" y="495"/>
                    <a:pt x="0" y="423"/>
                  </a:cubicBezTo>
                  <a:cubicBezTo>
                    <a:pt x="0" y="352"/>
                    <a:pt x="26" y="284"/>
                    <a:pt x="74" y="234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515" y="233"/>
                    <a:pt x="515" y="233"/>
                    <a:pt x="515" y="233"/>
                  </a:cubicBezTo>
                  <a:cubicBezTo>
                    <a:pt x="562" y="283"/>
                    <a:pt x="589" y="351"/>
                    <a:pt x="589" y="423"/>
                  </a:cubicBezTo>
                  <a:close/>
                  <a:moveTo>
                    <a:pt x="295" y="812"/>
                  </a:moveTo>
                  <a:cubicBezTo>
                    <a:pt x="499" y="595"/>
                    <a:pt x="499" y="595"/>
                    <a:pt x="499" y="595"/>
                  </a:cubicBezTo>
                  <a:cubicBezTo>
                    <a:pt x="542" y="549"/>
                    <a:pt x="566" y="488"/>
                    <a:pt x="566" y="423"/>
                  </a:cubicBezTo>
                  <a:cubicBezTo>
                    <a:pt x="566" y="423"/>
                    <a:pt x="566" y="423"/>
                    <a:pt x="566" y="423"/>
                  </a:cubicBezTo>
                  <a:cubicBezTo>
                    <a:pt x="566" y="357"/>
                    <a:pt x="542" y="296"/>
                    <a:pt x="499" y="250"/>
                  </a:cubicBezTo>
                  <a:cubicBezTo>
                    <a:pt x="294" y="34"/>
                    <a:pt x="294" y="34"/>
                    <a:pt x="294" y="34"/>
                  </a:cubicBezTo>
                  <a:cubicBezTo>
                    <a:pt x="90" y="251"/>
                    <a:pt x="90" y="251"/>
                    <a:pt x="90" y="251"/>
                  </a:cubicBezTo>
                  <a:cubicBezTo>
                    <a:pt x="46" y="297"/>
                    <a:pt x="23" y="358"/>
                    <a:pt x="23" y="423"/>
                  </a:cubicBezTo>
                  <a:cubicBezTo>
                    <a:pt x="22" y="489"/>
                    <a:pt x="46" y="550"/>
                    <a:pt x="90" y="596"/>
                  </a:cubicBezTo>
                  <a:lnTo>
                    <a:pt x="295" y="812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8010525" y="695325"/>
              <a:ext cx="1511300" cy="1889125"/>
            </a:xfrm>
            <a:custGeom>
              <a:avLst/>
              <a:gdLst>
                <a:gd name="T0" fmla="*/ 98 w 635"/>
                <a:gd name="T1" fmla="*/ 574 h 793"/>
                <a:gd name="T2" fmla="*/ 98 w 635"/>
                <a:gd name="T3" fmla="*/ 219 h 793"/>
                <a:gd name="T4" fmla="*/ 317 w 635"/>
                <a:gd name="T5" fmla="*/ 0 h 793"/>
                <a:gd name="T6" fmla="*/ 537 w 635"/>
                <a:gd name="T7" fmla="*/ 219 h 793"/>
                <a:gd name="T8" fmla="*/ 537 w 635"/>
                <a:gd name="T9" fmla="*/ 574 h 793"/>
                <a:gd name="T10" fmla="*/ 317 w 635"/>
                <a:gd name="T11" fmla="*/ 793 h 793"/>
                <a:gd name="T12" fmla="*/ 98 w 635"/>
                <a:gd name="T13" fmla="*/ 574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793">
                  <a:moveTo>
                    <a:pt x="98" y="574"/>
                  </a:moveTo>
                  <a:cubicBezTo>
                    <a:pt x="0" y="476"/>
                    <a:pt x="0" y="317"/>
                    <a:pt x="98" y="219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537" y="219"/>
                    <a:pt x="537" y="219"/>
                    <a:pt x="537" y="219"/>
                  </a:cubicBezTo>
                  <a:cubicBezTo>
                    <a:pt x="635" y="317"/>
                    <a:pt x="635" y="476"/>
                    <a:pt x="537" y="574"/>
                  </a:cubicBezTo>
                  <a:cubicBezTo>
                    <a:pt x="317" y="793"/>
                    <a:pt x="317" y="793"/>
                    <a:pt x="317" y="793"/>
                  </a:cubicBezTo>
                  <a:lnTo>
                    <a:pt x="98" y="5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8035925" y="727075"/>
              <a:ext cx="1460500" cy="1825625"/>
            </a:xfrm>
            <a:custGeom>
              <a:avLst/>
              <a:gdLst>
                <a:gd name="T0" fmla="*/ 477 w 613"/>
                <a:gd name="T1" fmla="*/ 171 h 767"/>
                <a:gd name="T2" fmla="*/ 519 w 613"/>
                <a:gd name="T3" fmla="*/ 212 h 767"/>
                <a:gd name="T4" fmla="*/ 519 w 613"/>
                <a:gd name="T5" fmla="*/ 555 h 767"/>
                <a:gd name="T6" fmla="*/ 477 w 613"/>
                <a:gd name="T7" fmla="*/ 596 h 767"/>
                <a:gd name="T8" fmla="*/ 306 w 613"/>
                <a:gd name="T9" fmla="*/ 767 h 767"/>
                <a:gd name="T10" fmla="*/ 135 w 613"/>
                <a:gd name="T11" fmla="*/ 596 h 767"/>
                <a:gd name="T12" fmla="*/ 94 w 613"/>
                <a:gd name="T13" fmla="*/ 555 h 767"/>
                <a:gd name="T14" fmla="*/ 94 w 613"/>
                <a:gd name="T15" fmla="*/ 212 h 767"/>
                <a:gd name="T16" fmla="*/ 135 w 613"/>
                <a:gd name="T17" fmla="*/ 171 h 767"/>
                <a:gd name="T18" fmla="*/ 306 w 613"/>
                <a:gd name="T19" fmla="*/ 0 h 767"/>
                <a:gd name="T20" fmla="*/ 477 w 613"/>
                <a:gd name="T21" fmla="*/ 171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3" h="767">
                  <a:moveTo>
                    <a:pt x="477" y="171"/>
                  </a:moveTo>
                  <a:cubicBezTo>
                    <a:pt x="519" y="212"/>
                    <a:pt x="519" y="212"/>
                    <a:pt x="519" y="212"/>
                  </a:cubicBezTo>
                  <a:cubicBezTo>
                    <a:pt x="613" y="307"/>
                    <a:pt x="613" y="461"/>
                    <a:pt x="519" y="555"/>
                  </a:cubicBezTo>
                  <a:cubicBezTo>
                    <a:pt x="477" y="596"/>
                    <a:pt x="477" y="596"/>
                    <a:pt x="477" y="596"/>
                  </a:cubicBezTo>
                  <a:cubicBezTo>
                    <a:pt x="306" y="767"/>
                    <a:pt x="306" y="767"/>
                    <a:pt x="306" y="767"/>
                  </a:cubicBezTo>
                  <a:cubicBezTo>
                    <a:pt x="135" y="596"/>
                    <a:pt x="135" y="596"/>
                    <a:pt x="135" y="596"/>
                  </a:cubicBezTo>
                  <a:cubicBezTo>
                    <a:pt x="94" y="555"/>
                    <a:pt x="94" y="555"/>
                    <a:pt x="94" y="555"/>
                  </a:cubicBezTo>
                  <a:cubicBezTo>
                    <a:pt x="0" y="461"/>
                    <a:pt x="0" y="307"/>
                    <a:pt x="94" y="212"/>
                  </a:cubicBezTo>
                  <a:cubicBezTo>
                    <a:pt x="135" y="171"/>
                    <a:pt x="135" y="171"/>
                    <a:pt x="135" y="171"/>
                  </a:cubicBezTo>
                  <a:cubicBezTo>
                    <a:pt x="306" y="0"/>
                    <a:pt x="306" y="0"/>
                    <a:pt x="306" y="0"/>
                  </a:cubicBezTo>
                  <a:lnTo>
                    <a:pt x="477" y="171"/>
                  </a:ln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8815388" y="1924050"/>
              <a:ext cx="2516188" cy="1357313"/>
            </a:xfrm>
            <a:custGeom>
              <a:avLst/>
              <a:gdLst>
                <a:gd name="T0" fmla="*/ 529 w 1057"/>
                <a:gd name="T1" fmla="*/ 570 h 570"/>
                <a:gd name="T2" fmla="*/ 529 w 1057"/>
                <a:gd name="T3" fmla="*/ 570 h 570"/>
                <a:gd name="T4" fmla="*/ 293 w 1057"/>
                <a:gd name="T5" fmla="*/ 499 h 570"/>
                <a:gd name="T6" fmla="*/ 0 w 1057"/>
                <a:gd name="T7" fmla="*/ 286 h 570"/>
                <a:gd name="T8" fmla="*/ 292 w 1057"/>
                <a:gd name="T9" fmla="*/ 72 h 570"/>
                <a:gd name="T10" fmla="*/ 528 w 1057"/>
                <a:gd name="T11" fmla="*/ 0 h 570"/>
                <a:gd name="T12" fmla="*/ 763 w 1057"/>
                <a:gd name="T13" fmla="*/ 71 h 570"/>
                <a:gd name="T14" fmla="*/ 1057 w 1057"/>
                <a:gd name="T15" fmla="*/ 284 h 570"/>
                <a:gd name="T16" fmla="*/ 765 w 1057"/>
                <a:gd name="T17" fmla="*/ 498 h 570"/>
                <a:gd name="T18" fmla="*/ 529 w 1057"/>
                <a:gd name="T19" fmla="*/ 570 h 570"/>
                <a:gd name="T20" fmla="*/ 6 w 1057"/>
                <a:gd name="T21" fmla="*/ 286 h 570"/>
                <a:gd name="T22" fmla="*/ 296 w 1057"/>
                <a:gd name="T23" fmla="*/ 497 h 570"/>
                <a:gd name="T24" fmla="*/ 529 w 1057"/>
                <a:gd name="T25" fmla="*/ 566 h 570"/>
                <a:gd name="T26" fmla="*/ 529 w 1057"/>
                <a:gd name="T27" fmla="*/ 566 h 570"/>
                <a:gd name="T28" fmla="*/ 762 w 1057"/>
                <a:gd name="T29" fmla="*/ 496 h 570"/>
                <a:gd name="T30" fmla="*/ 1050 w 1057"/>
                <a:gd name="T31" fmla="*/ 284 h 570"/>
                <a:gd name="T32" fmla="*/ 760 w 1057"/>
                <a:gd name="T33" fmla="*/ 73 h 570"/>
                <a:gd name="T34" fmla="*/ 528 w 1057"/>
                <a:gd name="T35" fmla="*/ 4 h 570"/>
                <a:gd name="T36" fmla="*/ 295 w 1057"/>
                <a:gd name="T37" fmla="*/ 74 h 570"/>
                <a:gd name="T38" fmla="*/ 6 w 1057"/>
                <a:gd name="T39" fmla="*/ 28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7" h="570">
                  <a:moveTo>
                    <a:pt x="529" y="570"/>
                  </a:moveTo>
                  <a:cubicBezTo>
                    <a:pt x="529" y="570"/>
                    <a:pt x="529" y="570"/>
                    <a:pt x="529" y="570"/>
                  </a:cubicBezTo>
                  <a:cubicBezTo>
                    <a:pt x="440" y="570"/>
                    <a:pt x="356" y="545"/>
                    <a:pt x="293" y="499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355" y="26"/>
                    <a:pt x="439" y="0"/>
                    <a:pt x="528" y="0"/>
                  </a:cubicBezTo>
                  <a:cubicBezTo>
                    <a:pt x="617" y="0"/>
                    <a:pt x="701" y="25"/>
                    <a:pt x="763" y="71"/>
                  </a:cubicBezTo>
                  <a:cubicBezTo>
                    <a:pt x="1057" y="284"/>
                    <a:pt x="1057" y="284"/>
                    <a:pt x="1057" y="284"/>
                  </a:cubicBezTo>
                  <a:cubicBezTo>
                    <a:pt x="765" y="498"/>
                    <a:pt x="765" y="498"/>
                    <a:pt x="765" y="498"/>
                  </a:cubicBezTo>
                  <a:cubicBezTo>
                    <a:pt x="702" y="544"/>
                    <a:pt x="618" y="570"/>
                    <a:pt x="529" y="570"/>
                  </a:cubicBezTo>
                  <a:close/>
                  <a:moveTo>
                    <a:pt x="6" y="286"/>
                  </a:moveTo>
                  <a:cubicBezTo>
                    <a:pt x="296" y="497"/>
                    <a:pt x="296" y="497"/>
                    <a:pt x="296" y="497"/>
                  </a:cubicBezTo>
                  <a:cubicBezTo>
                    <a:pt x="358" y="542"/>
                    <a:pt x="441" y="566"/>
                    <a:pt x="529" y="566"/>
                  </a:cubicBezTo>
                  <a:cubicBezTo>
                    <a:pt x="529" y="566"/>
                    <a:pt x="529" y="566"/>
                    <a:pt x="529" y="566"/>
                  </a:cubicBezTo>
                  <a:cubicBezTo>
                    <a:pt x="617" y="566"/>
                    <a:pt x="700" y="541"/>
                    <a:pt x="762" y="496"/>
                  </a:cubicBezTo>
                  <a:cubicBezTo>
                    <a:pt x="1050" y="284"/>
                    <a:pt x="1050" y="284"/>
                    <a:pt x="1050" y="284"/>
                  </a:cubicBezTo>
                  <a:cubicBezTo>
                    <a:pt x="760" y="73"/>
                    <a:pt x="760" y="73"/>
                    <a:pt x="760" y="73"/>
                  </a:cubicBezTo>
                  <a:cubicBezTo>
                    <a:pt x="698" y="28"/>
                    <a:pt x="616" y="4"/>
                    <a:pt x="528" y="4"/>
                  </a:cubicBezTo>
                  <a:cubicBezTo>
                    <a:pt x="440" y="4"/>
                    <a:pt x="357" y="29"/>
                    <a:pt x="295" y="74"/>
                  </a:cubicBezTo>
                  <a:lnTo>
                    <a:pt x="6" y="286"/>
                  </a:lnTo>
                  <a:close/>
                </a:path>
              </a:pathLst>
            </a:custGeom>
            <a:solidFill>
              <a:srgbClr val="00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8815388" y="1919288"/>
              <a:ext cx="2333625" cy="1371600"/>
            </a:xfrm>
            <a:custGeom>
              <a:avLst/>
              <a:gdLst>
                <a:gd name="T0" fmla="*/ 490 w 980"/>
                <a:gd name="T1" fmla="*/ 576 h 576"/>
                <a:gd name="T2" fmla="*/ 490 w 980"/>
                <a:gd name="T3" fmla="*/ 576 h 576"/>
                <a:gd name="T4" fmla="*/ 272 w 980"/>
                <a:gd name="T5" fmla="*/ 504 h 576"/>
                <a:gd name="T6" fmla="*/ 0 w 980"/>
                <a:gd name="T7" fmla="*/ 288 h 576"/>
                <a:gd name="T8" fmla="*/ 270 w 980"/>
                <a:gd name="T9" fmla="*/ 72 h 576"/>
                <a:gd name="T10" fmla="*/ 490 w 980"/>
                <a:gd name="T11" fmla="*/ 0 h 576"/>
                <a:gd name="T12" fmla="*/ 708 w 980"/>
                <a:gd name="T13" fmla="*/ 72 h 576"/>
                <a:gd name="T14" fmla="*/ 980 w 980"/>
                <a:gd name="T15" fmla="*/ 288 h 576"/>
                <a:gd name="T16" fmla="*/ 710 w 980"/>
                <a:gd name="T17" fmla="*/ 504 h 576"/>
                <a:gd name="T18" fmla="*/ 490 w 980"/>
                <a:gd name="T19" fmla="*/ 576 h 576"/>
                <a:gd name="T20" fmla="*/ 17 w 980"/>
                <a:gd name="T21" fmla="*/ 288 h 576"/>
                <a:gd name="T22" fmla="*/ 280 w 980"/>
                <a:gd name="T23" fmla="*/ 497 h 576"/>
                <a:gd name="T24" fmla="*/ 490 w 980"/>
                <a:gd name="T25" fmla="*/ 566 h 576"/>
                <a:gd name="T26" fmla="*/ 490 w 980"/>
                <a:gd name="T27" fmla="*/ 566 h 576"/>
                <a:gd name="T28" fmla="*/ 701 w 980"/>
                <a:gd name="T29" fmla="*/ 497 h 576"/>
                <a:gd name="T30" fmla="*/ 963 w 980"/>
                <a:gd name="T31" fmla="*/ 288 h 576"/>
                <a:gd name="T32" fmla="*/ 700 w 980"/>
                <a:gd name="T33" fmla="*/ 79 h 576"/>
                <a:gd name="T34" fmla="*/ 490 w 980"/>
                <a:gd name="T35" fmla="*/ 10 h 576"/>
                <a:gd name="T36" fmla="*/ 279 w 980"/>
                <a:gd name="T37" fmla="*/ 79 h 576"/>
                <a:gd name="T38" fmla="*/ 17 w 980"/>
                <a:gd name="T39" fmla="*/ 288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0" h="576">
                  <a:moveTo>
                    <a:pt x="490" y="576"/>
                  </a:moveTo>
                  <a:cubicBezTo>
                    <a:pt x="490" y="576"/>
                    <a:pt x="490" y="576"/>
                    <a:pt x="490" y="576"/>
                  </a:cubicBezTo>
                  <a:cubicBezTo>
                    <a:pt x="408" y="576"/>
                    <a:pt x="330" y="550"/>
                    <a:pt x="272" y="50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329" y="25"/>
                    <a:pt x="407" y="0"/>
                    <a:pt x="490" y="0"/>
                  </a:cubicBezTo>
                  <a:cubicBezTo>
                    <a:pt x="573" y="0"/>
                    <a:pt x="650" y="26"/>
                    <a:pt x="708" y="72"/>
                  </a:cubicBezTo>
                  <a:cubicBezTo>
                    <a:pt x="980" y="288"/>
                    <a:pt x="980" y="288"/>
                    <a:pt x="980" y="288"/>
                  </a:cubicBezTo>
                  <a:cubicBezTo>
                    <a:pt x="710" y="504"/>
                    <a:pt x="710" y="504"/>
                    <a:pt x="710" y="504"/>
                  </a:cubicBezTo>
                  <a:cubicBezTo>
                    <a:pt x="651" y="550"/>
                    <a:pt x="573" y="576"/>
                    <a:pt x="490" y="576"/>
                  </a:cubicBezTo>
                  <a:close/>
                  <a:moveTo>
                    <a:pt x="17" y="288"/>
                  </a:moveTo>
                  <a:cubicBezTo>
                    <a:pt x="280" y="497"/>
                    <a:pt x="280" y="497"/>
                    <a:pt x="280" y="497"/>
                  </a:cubicBezTo>
                  <a:cubicBezTo>
                    <a:pt x="336" y="541"/>
                    <a:pt x="411" y="566"/>
                    <a:pt x="490" y="566"/>
                  </a:cubicBezTo>
                  <a:cubicBezTo>
                    <a:pt x="490" y="566"/>
                    <a:pt x="490" y="566"/>
                    <a:pt x="490" y="566"/>
                  </a:cubicBezTo>
                  <a:cubicBezTo>
                    <a:pt x="570" y="566"/>
                    <a:pt x="645" y="542"/>
                    <a:pt x="701" y="497"/>
                  </a:cubicBezTo>
                  <a:cubicBezTo>
                    <a:pt x="963" y="288"/>
                    <a:pt x="963" y="288"/>
                    <a:pt x="963" y="288"/>
                  </a:cubicBezTo>
                  <a:cubicBezTo>
                    <a:pt x="700" y="79"/>
                    <a:pt x="700" y="79"/>
                    <a:pt x="700" y="79"/>
                  </a:cubicBezTo>
                  <a:cubicBezTo>
                    <a:pt x="644" y="34"/>
                    <a:pt x="569" y="10"/>
                    <a:pt x="490" y="10"/>
                  </a:cubicBezTo>
                  <a:cubicBezTo>
                    <a:pt x="410" y="10"/>
                    <a:pt x="335" y="34"/>
                    <a:pt x="279" y="79"/>
                  </a:cubicBezTo>
                  <a:lnTo>
                    <a:pt x="17" y="288"/>
                  </a:lnTo>
                  <a:close/>
                </a:path>
              </a:pathLst>
            </a:custGeom>
            <a:solidFill>
              <a:srgbClr val="009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8815388" y="1909763"/>
              <a:ext cx="2171700" cy="1389063"/>
            </a:xfrm>
            <a:custGeom>
              <a:avLst/>
              <a:gdLst>
                <a:gd name="T0" fmla="*/ 456 w 912"/>
                <a:gd name="T1" fmla="*/ 583 h 583"/>
                <a:gd name="T2" fmla="*/ 456 w 912"/>
                <a:gd name="T3" fmla="*/ 583 h 583"/>
                <a:gd name="T4" fmla="*/ 253 w 912"/>
                <a:gd name="T5" fmla="*/ 510 h 583"/>
                <a:gd name="T6" fmla="*/ 0 w 912"/>
                <a:gd name="T7" fmla="*/ 292 h 583"/>
                <a:gd name="T8" fmla="*/ 251 w 912"/>
                <a:gd name="T9" fmla="*/ 74 h 583"/>
                <a:gd name="T10" fmla="*/ 456 w 912"/>
                <a:gd name="T11" fmla="*/ 0 h 583"/>
                <a:gd name="T12" fmla="*/ 659 w 912"/>
                <a:gd name="T13" fmla="*/ 73 h 583"/>
                <a:gd name="T14" fmla="*/ 912 w 912"/>
                <a:gd name="T15" fmla="*/ 291 h 583"/>
                <a:gd name="T16" fmla="*/ 660 w 912"/>
                <a:gd name="T17" fmla="*/ 510 h 583"/>
                <a:gd name="T18" fmla="*/ 456 w 912"/>
                <a:gd name="T19" fmla="*/ 583 h 583"/>
                <a:gd name="T20" fmla="*/ 26 w 912"/>
                <a:gd name="T21" fmla="*/ 292 h 583"/>
                <a:gd name="T22" fmla="*/ 266 w 912"/>
                <a:gd name="T23" fmla="*/ 499 h 583"/>
                <a:gd name="T24" fmla="*/ 456 w 912"/>
                <a:gd name="T25" fmla="*/ 567 h 583"/>
                <a:gd name="T26" fmla="*/ 456 w 912"/>
                <a:gd name="T27" fmla="*/ 567 h 583"/>
                <a:gd name="T28" fmla="*/ 647 w 912"/>
                <a:gd name="T29" fmla="*/ 498 h 583"/>
                <a:gd name="T30" fmla="*/ 885 w 912"/>
                <a:gd name="T31" fmla="*/ 291 h 583"/>
                <a:gd name="T32" fmla="*/ 646 w 912"/>
                <a:gd name="T33" fmla="*/ 85 h 583"/>
                <a:gd name="T34" fmla="*/ 456 w 912"/>
                <a:gd name="T35" fmla="*/ 17 h 583"/>
                <a:gd name="T36" fmla="*/ 264 w 912"/>
                <a:gd name="T37" fmla="*/ 85 h 583"/>
                <a:gd name="T38" fmla="*/ 26 w 912"/>
                <a:gd name="T39" fmla="*/ 29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2" h="583">
                  <a:moveTo>
                    <a:pt x="456" y="583"/>
                  </a:moveTo>
                  <a:cubicBezTo>
                    <a:pt x="456" y="583"/>
                    <a:pt x="456" y="583"/>
                    <a:pt x="456" y="583"/>
                  </a:cubicBezTo>
                  <a:cubicBezTo>
                    <a:pt x="379" y="583"/>
                    <a:pt x="307" y="557"/>
                    <a:pt x="253" y="510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251" y="74"/>
                    <a:pt x="251" y="74"/>
                    <a:pt x="251" y="74"/>
                  </a:cubicBezTo>
                  <a:cubicBezTo>
                    <a:pt x="305" y="26"/>
                    <a:pt x="378" y="0"/>
                    <a:pt x="456" y="0"/>
                  </a:cubicBezTo>
                  <a:cubicBezTo>
                    <a:pt x="533" y="1"/>
                    <a:pt x="605" y="26"/>
                    <a:pt x="659" y="73"/>
                  </a:cubicBezTo>
                  <a:cubicBezTo>
                    <a:pt x="912" y="291"/>
                    <a:pt x="912" y="291"/>
                    <a:pt x="912" y="291"/>
                  </a:cubicBezTo>
                  <a:cubicBezTo>
                    <a:pt x="660" y="510"/>
                    <a:pt x="660" y="510"/>
                    <a:pt x="660" y="510"/>
                  </a:cubicBezTo>
                  <a:cubicBezTo>
                    <a:pt x="606" y="557"/>
                    <a:pt x="534" y="583"/>
                    <a:pt x="456" y="583"/>
                  </a:cubicBezTo>
                  <a:close/>
                  <a:moveTo>
                    <a:pt x="26" y="292"/>
                  </a:moveTo>
                  <a:cubicBezTo>
                    <a:pt x="266" y="499"/>
                    <a:pt x="266" y="499"/>
                    <a:pt x="266" y="499"/>
                  </a:cubicBezTo>
                  <a:cubicBezTo>
                    <a:pt x="316" y="542"/>
                    <a:pt x="384" y="566"/>
                    <a:pt x="456" y="567"/>
                  </a:cubicBezTo>
                  <a:cubicBezTo>
                    <a:pt x="456" y="567"/>
                    <a:pt x="456" y="567"/>
                    <a:pt x="456" y="567"/>
                  </a:cubicBezTo>
                  <a:cubicBezTo>
                    <a:pt x="529" y="567"/>
                    <a:pt x="596" y="542"/>
                    <a:pt x="647" y="498"/>
                  </a:cubicBezTo>
                  <a:cubicBezTo>
                    <a:pt x="885" y="291"/>
                    <a:pt x="885" y="291"/>
                    <a:pt x="885" y="291"/>
                  </a:cubicBezTo>
                  <a:cubicBezTo>
                    <a:pt x="646" y="85"/>
                    <a:pt x="646" y="85"/>
                    <a:pt x="646" y="85"/>
                  </a:cubicBezTo>
                  <a:cubicBezTo>
                    <a:pt x="595" y="41"/>
                    <a:pt x="528" y="17"/>
                    <a:pt x="456" y="17"/>
                  </a:cubicBezTo>
                  <a:cubicBezTo>
                    <a:pt x="383" y="17"/>
                    <a:pt x="315" y="41"/>
                    <a:pt x="264" y="85"/>
                  </a:cubicBezTo>
                  <a:lnTo>
                    <a:pt x="26" y="292"/>
                  </a:lnTo>
                  <a:close/>
                </a:path>
              </a:pathLst>
            </a:custGeom>
            <a:solidFill>
              <a:srgbClr val="00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8815388" y="1903413"/>
              <a:ext cx="2014538" cy="1401763"/>
            </a:xfrm>
            <a:custGeom>
              <a:avLst/>
              <a:gdLst>
                <a:gd name="T0" fmla="*/ 423 w 846"/>
                <a:gd name="T1" fmla="*/ 589 h 589"/>
                <a:gd name="T2" fmla="*/ 423 w 846"/>
                <a:gd name="T3" fmla="*/ 589 h 589"/>
                <a:gd name="T4" fmla="*/ 234 w 846"/>
                <a:gd name="T5" fmla="*/ 515 h 589"/>
                <a:gd name="T6" fmla="*/ 0 w 846"/>
                <a:gd name="T7" fmla="*/ 295 h 589"/>
                <a:gd name="T8" fmla="*/ 233 w 846"/>
                <a:gd name="T9" fmla="*/ 74 h 589"/>
                <a:gd name="T10" fmla="*/ 423 w 846"/>
                <a:gd name="T11" fmla="*/ 0 h 589"/>
                <a:gd name="T12" fmla="*/ 612 w 846"/>
                <a:gd name="T13" fmla="*/ 74 h 589"/>
                <a:gd name="T14" fmla="*/ 846 w 846"/>
                <a:gd name="T15" fmla="*/ 294 h 589"/>
                <a:gd name="T16" fmla="*/ 613 w 846"/>
                <a:gd name="T17" fmla="*/ 515 h 589"/>
                <a:gd name="T18" fmla="*/ 423 w 846"/>
                <a:gd name="T19" fmla="*/ 589 h 589"/>
                <a:gd name="T20" fmla="*/ 34 w 846"/>
                <a:gd name="T21" fmla="*/ 295 h 589"/>
                <a:gd name="T22" fmla="*/ 251 w 846"/>
                <a:gd name="T23" fmla="*/ 499 h 589"/>
                <a:gd name="T24" fmla="*/ 423 w 846"/>
                <a:gd name="T25" fmla="*/ 566 h 589"/>
                <a:gd name="T26" fmla="*/ 423 w 846"/>
                <a:gd name="T27" fmla="*/ 566 h 589"/>
                <a:gd name="T28" fmla="*/ 597 w 846"/>
                <a:gd name="T29" fmla="*/ 499 h 589"/>
                <a:gd name="T30" fmla="*/ 812 w 846"/>
                <a:gd name="T31" fmla="*/ 294 h 589"/>
                <a:gd name="T32" fmla="*/ 595 w 846"/>
                <a:gd name="T33" fmla="*/ 90 h 589"/>
                <a:gd name="T34" fmla="*/ 423 w 846"/>
                <a:gd name="T35" fmla="*/ 23 h 589"/>
                <a:gd name="T36" fmla="*/ 250 w 846"/>
                <a:gd name="T37" fmla="*/ 90 h 589"/>
                <a:gd name="T38" fmla="*/ 34 w 846"/>
                <a:gd name="T39" fmla="*/ 295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6" h="589">
                  <a:moveTo>
                    <a:pt x="423" y="589"/>
                  </a:moveTo>
                  <a:cubicBezTo>
                    <a:pt x="423" y="589"/>
                    <a:pt x="423" y="589"/>
                    <a:pt x="423" y="589"/>
                  </a:cubicBezTo>
                  <a:cubicBezTo>
                    <a:pt x="352" y="589"/>
                    <a:pt x="285" y="563"/>
                    <a:pt x="234" y="515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233" y="74"/>
                    <a:pt x="233" y="74"/>
                    <a:pt x="233" y="74"/>
                  </a:cubicBezTo>
                  <a:cubicBezTo>
                    <a:pt x="283" y="26"/>
                    <a:pt x="351" y="0"/>
                    <a:pt x="423" y="0"/>
                  </a:cubicBezTo>
                  <a:cubicBezTo>
                    <a:pt x="495" y="0"/>
                    <a:pt x="562" y="27"/>
                    <a:pt x="612" y="74"/>
                  </a:cubicBezTo>
                  <a:cubicBezTo>
                    <a:pt x="846" y="294"/>
                    <a:pt x="846" y="294"/>
                    <a:pt x="846" y="294"/>
                  </a:cubicBezTo>
                  <a:cubicBezTo>
                    <a:pt x="613" y="515"/>
                    <a:pt x="613" y="515"/>
                    <a:pt x="613" y="515"/>
                  </a:cubicBezTo>
                  <a:cubicBezTo>
                    <a:pt x="563" y="563"/>
                    <a:pt x="495" y="589"/>
                    <a:pt x="423" y="589"/>
                  </a:cubicBezTo>
                  <a:close/>
                  <a:moveTo>
                    <a:pt x="34" y="295"/>
                  </a:moveTo>
                  <a:cubicBezTo>
                    <a:pt x="251" y="499"/>
                    <a:pt x="251" y="499"/>
                    <a:pt x="251" y="499"/>
                  </a:cubicBezTo>
                  <a:cubicBezTo>
                    <a:pt x="297" y="542"/>
                    <a:pt x="358" y="566"/>
                    <a:pt x="423" y="566"/>
                  </a:cubicBezTo>
                  <a:cubicBezTo>
                    <a:pt x="423" y="566"/>
                    <a:pt x="423" y="566"/>
                    <a:pt x="423" y="566"/>
                  </a:cubicBezTo>
                  <a:cubicBezTo>
                    <a:pt x="489" y="566"/>
                    <a:pt x="551" y="542"/>
                    <a:pt x="597" y="499"/>
                  </a:cubicBezTo>
                  <a:cubicBezTo>
                    <a:pt x="812" y="294"/>
                    <a:pt x="812" y="294"/>
                    <a:pt x="812" y="294"/>
                  </a:cubicBezTo>
                  <a:cubicBezTo>
                    <a:pt x="595" y="90"/>
                    <a:pt x="595" y="90"/>
                    <a:pt x="595" y="90"/>
                  </a:cubicBezTo>
                  <a:cubicBezTo>
                    <a:pt x="549" y="47"/>
                    <a:pt x="488" y="23"/>
                    <a:pt x="423" y="23"/>
                  </a:cubicBezTo>
                  <a:cubicBezTo>
                    <a:pt x="357" y="23"/>
                    <a:pt x="296" y="47"/>
                    <a:pt x="250" y="90"/>
                  </a:cubicBezTo>
                  <a:lnTo>
                    <a:pt x="34" y="295"/>
                  </a:lnTo>
                  <a:close/>
                </a:path>
              </a:pathLst>
            </a:custGeom>
            <a:solidFill>
              <a:srgbClr val="00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8783638" y="1908175"/>
              <a:ext cx="1890713" cy="1392238"/>
            </a:xfrm>
            <a:custGeom>
              <a:avLst/>
              <a:gdLst>
                <a:gd name="T0" fmla="*/ 397 w 794"/>
                <a:gd name="T1" fmla="*/ 585 h 585"/>
                <a:gd name="T2" fmla="*/ 219 w 794"/>
                <a:gd name="T3" fmla="*/ 512 h 585"/>
                <a:gd name="T4" fmla="*/ 0 w 794"/>
                <a:gd name="T5" fmla="*/ 293 h 585"/>
                <a:gd name="T6" fmla="*/ 218 w 794"/>
                <a:gd name="T7" fmla="*/ 73 h 585"/>
                <a:gd name="T8" fmla="*/ 397 w 794"/>
                <a:gd name="T9" fmla="*/ 0 h 585"/>
                <a:gd name="T10" fmla="*/ 574 w 794"/>
                <a:gd name="T11" fmla="*/ 72 h 585"/>
                <a:gd name="T12" fmla="*/ 794 w 794"/>
                <a:gd name="T13" fmla="*/ 291 h 585"/>
                <a:gd name="T14" fmla="*/ 575 w 794"/>
                <a:gd name="T15" fmla="*/ 511 h 585"/>
                <a:gd name="T16" fmla="*/ 397 w 794"/>
                <a:gd name="T17" fmla="*/ 585 h 585"/>
                <a:gd name="T18" fmla="*/ 397 w 794"/>
                <a:gd name="T19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585">
                  <a:moveTo>
                    <a:pt x="397" y="585"/>
                  </a:moveTo>
                  <a:cubicBezTo>
                    <a:pt x="330" y="585"/>
                    <a:pt x="267" y="559"/>
                    <a:pt x="219" y="51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218" y="73"/>
                    <a:pt x="218" y="73"/>
                    <a:pt x="218" y="73"/>
                  </a:cubicBezTo>
                  <a:cubicBezTo>
                    <a:pt x="266" y="26"/>
                    <a:pt x="329" y="0"/>
                    <a:pt x="397" y="0"/>
                  </a:cubicBezTo>
                  <a:cubicBezTo>
                    <a:pt x="464" y="0"/>
                    <a:pt x="527" y="25"/>
                    <a:pt x="574" y="72"/>
                  </a:cubicBezTo>
                  <a:cubicBezTo>
                    <a:pt x="794" y="291"/>
                    <a:pt x="794" y="291"/>
                    <a:pt x="794" y="291"/>
                  </a:cubicBezTo>
                  <a:cubicBezTo>
                    <a:pt x="575" y="511"/>
                    <a:pt x="575" y="511"/>
                    <a:pt x="575" y="511"/>
                  </a:cubicBezTo>
                  <a:cubicBezTo>
                    <a:pt x="528" y="558"/>
                    <a:pt x="464" y="585"/>
                    <a:pt x="397" y="585"/>
                  </a:cubicBezTo>
                  <a:cubicBezTo>
                    <a:pt x="397" y="585"/>
                    <a:pt x="397" y="585"/>
                    <a:pt x="397" y="5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8815388" y="1871663"/>
              <a:ext cx="1825625" cy="1462088"/>
            </a:xfrm>
            <a:custGeom>
              <a:avLst/>
              <a:gdLst>
                <a:gd name="T0" fmla="*/ 596 w 767"/>
                <a:gd name="T1" fmla="*/ 135 h 614"/>
                <a:gd name="T2" fmla="*/ 554 w 767"/>
                <a:gd name="T3" fmla="*/ 94 h 614"/>
                <a:gd name="T4" fmla="*/ 212 w 767"/>
                <a:gd name="T5" fmla="*/ 95 h 614"/>
                <a:gd name="T6" fmla="*/ 171 w 767"/>
                <a:gd name="T7" fmla="*/ 137 h 614"/>
                <a:gd name="T8" fmla="*/ 0 w 767"/>
                <a:gd name="T9" fmla="*/ 308 h 614"/>
                <a:gd name="T10" fmla="*/ 172 w 767"/>
                <a:gd name="T11" fmla="*/ 479 h 614"/>
                <a:gd name="T12" fmla="*/ 213 w 767"/>
                <a:gd name="T13" fmla="*/ 520 h 614"/>
                <a:gd name="T14" fmla="*/ 555 w 767"/>
                <a:gd name="T15" fmla="*/ 519 h 614"/>
                <a:gd name="T16" fmla="*/ 597 w 767"/>
                <a:gd name="T17" fmla="*/ 478 h 614"/>
                <a:gd name="T18" fmla="*/ 767 w 767"/>
                <a:gd name="T19" fmla="*/ 306 h 614"/>
                <a:gd name="T20" fmla="*/ 596 w 767"/>
                <a:gd name="T21" fmla="*/ 135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7" h="614">
                  <a:moveTo>
                    <a:pt x="596" y="135"/>
                  </a:moveTo>
                  <a:cubicBezTo>
                    <a:pt x="554" y="94"/>
                    <a:pt x="554" y="94"/>
                    <a:pt x="554" y="94"/>
                  </a:cubicBezTo>
                  <a:cubicBezTo>
                    <a:pt x="460" y="0"/>
                    <a:pt x="306" y="1"/>
                    <a:pt x="212" y="95"/>
                  </a:cubicBezTo>
                  <a:cubicBezTo>
                    <a:pt x="171" y="137"/>
                    <a:pt x="171" y="137"/>
                    <a:pt x="171" y="137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172" y="479"/>
                    <a:pt x="172" y="479"/>
                    <a:pt x="172" y="479"/>
                  </a:cubicBezTo>
                  <a:cubicBezTo>
                    <a:pt x="213" y="520"/>
                    <a:pt x="213" y="520"/>
                    <a:pt x="213" y="520"/>
                  </a:cubicBezTo>
                  <a:cubicBezTo>
                    <a:pt x="307" y="614"/>
                    <a:pt x="461" y="613"/>
                    <a:pt x="555" y="519"/>
                  </a:cubicBezTo>
                  <a:cubicBezTo>
                    <a:pt x="597" y="478"/>
                    <a:pt x="597" y="478"/>
                    <a:pt x="597" y="478"/>
                  </a:cubicBezTo>
                  <a:cubicBezTo>
                    <a:pt x="767" y="306"/>
                    <a:pt x="767" y="306"/>
                    <a:pt x="767" y="306"/>
                  </a:cubicBezTo>
                  <a:lnTo>
                    <a:pt x="596" y="135"/>
                  </a:lnTo>
                  <a:close/>
                </a:path>
              </a:pathLst>
            </a:custGeom>
            <a:solidFill>
              <a:srgbClr val="00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7716838" y="2660650"/>
              <a:ext cx="2105025" cy="4073525"/>
            </a:xfrm>
            <a:custGeom>
              <a:avLst/>
              <a:gdLst>
                <a:gd name="T0" fmla="*/ 846 w 884"/>
                <a:gd name="T1" fmla="*/ 289 h 1711"/>
                <a:gd name="T2" fmla="*/ 846 w 884"/>
                <a:gd name="T3" fmla="*/ 289 h 1711"/>
                <a:gd name="T4" fmla="*/ 651 w 884"/>
                <a:gd name="T5" fmla="*/ 208 h 1711"/>
                <a:gd name="T6" fmla="*/ 442 w 884"/>
                <a:gd name="T7" fmla="*/ 0 h 1711"/>
                <a:gd name="T8" fmla="*/ 233 w 884"/>
                <a:gd name="T9" fmla="*/ 208 h 1711"/>
                <a:gd name="T10" fmla="*/ 38 w 884"/>
                <a:gd name="T11" fmla="*/ 289 h 1711"/>
                <a:gd name="T12" fmla="*/ 0 w 884"/>
                <a:gd name="T13" fmla="*/ 286 h 1711"/>
                <a:gd name="T14" fmla="*/ 162 w 884"/>
                <a:gd name="T15" fmla="*/ 392 h 1711"/>
                <a:gd name="T16" fmla="*/ 362 w 884"/>
                <a:gd name="T17" fmla="*/ 663 h 1711"/>
                <a:gd name="T18" fmla="*/ 421 w 884"/>
                <a:gd name="T19" fmla="*/ 953 h 1711"/>
                <a:gd name="T20" fmla="*/ 421 w 884"/>
                <a:gd name="T21" fmla="*/ 953 h 1711"/>
                <a:gd name="T22" fmla="*/ 421 w 884"/>
                <a:gd name="T23" fmla="*/ 987 h 1711"/>
                <a:gd name="T24" fmla="*/ 421 w 884"/>
                <a:gd name="T25" fmla="*/ 987 h 1711"/>
                <a:gd name="T26" fmla="*/ 421 w 884"/>
                <a:gd name="T27" fmla="*/ 1491 h 1711"/>
                <a:gd name="T28" fmla="*/ 271 w 884"/>
                <a:gd name="T29" fmla="*/ 1681 h 1711"/>
                <a:gd name="T30" fmla="*/ 269 w 884"/>
                <a:gd name="T31" fmla="*/ 1681 h 1711"/>
                <a:gd name="T32" fmla="*/ 269 w 884"/>
                <a:gd name="T33" fmla="*/ 1711 h 1711"/>
                <a:gd name="T34" fmla="*/ 611 w 884"/>
                <a:gd name="T35" fmla="*/ 1711 h 1711"/>
                <a:gd name="T36" fmla="*/ 611 w 884"/>
                <a:gd name="T37" fmla="*/ 1681 h 1711"/>
                <a:gd name="T38" fmla="*/ 610 w 884"/>
                <a:gd name="T39" fmla="*/ 1681 h 1711"/>
                <a:gd name="T40" fmla="*/ 463 w 884"/>
                <a:gd name="T41" fmla="*/ 1508 h 1711"/>
                <a:gd name="T42" fmla="*/ 463 w 884"/>
                <a:gd name="T43" fmla="*/ 976 h 1711"/>
                <a:gd name="T44" fmla="*/ 463 w 884"/>
                <a:gd name="T45" fmla="*/ 976 h 1711"/>
                <a:gd name="T46" fmla="*/ 463 w 884"/>
                <a:gd name="T47" fmla="*/ 953 h 1711"/>
                <a:gd name="T48" fmla="*/ 463 w 884"/>
                <a:gd name="T49" fmla="*/ 953 h 1711"/>
                <a:gd name="T50" fmla="*/ 522 w 884"/>
                <a:gd name="T51" fmla="*/ 663 h 1711"/>
                <a:gd name="T52" fmla="*/ 722 w 884"/>
                <a:gd name="T53" fmla="*/ 392 h 1711"/>
                <a:gd name="T54" fmla="*/ 884 w 884"/>
                <a:gd name="T55" fmla="*/ 286 h 1711"/>
                <a:gd name="T56" fmla="*/ 846 w 884"/>
                <a:gd name="T57" fmla="*/ 289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84" h="1711">
                  <a:moveTo>
                    <a:pt x="846" y="289"/>
                  </a:moveTo>
                  <a:cubicBezTo>
                    <a:pt x="846" y="289"/>
                    <a:pt x="846" y="289"/>
                    <a:pt x="846" y="289"/>
                  </a:cubicBezTo>
                  <a:cubicBezTo>
                    <a:pt x="772" y="289"/>
                    <a:pt x="703" y="260"/>
                    <a:pt x="651" y="208"/>
                  </a:cubicBezTo>
                  <a:cubicBezTo>
                    <a:pt x="442" y="0"/>
                    <a:pt x="442" y="0"/>
                    <a:pt x="442" y="0"/>
                  </a:cubicBezTo>
                  <a:cubicBezTo>
                    <a:pt x="233" y="208"/>
                    <a:pt x="233" y="208"/>
                    <a:pt x="233" y="208"/>
                  </a:cubicBezTo>
                  <a:cubicBezTo>
                    <a:pt x="181" y="260"/>
                    <a:pt x="112" y="289"/>
                    <a:pt x="38" y="289"/>
                  </a:cubicBezTo>
                  <a:cubicBezTo>
                    <a:pt x="25" y="289"/>
                    <a:pt x="12" y="288"/>
                    <a:pt x="0" y="286"/>
                  </a:cubicBezTo>
                  <a:cubicBezTo>
                    <a:pt x="59" y="314"/>
                    <a:pt x="113" y="350"/>
                    <a:pt x="162" y="392"/>
                  </a:cubicBezTo>
                  <a:cubicBezTo>
                    <a:pt x="248" y="465"/>
                    <a:pt x="317" y="558"/>
                    <a:pt x="362" y="663"/>
                  </a:cubicBezTo>
                  <a:cubicBezTo>
                    <a:pt x="400" y="752"/>
                    <a:pt x="421" y="850"/>
                    <a:pt x="421" y="953"/>
                  </a:cubicBezTo>
                  <a:cubicBezTo>
                    <a:pt x="421" y="953"/>
                    <a:pt x="421" y="953"/>
                    <a:pt x="421" y="953"/>
                  </a:cubicBezTo>
                  <a:cubicBezTo>
                    <a:pt x="421" y="987"/>
                    <a:pt x="421" y="987"/>
                    <a:pt x="421" y="987"/>
                  </a:cubicBezTo>
                  <a:cubicBezTo>
                    <a:pt x="421" y="987"/>
                    <a:pt x="421" y="987"/>
                    <a:pt x="421" y="987"/>
                  </a:cubicBezTo>
                  <a:cubicBezTo>
                    <a:pt x="421" y="1491"/>
                    <a:pt x="421" y="1491"/>
                    <a:pt x="421" y="1491"/>
                  </a:cubicBezTo>
                  <a:cubicBezTo>
                    <a:pt x="402" y="1601"/>
                    <a:pt x="342" y="1681"/>
                    <a:pt x="271" y="1681"/>
                  </a:cubicBezTo>
                  <a:cubicBezTo>
                    <a:pt x="270" y="1681"/>
                    <a:pt x="270" y="1681"/>
                    <a:pt x="269" y="1681"/>
                  </a:cubicBezTo>
                  <a:cubicBezTo>
                    <a:pt x="269" y="1711"/>
                    <a:pt x="269" y="1711"/>
                    <a:pt x="269" y="1711"/>
                  </a:cubicBezTo>
                  <a:cubicBezTo>
                    <a:pt x="611" y="1711"/>
                    <a:pt x="611" y="1711"/>
                    <a:pt x="611" y="1711"/>
                  </a:cubicBezTo>
                  <a:cubicBezTo>
                    <a:pt x="611" y="1681"/>
                    <a:pt x="611" y="1681"/>
                    <a:pt x="611" y="1681"/>
                  </a:cubicBezTo>
                  <a:cubicBezTo>
                    <a:pt x="611" y="1681"/>
                    <a:pt x="610" y="1681"/>
                    <a:pt x="610" y="1681"/>
                  </a:cubicBezTo>
                  <a:cubicBezTo>
                    <a:pt x="543" y="1681"/>
                    <a:pt x="485" y="1609"/>
                    <a:pt x="463" y="1508"/>
                  </a:cubicBezTo>
                  <a:cubicBezTo>
                    <a:pt x="463" y="976"/>
                    <a:pt x="463" y="976"/>
                    <a:pt x="463" y="976"/>
                  </a:cubicBezTo>
                  <a:cubicBezTo>
                    <a:pt x="463" y="976"/>
                    <a:pt x="463" y="976"/>
                    <a:pt x="463" y="976"/>
                  </a:cubicBezTo>
                  <a:cubicBezTo>
                    <a:pt x="463" y="953"/>
                    <a:pt x="463" y="953"/>
                    <a:pt x="463" y="953"/>
                  </a:cubicBezTo>
                  <a:cubicBezTo>
                    <a:pt x="463" y="953"/>
                    <a:pt x="463" y="953"/>
                    <a:pt x="463" y="953"/>
                  </a:cubicBezTo>
                  <a:cubicBezTo>
                    <a:pt x="463" y="850"/>
                    <a:pt x="484" y="752"/>
                    <a:pt x="522" y="663"/>
                  </a:cubicBezTo>
                  <a:cubicBezTo>
                    <a:pt x="567" y="558"/>
                    <a:pt x="636" y="465"/>
                    <a:pt x="722" y="392"/>
                  </a:cubicBezTo>
                  <a:cubicBezTo>
                    <a:pt x="771" y="350"/>
                    <a:pt x="825" y="314"/>
                    <a:pt x="884" y="286"/>
                  </a:cubicBezTo>
                  <a:cubicBezTo>
                    <a:pt x="872" y="288"/>
                    <a:pt x="859" y="289"/>
                    <a:pt x="846" y="289"/>
                  </a:cubicBezTo>
                  <a:close/>
                </a:path>
              </a:pathLst>
            </a:custGeom>
            <a:solidFill>
              <a:srgbClr val="9C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23393" y="1661697"/>
            <a:ext cx="425781" cy="458751"/>
            <a:chOff x="11118673" y="748462"/>
            <a:chExt cx="717550" cy="773113"/>
          </a:xfrm>
          <a:solidFill>
            <a:schemeClr val="bg1"/>
          </a:solidFill>
        </p:grpSpPr>
        <p:sp>
          <p:nvSpPr>
            <p:cNvPr id="103" name="Oval 2201"/>
            <p:cNvSpPr>
              <a:spLocks noChangeArrowheads="1"/>
            </p:cNvSpPr>
            <p:nvPr/>
          </p:nvSpPr>
          <p:spPr bwMode="auto">
            <a:xfrm>
              <a:off x="11513960" y="748462"/>
              <a:ext cx="168275" cy="168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202"/>
            <p:cNvSpPr>
              <a:spLocks noEditPoints="1"/>
            </p:cNvSpPr>
            <p:nvPr/>
          </p:nvSpPr>
          <p:spPr bwMode="auto">
            <a:xfrm>
              <a:off x="11121848" y="918325"/>
              <a:ext cx="693738" cy="458788"/>
            </a:xfrm>
            <a:custGeom>
              <a:avLst/>
              <a:gdLst>
                <a:gd name="T0" fmla="*/ 365 w 365"/>
                <a:gd name="T1" fmla="*/ 115 h 241"/>
                <a:gd name="T2" fmla="*/ 358 w 365"/>
                <a:gd name="T3" fmla="*/ 29 h 241"/>
                <a:gd name="T4" fmla="*/ 354 w 365"/>
                <a:gd name="T5" fmla="*/ 30 h 241"/>
                <a:gd name="T6" fmla="*/ 321 w 365"/>
                <a:gd name="T7" fmla="*/ 40 h 241"/>
                <a:gd name="T8" fmla="*/ 311 w 365"/>
                <a:gd name="T9" fmla="*/ 29 h 241"/>
                <a:gd name="T10" fmla="*/ 216 w 365"/>
                <a:gd name="T11" fmla="*/ 22 h 241"/>
                <a:gd name="T12" fmla="*/ 151 w 365"/>
                <a:gd name="T13" fmla="*/ 43 h 241"/>
                <a:gd name="T14" fmla="*/ 68 w 365"/>
                <a:gd name="T15" fmla="*/ 69 h 241"/>
                <a:gd name="T16" fmla="*/ 27 w 365"/>
                <a:gd name="T17" fmla="*/ 66 h 241"/>
                <a:gd name="T18" fmla="*/ 2 w 365"/>
                <a:gd name="T19" fmla="*/ 85 h 241"/>
                <a:gd name="T20" fmla="*/ 14 w 365"/>
                <a:gd name="T21" fmla="*/ 90 h 241"/>
                <a:gd name="T22" fmla="*/ 38 w 365"/>
                <a:gd name="T23" fmla="*/ 86 h 241"/>
                <a:gd name="T24" fmla="*/ 46 w 365"/>
                <a:gd name="T25" fmla="*/ 101 h 241"/>
                <a:gd name="T26" fmla="*/ 80 w 365"/>
                <a:gd name="T27" fmla="*/ 106 h 241"/>
                <a:gd name="T28" fmla="*/ 182 w 365"/>
                <a:gd name="T29" fmla="*/ 82 h 241"/>
                <a:gd name="T30" fmla="*/ 182 w 365"/>
                <a:gd name="T31" fmla="*/ 241 h 241"/>
                <a:gd name="T32" fmla="*/ 325 w 365"/>
                <a:gd name="T33" fmla="*/ 239 h 241"/>
                <a:gd name="T34" fmla="*/ 325 w 365"/>
                <a:gd name="T35" fmla="*/ 189 h 241"/>
                <a:gd name="T36" fmla="*/ 350 w 365"/>
                <a:gd name="T37" fmla="*/ 171 h 241"/>
                <a:gd name="T38" fmla="*/ 357 w 365"/>
                <a:gd name="T39" fmla="*/ 140 h 241"/>
                <a:gd name="T40" fmla="*/ 356 w 365"/>
                <a:gd name="T41" fmla="*/ 119 h 241"/>
                <a:gd name="T42" fmla="*/ 362 w 365"/>
                <a:gd name="T43" fmla="*/ 116 h 241"/>
                <a:gd name="T44" fmla="*/ 365 w 365"/>
                <a:gd name="T45" fmla="*/ 115 h 241"/>
                <a:gd name="T46" fmla="*/ 262 w 365"/>
                <a:gd name="T47" fmla="*/ 122 h 241"/>
                <a:gd name="T48" fmla="*/ 249 w 365"/>
                <a:gd name="T49" fmla="*/ 52 h 241"/>
                <a:gd name="T50" fmla="*/ 298 w 365"/>
                <a:gd name="T51" fmla="*/ 62 h 241"/>
                <a:gd name="T52" fmla="*/ 308 w 365"/>
                <a:gd name="T53" fmla="*/ 139 h 241"/>
                <a:gd name="T54" fmla="*/ 262 w 365"/>
                <a:gd name="T55" fmla="*/ 122 h 241"/>
                <a:gd name="T56" fmla="*/ 316 w 365"/>
                <a:gd name="T57" fmla="*/ 138 h 241"/>
                <a:gd name="T58" fmla="*/ 306 w 365"/>
                <a:gd name="T59" fmla="*/ 61 h 241"/>
                <a:gd name="T60" fmla="*/ 350 w 365"/>
                <a:gd name="T61" fmla="*/ 39 h 241"/>
                <a:gd name="T62" fmla="*/ 356 w 365"/>
                <a:gd name="T63" fmla="*/ 110 h 241"/>
                <a:gd name="T64" fmla="*/ 316 w 365"/>
                <a:gd name="T65" fmla="*/ 1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1">
                  <a:moveTo>
                    <a:pt x="365" y="115"/>
                  </a:moveTo>
                  <a:cubicBezTo>
                    <a:pt x="358" y="29"/>
                    <a:pt x="358" y="29"/>
                    <a:pt x="358" y="29"/>
                  </a:cubicBezTo>
                  <a:cubicBezTo>
                    <a:pt x="354" y="30"/>
                    <a:pt x="354" y="30"/>
                    <a:pt x="354" y="30"/>
                  </a:cubicBezTo>
                  <a:cubicBezTo>
                    <a:pt x="353" y="30"/>
                    <a:pt x="337" y="32"/>
                    <a:pt x="321" y="40"/>
                  </a:cubicBezTo>
                  <a:cubicBezTo>
                    <a:pt x="315" y="33"/>
                    <a:pt x="311" y="30"/>
                    <a:pt x="311" y="29"/>
                  </a:cubicBezTo>
                  <a:cubicBezTo>
                    <a:pt x="281" y="0"/>
                    <a:pt x="219" y="21"/>
                    <a:pt x="216" y="22"/>
                  </a:cubicBezTo>
                  <a:cubicBezTo>
                    <a:pt x="216" y="22"/>
                    <a:pt x="184" y="32"/>
                    <a:pt x="151" y="43"/>
                  </a:cubicBezTo>
                  <a:cubicBezTo>
                    <a:pt x="115" y="55"/>
                    <a:pt x="77" y="67"/>
                    <a:pt x="68" y="69"/>
                  </a:cubicBezTo>
                  <a:cubicBezTo>
                    <a:pt x="63" y="66"/>
                    <a:pt x="49" y="57"/>
                    <a:pt x="27" y="66"/>
                  </a:cubicBezTo>
                  <a:cubicBezTo>
                    <a:pt x="9" y="73"/>
                    <a:pt x="0" y="80"/>
                    <a:pt x="2" y="85"/>
                  </a:cubicBezTo>
                  <a:cubicBezTo>
                    <a:pt x="3" y="91"/>
                    <a:pt x="12" y="90"/>
                    <a:pt x="14" y="90"/>
                  </a:cubicBezTo>
                  <a:cubicBezTo>
                    <a:pt x="14" y="90"/>
                    <a:pt x="32" y="87"/>
                    <a:pt x="38" y="86"/>
                  </a:cubicBezTo>
                  <a:cubicBezTo>
                    <a:pt x="39" y="90"/>
                    <a:pt x="40" y="96"/>
                    <a:pt x="46" y="101"/>
                  </a:cubicBezTo>
                  <a:cubicBezTo>
                    <a:pt x="53" y="107"/>
                    <a:pt x="65" y="109"/>
                    <a:pt x="80" y="106"/>
                  </a:cubicBezTo>
                  <a:cubicBezTo>
                    <a:pt x="103" y="101"/>
                    <a:pt x="164" y="86"/>
                    <a:pt x="182" y="82"/>
                  </a:cubicBezTo>
                  <a:cubicBezTo>
                    <a:pt x="182" y="92"/>
                    <a:pt x="182" y="241"/>
                    <a:pt x="182" y="241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25" y="239"/>
                    <a:pt x="325" y="195"/>
                    <a:pt x="325" y="189"/>
                  </a:cubicBezTo>
                  <a:cubicBezTo>
                    <a:pt x="336" y="186"/>
                    <a:pt x="345" y="181"/>
                    <a:pt x="350" y="171"/>
                  </a:cubicBezTo>
                  <a:cubicBezTo>
                    <a:pt x="356" y="162"/>
                    <a:pt x="357" y="151"/>
                    <a:pt x="357" y="140"/>
                  </a:cubicBezTo>
                  <a:cubicBezTo>
                    <a:pt x="357" y="133"/>
                    <a:pt x="357" y="125"/>
                    <a:pt x="356" y="119"/>
                  </a:cubicBezTo>
                  <a:cubicBezTo>
                    <a:pt x="358" y="118"/>
                    <a:pt x="360" y="117"/>
                    <a:pt x="362" y="116"/>
                  </a:cubicBezTo>
                  <a:lnTo>
                    <a:pt x="365" y="115"/>
                  </a:lnTo>
                  <a:close/>
                  <a:moveTo>
                    <a:pt x="262" y="122"/>
                  </a:moveTo>
                  <a:cubicBezTo>
                    <a:pt x="261" y="117"/>
                    <a:pt x="250" y="60"/>
                    <a:pt x="249" y="52"/>
                  </a:cubicBezTo>
                  <a:cubicBezTo>
                    <a:pt x="258" y="52"/>
                    <a:pt x="280" y="52"/>
                    <a:pt x="298" y="62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4"/>
                    <a:pt x="281" y="125"/>
                    <a:pt x="262" y="122"/>
                  </a:cubicBezTo>
                  <a:close/>
                  <a:moveTo>
                    <a:pt x="316" y="138"/>
                  </a:moveTo>
                  <a:cubicBezTo>
                    <a:pt x="306" y="61"/>
                    <a:pt x="306" y="61"/>
                    <a:pt x="306" y="61"/>
                  </a:cubicBezTo>
                  <a:cubicBezTo>
                    <a:pt x="320" y="47"/>
                    <a:pt x="342" y="41"/>
                    <a:pt x="350" y="39"/>
                  </a:cubicBezTo>
                  <a:cubicBezTo>
                    <a:pt x="351" y="47"/>
                    <a:pt x="356" y="105"/>
                    <a:pt x="356" y="110"/>
                  </a:cubicBezTo>
                  <a:cubicBezTo>
                    <a:pt x="339" y="117"/>
                    <a:pt x="324" y="131"/>
                    <a:pt x="316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203"/>
            <p:cNvSpPr>
              <a:spLocks noEditPoints="1"/>
            </p:cNvSpPr>
            <p:nvPr/>
          </p:nvSpPr>
          <p:spPr bwMode="auto">
            <a:xfrm>
              <a:off x="11118673" y="1429500"/>
              <a:ext cx="84138" cy="90488"/>
            </a:xfrm>
            <a:custGeom>
              <a:avLst/>
              <a:gdLst>
                <a:gd name="T0" fmla="*/ 0 w 44"/>
                <a:gd name="T1" fmla="*/ 0 h 48"/>
                <a:gd name="T2" fmla="*/ 22 w 44"/>
                <a:gd name="T3" fmla="*/ 0 h 48"/>
                <a:gd name="T4" fmla="*/ 32 w 44"/>
                <a:gd name="T5" fmla="*/ 2 h 48"/>
                <a:gd name="T6" fmla="*/ 39 w 44"/>
                <a:gd name="T7" fmla="*/ 7 h 48"/>
                <a:gd name="T8" fmla="*/ 43 w 44"/>
                <a:gd name="T9" fmla="*/ 15 h 48"/>
                <a:gd name="T10" fmla="*/ 44 w 44"/>
                <a:gd name="T11" fmla="*/ 24 h 48"/>
                <a:gd name="T12" fmla="*/ 42 w 44"/>
                <a:gd name="T13" fmla="*/ 36 h 48"/>
                <a:gd name="T14" fmla="*/ 37 w 44"/>
                <a:gd name="T15" fmla="*/ 43 h 48"/>
                <a:gd name="T16" fmla="*/ 31 w 44"/>
                <a:gd name="T17" fmla="*/ 47 h 48"/>
                <a:gd name="T18" fmla="*/ 22 w 44"/>
                <a:gd name="T19" fmla="*/ 48 h 48"/>
                <a:gd name="T20" fmla="*/ 0 w 44"/>
                <a:gd name="T21" fmla="*/ 48 h 48"/>
                <a:gd name="T22" fmla="*/ 0 w 44"/>
                <a:gd name="T23" fmla="*/ 0 h 48"/>
                <a:gd name="T24" fmla="*/ 15 w 44"/>
                <a:gd name="T25" fmla="*/ 11 h 48"/>
                <a:gd name="T26" fmla="*/ 15 w 44"/>
                <a:gd name="T27" fmla="*/ 37 h 48"/>
                <a:gd name="T28" fmla="*/ 19 w 44"/>
                <a:gd name="T29" fmla="*/ 37 h 48"/>
                <a:gd name="T30" fmla="*/ 25 w 44"/>
                <a:gd name="T31" fmla="*/ 36 h 48"/>
                <a:gd name="T32" fmla="*/ 28 w 44"/>
                <a:gd name="T33" fmla="*/ 32 h 48"/>
                <a:gd name="T34" fmla="*/ 29 w 44"/>
                <a:gd name="T35" fmla="*/ 24 h 48"/>
                <a:gd name="T36" fmla="*/ 27 w 44"/>
                <a:gd name="T37" fmla="*/ 14 h 48"/>
                <a:gd name="T38" fmla="*/ 19 w 44"/>
                <a:gd name="T39" fmla="*/ 11 h 48"/>
                <a:gd name="T40" fmla="*/ 15 w 44"/>
                <a:gd name="T41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48">
                  <a:moveTo>
                    <a:pt x="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1"/>
                    <a:pt x="32" y="2"/>
                  </a:cubicBezTo>
                  <a:cubicBezTo>
                    <a:pt x="35" y="3"/>
                    <a:pt x="37" y="5"/>
                    <a:pt x="39" y="7"/>
                  </a:cubicBezTo>
                  <a:cubicBezTo>
                    <a:pt x="41" y="9"/>
                    <a:pt x="42" y="12"/>
                    <a:pt x="43" y="15"/>
                  </a:cubicBezTo>
                  <a:cubicBezTo>
                    <a:pt x="44" y="18"/>
                    <a:pt x="44" y="21"/>
                    <a:pt x="44" y="24"/>
                  </a:cubicBezTo>
                  <a:cubicBezTo>
                    <a:pt x="44" y="29"/>
                    <a:pt x="43" y="33"/>
                    <a:pt x="42" y="36"/>
                  </a:cubicBezTo>
                  <a:cubicBezTo>
                    <a:pt x="41" y="39"/>
                    <a:pt x="39" y="41"/>
                    <a:pt x="37" y="43"/>
                  </a:cubicBezTo>
                  <a:cubicBezTo>
                    <a:pt x="35" y="45"/>
                    <a:pt x="33" y="46"/>
                    <a:pt x="31" y="47"/>
                  </a:cubicBezTo>
                  <a:cubicBezTo>
                    <a:pt x="28" y="47"/>
                    <a:pt x="25" y="48"/>
                    <a:pt x="22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7"/>
                    <a:pt x="24" y="37"/>
                    <a:pt x="25" y="36"/>
                  </a:cubicBezTo>
                  <a:cubicBezTo>
                    <a:pt x="26" y="35"/>
                    <a:pt x="27" y="34"/>
                    <a:pt x="28" y="32"/>
                  </a:cubicBezTo>
                  <a:cubicBezTo>
                    <a:pt x="29" y="31"/>
                    <a:pt x="29" y="28"/>
                    <a:pt x="29" y="24"/>
                  </a:cubicBezTo>
                  <a:cubicBezTo>
                    <a:pt x="29" y="19"/>
                    <a:pt x="28" y="16"/>
                    <a:pt x="27" y="14"/>
                  </a:cubicBezTo>
                  <a:cubicBezTo>
                    <a:pt x="25" y="12"/>
                    <a:pt x="22" y="11"/>
                    <a:pt x="19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2204"/>
            <p:cNvSpPr>
              <a:spLocks noChangeArrowheads="1"/>
            </p:cNvSpPr>
            <p:nvPr/>
          </p:nvSpPr>
          <p:spPr bwMode="auto">
            <a:xfrm>
              <a:off x="11218685" y="1429500"/>
              <a:ext cx="28575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205"/>
            <p:cNvSpPr>
              <a:spLocks noEditPoints="1"/>
            </p:cNvSpPr>
            <p:nvPr/>
          </p:nvSpPr>
          <p:spPr bwMode="auto">
            <a:xfrm>
              <a:off x="11267898" y="1429500"/>
              <a:ext cx="88900" cy="90488"/>
            </a:xfrm>
            <a:custGeom>
              <a:avLst/>
              <a:gdLst>
                <a:gd name="T0" fmla="*/ 0 w 47"/>
                <a:gd name="T1" fmla="*/ 48 h 48"/>
                <a:gd name="T2" fmla="*/ 0 w 47"/>
                <a:gd name="T3" fmla="*/ 0 h 48"/>
                <a:gd name="T4" fmla="*/ 24 w 47"/>
                <a:gd name="T5" fmla="*/ 0 h 48"/>
                <a:gd name="T6" fmla="*/ 35 w 47"/>
                <a:gd name="T7" fmla="*/ 1 h 48"/>
                <a:gd name="T8" fmla="*/ 41 w 47"/>
                <a:gd name="T9" fmla="*/ 6 h 48"/>
                <a:gd name="T10" fmla="*/ 43 w 47"/>
                <a:gd name="T11" fmla="*/ 13 h 48"/>
                <a:gd name="T12" fmla="*/ 41 w 47"/>
                <a:gd name="T13" fmla="*/ 20 h 48"/>
                <a:gd name="T14" fmla="*/ 36 w 47"/>
                <a:gd name="T15" fmla="*/ 25 h 48"/>
                <a:gd name="T16" fmla="*/ 31 w 47"/>
                <a:gd name="T17" fmla="*/ 27 h 48"/>
                <a:gd name="T18" fmla="*/ 35 w 47"/>
                <a:gd name="T19" fmla="*/ 29 h 48"/>
                <a:gd name="T20" fmla="*/ 37 w 47"/>
                <a:gd name="T21" fmla="*/ 31 h 48"/>
                <a:gd name="T22" fmla="*/ 40 w 47"/>
                <a:gd name="T23" fmla="*/ 34 h 48"/>
                <a:gd name="T24" fmla="*/ 47 w 47"/>
                <a:gd name="T25" fmla="*/ 48 h 48"/>
                <a:gd name="T26" fmla="*/ 30 w 47"/>
                <a:gd name="T27" fmla="*/ 48 h 48"/>
                <a:gd name="T28" fmla="*/ 22 w 47"/>
                <a:gd name="T29" fmla="*/ 33 h 48"/>
                <a:gd name="T30" fmla="*/ 20 w 47"/>
                <a:gd name="T31" fmla="*/ 30 h 48"/>
                <a:gd name="T32" fmla="*/ 16 w 47"/>
                <a:gd name="T33" fmla="*/ 29 h 48"/>
                <a:gd name="T34" fmla="*/ 15 w 47"/>
                <a:gd name="T35" fmla="*/ 29 h 48"/>
                <a:gd name="T36" fmla="*/ 15 w 47"/>
                <a:gd name="T37" fmla="*/ 48 h 48"/>
                <a:gd name="T38" fmla="*/ 0 w 47"/>
                <a:gd name="T39" fmla="*/ 48 h 48"/>
                <a:gd name="T40" fmla="*/ 15 w 47"/>
                <a:gd name="T41" fmla="*/ 19 h 48"/>
                <a:gd name="T42" fmla="*/ 21 w 47"/>
                <a:gd name="T43" fmla="*/ 19 h 48"/>
                <a:gd name="T44" fmla="*/ 25 w 47"/>
                <a:gd name="T45" fmla="*/ 19 h 48"/>
                <a:gd name="T46" fmla="*/ 27 w 47"/>
                <a:gd name="T47" fmla="*/ 17 h 48"/>
                <a:gd name="T48" fmla="*/ 28 w 47"/>
                <a:gd name="T49" fmla="*/ 15 h 48"/>
                <a:gd name="T50" fmla="*/ 27 w 47"/>
                <a:gd name="T51" fmla="*/ 11 h 48"/>
                <a:gd name="T52" fmla="*/ 21 w 47"/>
                <a:gd name="T53" fmla="*/ 10 h 48"/>
                <a:gd name="T54" fmla="*/ 15 w 47"/>
                <a:gd name="T55" fmla="*/ 10 h 48"/>
                <a:gd name="T56" fmla="*/ 15 w 47"/>
                <a:gd name="T5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48">
                  <a:moveTo>
                    <a:pt x="0" y="4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2" y="1"/>
                    <a:pt x="35" y="1"/>
                  </a:cubicBezTo>
                  <a:cubicBezTo>
                    <a:pt x="37" y="2"/>
                    <a:pt x="39" y="4"/>
                    <a:pt x="41" y="6"/>
                  </a:cubicBezTo>
                  <a:cubicBezTo>
                    <a:pt x="42" y="8"/>
                    <a:pt x="43" y="10"/>
                    <a:pt x="43" y="13"/>
                  </a:cubicBezTo>
                  <a:cubicBezTo>
                    <a:pt x="43" y="16"/>
                    <a:pt x="42" y="18"/>
                    <a:pt x="41" y="20"/>
                  </a:cubicBezTo>
                  <a:cubicBezTo>
                    <a:pt x="40" y="22"/>
                    <a:pt x="38" y="24"/>
                    <a:pt x="36" y="25"/>
                  </a:cubicBezTo>
                  <a:cubicBezTo>
                    <a:pt x="35" y="26"/>
                    <a:pt x="33" y="26"/>
                    <a:pt x="31" y="27"/>
                  </a:cubicBezTo>
                  <a:cubicBezTo>
                    <a:pt x="33" y="27"/>
                    <a:pt x="34" y="28"/>
                    <a:pt x="35" y="29"/>
                  </a:cubicBezTo>
                  <a:cubicBezTo>
                    <a:pt x="36" y="29"/>
                    <a:pt x="36" y="30"/>
                    <a:pt x="37" y="31"/>
                  </a:cubicBezTo>
                  <a:cubicBezTo>
                    <a:pt x="39" y="32"/>
                    <a:pt x="39" y="33"/>
                    <a:pt x="40" y="3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1"/>
                    <a:pt x="20" y="30"/>
                    <a:pt x="20" y="30"/>
                  </a:cubicBezTo>
                  <a:cubicBezTo>
                    <a:pt x="19" y="29"/>
                    <a:pt x="17" y="29"/>
                    <a:pt x="16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48"/>
                    <a:pt x="15" y="48"/>
                    <a:pt x="15" y="48"/>
                  </a:cubicBezTo>
                  <a:lnTo>
                    <a:pt x="0" y="48"/>
                  </a:lnTo>
                  <a:close/>
                  <a:moveTo>
                    <a:pt x="15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3" y="19"/>
                    <a:pt x="25" y="19"/>
                  </a:cubicBezTo>
                  <a:cubicBezTo>
                    <a:pt x="26" y="19"/>
                    <a:pt x="26" y="18"/>
                    <a:pt x="27" y="17"/>
                  </a:cubicBezTo>
                  <a:cubicBezTo>
                    <a:pt x="28" y="17"/>
                    <a:pt x="28" y="16"/>
                    <a:pt x="28" y="15"/>
                  </a:cubicBezTo>
                  <a:cubicBezTo>
                    <a:pt x="28" y="13"/>
                    <a:pt x="27" y="12"/>
                    <a:pt x="27" y="11"/>
                  </a:cubicBezTo>
                  <a:cubicBezTo>
                    <a:pt x="26" y="10"/>
                    <a:pt x="24" y="10"/>
                    <a:pt x="21" y="10"/>
                  </a:cubicBezTo>
                  <a:cubicBezTo>
                    <a:pt x="15" y="10"/>
                    <a:pt x="15" y="10"/>
                    <a:pt x="15" y="10"/>
                  </a:cubicBez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206"/>
            <p:cNvSpPr>
              <a:spLocks/>
            </p:cNvSpPr>
            <p:nvPr/>
          </p:nvSpPr>
          <p:spPr bwMode="auto">
            <a:xfrm>
              <a:off x="11364735" y="1429500"/>
              <a:ext cx="77788" cy="90488"/>
            </a:xfrm>
            <a:custGeom>
              <a:avLst/>
              <a:gdLst>
                <a:gd name="T0" fmla="*/ 0 w 49"/>
                <a:gd name="T1" fmla="*/ 0 h 57"/>
                <a:gd name="T2" fmla="*/ 48 w 49"/>
                <a:gd name="T3" fmla="*/ 0 h 57"/>
                <a:gd name="T4" fmla="*/ 48 w 49"/>
                <a:gd name="T5" fmla="*/ 12 h 57"/>
                <a:gd name="T6" fmla="*/ 18 w 49"/>
                <a:gd name="T7" fmla="*/ 12 h 57"/>
                <a:gd name="T8" fmla="*/ 18 w 49"/>
                <a:gd name="T9" fmla="*/ 21 h 57"/>
                <a:gd name="T10" fmla="*/ 46 w 49"/>
                <a:gd name="T11" fmla="*/ 21 h 57"/>
                <a:gd name="T12" fmla="*/ 46 w 49"/>
                <a:gd name="T13" fmla="*/ 33 h 57"/>
                <a:gd name="T14" fmla="*/ 18 w 49"/>
                <a:gd name="T15" fmla="*/ 33 h 57"/>
                <a:gd name="T16" fmla="*/ 18 w 49"/>
                <a:gd name="T17" fmla="*/ 44 h 57"/>
                <a:gd name="T18" fmla="*/ 49 w 49"/>
                <a:gd name="T19" fmla="*/ 44 h 57"/>
                <a:gd name="T20" fmla="*/ 49 w 49"/>
                <a:gd name="T21" fmla="*/ 57 h 57"/>
                <a:gd name="T22" fmla="*/ 0 w 49"/>
                <a:gd name="T23" fmla="*/ 57 h 57"/>
                <a:gd name="T24" fmla="*/ 0 w 49"/>
                <a:gd name="T2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7">
                  <a:moveTo>
                    <a:pt x="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18" y="12"/>
                  </a:lnTo>
                  <a:lnTo>
                    <a:pt x="18" y="21"/>
                  </a:lnTo>
                  <a:lnTo>
                    <a:pt x="46" y="21"/>
                  </a:lnTo>
                  <a:lnTo>
                    <a:pt x="46" y="33"/>
                  </a:lnTo>
                  <a:lnTo>
                    <a:pt x="18" y="33"/>
                  </a:lnTo>
                  <a:lnTo>
                    <a:pt x="18" y="44"/>
                  </a:lnTo>
                  <a:lnTo>
                    <a:pt x="49" y="44"/>
                  </a:lnTo>
                  <a:lnTo>
                    <a:pt x="49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207"/>
            <p:cNvSpPr>
              <a:spLocks/>
            </p:cNvSpPr>
            <p:nvPr/>
          </p:nvSpPr>
          <p:spPr bwMode="auto">
            <a:xfrm>
              <a:off x="11453635" y="1426325"/>
              <a:ext cx="88900" cy="95250"/>
            </a:xfrm>
            <a:custGeom>
              <a:avLst/>
              <a:gdLst>
                <a:gd name="T0" fmla="*/ 33 w 46"/>
                <a:gd name="T1" fmla="*/ 29 h 50"/>
                <a:gd name="T2" fmla="*/ 46 w 46"/>
                <a:gd name="T3" fmla="*/ 33 h 50"/>
                <a:gd name="T4" fmla="*/ 42 w 46"/>
                <a:gd name="T5" fmla="*/ 42 h 50"/>
                <a:gd name="T6" fmla="*/ 35 w 46"/>
                <a:gd name="T7" fmla="*/ 48 h 50"/>
                <a:gd name="T8" fmla="*/ 24 w 46"/>
                <a:gd name="T9" fmla="*/ 50 h 50"/>
                <a:gd name="T10" fmla="*/ 12 w 46"/>
                <a:gd name="T11" fmla="*/ 47 h 50"/>
                <a:gd name="T12" fmla="*/ 3 w 46"/>
                <a:gd name="T13" fmla="*/ 39 h 50"/>
                <a:gd name="T14" fmla="*/ 0 w 46"/>
                <a:gd name="T15" fmla="*/ 25 h 50"/>
                <a:gd name="T16" fmla="*/ 6 w 46"/>
                <a:gd name="T17" fmla="*/ 7 h 50"/>
                <a:gd name="T18" fmla="*/ 24 w 46"/>
                <a:gd name="T19" fmla="*/ 0 h 50"/>
                <a:gd name="T20" fmla="*/ 38 w 46"/>
                <a:gd name="T21" fmla="*/ 4 h 50"/>
                <a:gd name="T22" fmla="*/ 46 w 46"/>
                <a:gd name="T23" fmla="*/ 15 h 50"/>
                <a:gd name="T24" fmla="*/ 33 w 46"/>
                <a:gd name="T25" fmla="*/ 18 h 50"/>
                <a:gd name="T26" fmla="*/ 31 w 46"/>
                <a:gd name="T27" fmla="*/ 15 h 50"/>
                <a:gd name="T28" fmla="*/ 28 w 46"/>
                <a:gd name="T29" fmla="*/ 12 h 50"/>
                <a:gd name="T30" fmla="*/ 24 w 46"/>
                <a:gd name="T31" fmla="*/ 11 h 50"/>
                <a:gd name="T32" fmla="*/ 16 w 46"/>
                <a:gd name="T33" fmla="*/ 15 h 50"/>
                <a:gd name="T34" fmla="*/ 14 w 46"/>
                <a:gd name="T35" fmla="*/ 25 h 50"/>
                <a:gd name="T36" fmla="*/ 17 w 46"/>
                <a:gd name="T37" fmla="*/ 36 h 50"/>
                <a:gd name="T38" fmla="*/ 24 w 46"/>
                <a:gd name="T39" fmla="*/ 39 h 50"/>
                <a:gd name="T40" fmla="*/ 30 w 46"/>
                <a:gd name="T41" fmla="*/ 36 h 50"/>
                <a:gd name="T42" fmla="*/ 33 w 46"/>
                <a:gd name="T4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50">
                  <a:moveTo>
                    <a:pt x="33" y="29"/>
                  </a:moveTo>
                  <a:cubicBezTo>
                    <a:pt x="46" y="33"/>
                    <a:pt x="46" y="33"/>
                    <a:pt x="46" y="33"/>
                  </a:cubicBezTo>
                  <a:cubicBezTo>
                    <a:pt x="45" y="37"/>
                    <a:pt x="44" y="40"/>
                    <a:pt x="42" y="42"/>
                  </a:cubicBezTo>
                  <a:cubicBezTo>
                    <a:pt x="40" y="45"/>
                    <a:pt x="38" y="47"/>
                    <a:pt x="35" y="48"/>
                  </a:cubicBezTo>
                  <a:cubicBezTo>
                    <a:pt x="32" y="49"/>
                    <a:pt x="29" y="50"/>
                    <a:pt x="24" y="50"/>
                  </a:cubicBezTo>
                  <a:cubicBezTo>
                    <a:pt x="19" y="50"/>
                    <a:pt x="15" y="49"/>
                    <a:pt x="12" y="47"/>
                  </a:cubicBezTo>
                  <a:cubicBezTo>
                    <a:pt x="9" y="46"/>
                    <a:pt x="6" y="43"/>
                    <a:pt x="3" y="39"/>
                  </a:cubicBezTo>
                  <a:cubicBezTo>
                    <a:pt x="1" y="36"/>
                    <a:pt x="0" y="31"/>
                    <a:pt x="0" y="25"/>
                  </a:cubicBezTo>
                  <a:cubicBezTo>
                    <a:pt x="0" y="17"/>
                    <a:pt x="2" y="11"/>
                    <a:pt x="6" y="7"/>
                  </a:cubicBezTo>
                  <a:cubicBezTo>
                    <a:pt x="10" y="3"/>
                    <a:pt x="16" y="0"/>
                    <a:pt x="24" y="0"/>
                  </a:cubicBezTo>
                  <a:cubicBezTo>
                    <a:pt x="30" y="0"/>
                    <a:pt x="34" y="2"/>
                    <a:pt x="38" y="4"/>
                  </a:cubicBezTo>
                  <a:cubicBezTo>
                    <a:pt x="41" y="6"/>
                    <a:pt x="44" y="10"/>
                    <a:pt x="46" y="1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7"/>
                    <a:pt x="32" y="16"/>
                    <a:pt x="31" y="15"/>
                  </a:cubicBezTo>
                  <a:cubicBezTo>
                    <a:pt x="30" y="14"/>
                    <a:pt x="29" y="13"/>
                    <a:pt x="28" y="12"/>
                  </a:cubicBezTo>
                  <a:cubicBezTo>
                    <a:pt x="27" y="12"/>
                    <a:pt x="26" y="11"/>
                    <a:pt x="24" y="11"/>
                  </a:cubicBezTo>
                  <a:cubicBezTo>
                    <a:pt x="21" y="11"/>
                    <a:pt x="18" y="13"/>
                    <a:pt x="16" y="15"/>
                  </a:cubicBezTo>
                  <a:cubicBezTo>
                    <a:pt x="15" y="17"/>
                    <a:pt x="14" y="21"/>
                    <a:pt x="14" y="25"/>
                  </a:cubicBezTo>
                  <a:cubicBezTo>
                    <a:pt x="14" y="30"/>
                    <a:pt x="15" y="34"/>
                    <a:pt x="17" y="36"/>
                  </a:cubicBezTo>
                  <a:cubicBezTo>
                    <a:pt x="18" y="38"/>
                    <a:pt x="21" y="39"/>
                    <a:pt x="24" y="39"/>
                  </a:cubicBezTo>
                  <a:cubicBezTo>
                    <a:pt x="26" y="39"/>
                    <a:pt x="29" y="38"/>
                    <a:pt x="30" y="36"/>
                  </a:cubicBezTo>
                  <a:cubicBezTo>
                    <a:pt x="31" y="35"/>
                    <a:pt x="32" y="32"/>
                    <a:pt x="3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08"/>
            <p:cNvSpPr>
              <a:spLocks/>
            </p:cNvSpPr>
            <p:nvPr/>
          </p:nvSpPr>
          <p:spPr bwMode="auto">
            <a:xfrm>
              <a:off x="11548885" y="1429500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0 h 57"/>
                <a:gd name="T4" fmla="*/ 54 w 54"/>
                <a:gd name="T5" fmla="*/ 14 h 57"/>
                <a:gd name="T6" fmla="*/ 36 w 54"/>
                <a:gd name="T7" fmla="*/ 14 h 57"/>
                <a:gd name="T8" fmla="*/ 36 w 54"/>
                <a:gd name="T9" fmla="*/ 57 h 57"/>
                <a:gd name="T10" fmla="*/ 18 w 54"/>
                <a:gd name="T11" fmla="*/ 57 h 57"/>
                <a:gd name="T12" fmla="*/ 18 w 54"/>
                <a:gd name="T13" fmla="*/ 14 h 57"/>
                <a:gd name="T14" fmla="*/ 0 w 54"/>
                <a:gd name="T15" fmla="*/ 14 h 57"/>
                <a:gd name="T16" fmla="*/ 0 w 54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0"/>
                  </a:lnTo>
                  <a:lnTo>
                    <a:pt x="54" y="14"/>
                  </a:lnTo>
                  <a:lnTo>
                    <a:pt x="36" y="14"/>
                  </a:lnTo>
                  <a:lnTo>
                    <a:pt x="36" y="57"/>
                  </a:lnTo>
                  <a:lnTo>
                    <a:pt x="18" y="57"/>
                  </a:lnTo>
                  <a:lnTo>
                    <a:pt x="18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209"/>
            <p:cNvSpPr>
              <a:spLocks noEditPoints="1"/>
            </p:cNvSpPr>
            <p:nvPr/>
          </p:nvSpPr>
          <p:spPr bwMode="auto">
            <a:xfrm>
              <a:off x="11639373" y="1426325"/>
              <a:ext cx="92075" cy="95250"/>
            </a:xfrm>
            <a:custGeom>
              <a:avLst/>
              <a:gdLst>
                <a:gd name="T0" fmla="*/ 0 w 49"/>
                <a:gd name="T1" fmla="*/ 25 h 50"/>
                <a:gd name="T2" fmla="*/ 7 w 49"/>
                <a:gd name="T3" fmla="*/ 7 h 50"/>
                <a:gd name="T4" fmla="*/ 25 w 49"/>
                <a:gd name="T5" fmla="*/ 0 h 50"/>
                <a:gd name="T6" fmla="*/ 43 w 49"/>
                <a:gd name="T7" fmla="*/ 7 h 50"/>
                <a:gd name="T8" fmla="*/ 49 w 49"/>
                <a:gd name="T9" fmla="*/ 25 h 50"/>
                <a:gd name="T10" fmla="*/ 47 w 49"/>
                <a:gd name="T11" fmla="*/ 38 h 50"/>
                <a:gd name="T12" fmla="*/ 38 w 49"/>
                <a:gd name="T13" fmla="*/ 47 h 50"/>
                <a:gd name="T14" fmla="*/ 25 w 49"/>
                <a:gd name="T15" fmla="*/ 50 h 50"/>
                <a:gd name="T16" fmla="*/ 12 w 49"/>
                <a:gd name="T17" fmla="*/ 47 h 50"/>
                <a:gd name="T18" fmla="*/ 3 w 49"/>
                <a:gd name="T19" fmla="*/ 39 h 50"/>
                <a:gd name="T20" fmla="*/ 0 w 49"/>
                <a:gd name="T21" fmla="*/ 25 h 50"/>
                <a:gd name="T22" fmla="*/ 15 w 49"/>
                <a:gd name="T23" fmla="*/ 25 h 50"/>
                <a:gd name="T24" fmla="*/ 17 w 49"/>
                <a:gd name="T25" fmla="*/ 36 h 50"/>
                <a:gd name="T26" fmla="*/ 25 w 49"/>
                <a:gd name="T27" fmla="*/ 39 h 50"/>
                <a:gd name="T28" fmla="*/ 32 w 49"/>
                <a:gd name="T29" fmla="*/ 36 h 50"/>
                <a:gd name="T30" fmla="*/ 35 w 49"/>
                <a:gd name="T31" fmla="*/ 24 h 50"/>
                <a:gd name="T32" fmla="*/ 32 w 49"/>
                <a:gd name="T33" fmla="*/ 15 h 50"/>
                <a:gd name="T34" fmla="*/ 25 w 49"/>
                <a:gd name="T35" fmla="*/ 12 h 50"/>
                <a:gd name="T36" fmla="*/ 17 w 49"/>
                <a:gd name="T37" fmla="*/ 15 h 50"/>
                <a:gd name="T38" fmla="*/ 15 w 49"/>
                <a:gd name="T3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50">
                  <a:moveTo>
                    <a:pt x="0" y="25"/>
                  </a:moveTo>
                  <a:cubicBezTo>
                    <a:pt x="0" y="17"/>
                    <a:pt x="2" y="11"/>
                    <a:pt x="7" y="7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3" y="0"/>
                    <a:pt x="39" y="3"/>
                    <a:pt x="43" y="7"/>
                  </a:cubicBezTo>
                  <a:cubicBezTo>
                    <a:pt x="47" y="11"/>
                    <a:pt x="49" y="17"/>
                    <a:pt x="49" y="25"/>
                  </a:cubicBezTo>
                  <a:cubicBezTo>
                    <a:pt x="49" y="30"/>
                    <a:pt x="48" y="35"/>
                    <a:pt x="47" y="38"/>
                  </a:cubicBezTo>
                  <a:cubicBezTo>
                    <a:pt x="45" y="42"/>
                    <a:pt x="42" y="45"/>
                    <a:pt x="38" y="47"/>
                  </a:cubicBezTo>
                  <a:cubicBezTo>
                    <a:pt x="35" y="49"/>
                    <a:pt x="31" y="50"/>
                    <a:pt x="25" y="50"/>
                  </a:cubicBezTo>
                  <a:cubicBezTo>
                    <a:pt x="20" y="50"/>
                    <a:pt x="15" y="49"/>
                    <a:pt x="12" y="47"/>
                  </a:cubicBezTo>
                  <a:cubicBezTo>
                    <a:pt x="8" y="45"/>
                    <a:pt x="6" y="43"/>
                    <a:pt x="3" y="39"/>
                  </a:cubicBezTo>
                  <a:cubicBezTo>
                    <a:pt x="1" y="35"/>
                    <a:pt x="0" y="31"/>
                    <a:pt x="0" y="25"/>
                  </a:cubicBezTo>
                  <a:close/>
                  <a:moveTo>
                    <a:pt x="15" y="25"/>
                  </a:moveTo>
                  <a:cubicBezTo>
                    <a:pt x="15" y="30"/>
                    <a:pt x="16" y="33"/>
                    <a:pt x="17" y="36"/>
                  </a:cubicBezTo>
                  <a:cubicBezTo>
                    <a:pt x="19" y="38"/>
                    <a:pt x="22" y="39"/>
                    <a:pt x="25" y="39"/>
                  </a:cubicBezTo>
                  <a:cubicBezTo>
                    <a:pt x="28" y="39"/>
                    <a:pt x="30" y="38"/>
                    <a:pt x="32" y="36"/>
                  </a:cubicBezTo>
                  <a:cubicBezTo>
                    <a:pt x="34" y="34"/>
                    <a:pt x="35" y="30"/>
                    <a:pt x="35" y="24"/>
                  </a:cubicBezTo>
                  <a:cubicBezTo>
                    <a:pt x="35" y="20"/>
                    <a:pt x="34" y="17"/>
                    <a:pt x="32" y="15"/>
                  </a:cubicBezTo>
                  <a:cubicBezTo>
                    <a:pt x="30" y="13"/>
                    <a:pt x="28" y="12"/>
                    <a:pt x="25" y="12"/>
                  </a:cubicBezTo>
                  <a:cubicBezTo>
                    <a:pt x="22" y="12"/>
                    <a:pt x="19" y="13"/>
                    <a:pt x="17" y="15"/>
                  </a:cubicBezTo>
                  <a:cubicBezTo>
                    <a:pt x="16" y="17"/>
                    <a:pt x="15" y="20"/>
                    <a:pt x="1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10"/>
            <p:cNvSpPr>
              <a:spLocks noEditPoints="1"/>
            </p:cNvSpPr>
            <p:nvPr/>
          </p:nvSpPr>
          <p:spPr bwMode="auto">
            <a:xfrm>
              <a:off x="11748910" y="1429500"/>
              <a:ext cx="87313" cy="90488"/>
            </a:xfrm>
            <a:custGeom>
              <a:avLst/>
              <a:gdLst>
                <a:gd name="T0" fmla="*/ 0 w 46"/>
                <a:gd name="T1" fmla="*/ 48 h 48"/>
                <a:gd name="T2" fmla="*/ 0 w 46"/>
                <a:gd name="T3" fmla="*/ 0 h 48"/>
                <a:gd name="T4" fmla="*/ 24 w 46"/>
                <a:gd name="T5" fmla="*/ 0 h 48"/>
                <a:gd name="T6" fmla="*/ 34 w 46"/>
                <a:gd name="T7" fmla="*/ 1 h 48"/>
                <a:gd name="T8" fmla="*/ 40 w 46"/>
                <a:gd name="T9" fmla="*/ 6 h 48"/>
                <a:gd name="T10" fmla="*/ 42 w 46"/>
                <a:gd name="T11" fmla="*/ 13 h 48"/>
                <a:gd name="T12" fmla="*/ 41 w 46"/>
                <a:gd name="T13" fmla="*/ 20 h 48"/>
                <a:gd name="T14" fmla="*/ 36 w 46"/>
                <a:gd name="T15" fmla="*/ 25 h 48"/>
                <a:gd name="T16" fmla="*/ 31 w 46"/>
                <a:gd name="T17" fmla="*/ 27 h 48"/>
                <a:gd name="T18" fmla="*/ 35 w 46"/>
                <a:gd name="T19" fmla="*/ 29 h 48"/>
                <a:gd name="T20" fmla="*/ 37 w 46"/>
                <a:gd name="T21" fmla="*/ 31 h 48"/>
                <a:gd name="T22" fmla="*/ 39 w 46"/>
                <a:gd name="T23" fmla="*/ 34 h 48"/>
                <a:gd name="T24" fmla="*/ 46 w 46"/>
                <a:gd name="T25" fmla="*/ 48 h 48"/>
                <a:gd name="T26" fmla="*/ 30 w 46"/>
                <a:gd name="T27" fmla="*/ 48 h 48"/>
                <a:gd name="T28" fmla="*/ 22 w 46"/>
                <a:gd name="T29" fmla="*/ 33 h 48"/>
                <a:gd name="T30" fmla="*/ 19 w 46"/>
                <a:gd name="T31" fmla="*/ 30 h 48"/>
                <a:gd name="T32" fmla="*/ 16 w 46"/>
                <a:gd name="T33" fmla="*/ 29 h 48"/>
                <a:gd name="T34" fmla="*/ 14 w 46"/>
                <a:gd name="T35" fmla="*/ 29 h 48"/>
                <a:gd name="T36" fmla="*/ 14 w 46"/>
                <a:gd name="T37" fmla="*/ 48 h 48"/>
                <a:gd name="T38" fmla="*/ 0 w 46"/>
                <a:gd name="T39" fmla="*/ 48 h 48"/>
                <a:gd name="T40" fmla="*/ 14 w 46"/>
                <a:gd name="T41" fmla="*/ 19 h 48"/>
                <a:gd name="T42" fmla="*/ 21 w 46"/>
                <a:gd name="T43" fmla="*/ 19 h 48"/>
                <a:gd name="T44" fmla="*/ 24 w 46"/>
                <a:gd name="T45" fmla="*/ 19 h 48"/>
                <a:gd name="T46" fmla="*/ 27 w 46"/>
                <a:gd name="T47" fmla="*/ 17 h 48"/>
                <a:gd name="T48" fmla="*/ 28 w 46"/>
                <a:gd name="T49" fmla="*/ 15 h 48"/>
                <a:gd name="T50" fmla="*/ 26 w 46"/>
                <a:gd name="T51" fmla="*/ 11 h 48"/>
                <a:gd name="T52" fmla="*/ 21 w 46"/>
                <a:gd name="T53" fmla="*/ 10 h 48"/>
                <a:gd name="T54" fmla="*/ 14 w 46"/>
                <a:gd name="T55" fmla="*/ 10 h 48"/>
                <a:gd name="T56" fmla="*/ 14 w 46"/>
                <a:gd name="T5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48">
                  <a:moveTo>
                    <a:pt x="0" y="4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2" y="1"/>
                    <a:pt x="34" y="1"/>
                  </a:cubicBezTo>
                  <a:cubicBezTo>
                    <a:pt x="37" y="2"/>
                    <a:pt x="39" y="4"/>
                    <a:pt x="40" y="6"/>
                  </a:cubicBezTo>
                  <a:cubicBezTo>
                    <a:pt x="42" y="8"/>
                    <a:pt x="42" y="10"/>
                    <a:pt x="42" y="13"/>
                  </a:cubicBezTo>
                  <a:cubicBezTo>
                    <a:pt x="42" y="16"/>
                    <a:pt x="42" y="18"/>
                    <a:pt x="41" y="20"/>
                  </a:cubicBezTo>
                  <a:cubicBezTo>
                    <a:pt x="40" y="22"/>
                    <a:pt x="38" y="24"/>
                    <a:pt x="36" y="25"/>
                  </a:cubicBezTo>
                  <a:cubicBezTo>
                    <a:pt x="35" y="26"/>
                    <a:pt x="33" y="26"/>
                    <a:pt x="31" y="27"/>
                  </a:cubicBezTo>
                  <a:cubicBezTo>
                    <a:pt x="33" y="27"/>
                    <a:pt x="34" y="28"/>
                    <a:pt x="35" y="29"/>
                  </a:cubicBezTo>
                  <a:cubicBezTo>
                    <a:pt x="35" y="29"/>
                    <a:pt x="36" y="30"/>
                    <a:pt x="37" y="31"/>
                  </a:cubicBezTo>
                  <a:cubicBezTo>
                    <a:pt x="38" y="32"/>
                    <a:pt x="39" y="33"/>
                    <a:pt x="39" y="3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1"/>
                    <a:pt x="20" y="30"/>
                    <a:pt x="19" y="30"/>
                  </a:cubicBezTo>
                  <a:cubicBezTo>
                    <a:pt x="18" y="29"/>
                    <a:pt x="17" y="29"/>
                    <a:pt x="16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48"/>
                    <a:pt x="14" y="48"/>
                    <a:pt x="14" y="48"/>
                  </a:cubicBezTo>
                  <a:lnTo>
                    <a:pt x="0" y="48"/>
                  </a:lnTo>
                  <a:close/>
                  <a:moveTo>
                    <a:pt x="14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2" y="19"/>
                    <a:pt x="24" y="19"/>
                  </a:cubicBezTo>
                  <a:cubicBezTo>
                    <a:pt x="25" y="19"/>
                    <a:pt x="26" y="18"/>
                    <a:pt x="27" y="17"/>
                  </a:cubicBezTo>
                  <a:cubicBezTo>
                    <a:pt x="27" y="17"/>
                    <a:pt x="28" y="16"/>
                    <a:pt x="28" y="15"/>
                  </a:cubicBezTo>
                  <a:cubicBezTo>
                    <a:pt x="28" y="13"/>
                    <a:pt x="27" y="12"/>
                    <a:pt x="26" y="11"/>
                  </a:cubicBezTo>
                  <a:cubicBezTo>
                    <a:pt x="25" y="10"/>
                    <a:pt x="23" y="10"/>
                    <a:pt x="21" y="10"/>
                  </a:cubicBezTo>
                  <a:cubicBezTo>
                    <a:pt x="14" y="10"/>
                    <a:pt x="14" y="10"/>
                    <a:pt x="14" y="10"/>
                  </a:cubicBezTo>
                  <a:lnTo>
                    <a:pt x="1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92802" y="2555681"/>
            <a:ext cx="348957" cy="413806"/>
            <a:chOff x="12158485" y="897687"/>
            <a:chExt cx="538163" cy="638175"/>
          </a:xfrm>
          <a:solidFill>
            <a:schemeClr val="bg1"/>
          </a:solidFill>
        </p:grpSpPr>
        <p:sp>
          <p:nvSpPr>
            <p:cNvPr id="131" name="Freeform 2228"/>
            <p:cNvSpPr>
              <a:spLocks/>
            </p:cNvSpPr>
            <p:nvPr/>
          </p:nvSpPr>
          <p:spPr bwMode="auto">
            <a:xfrm>
              <a:off x="12506148" y="1153274"/>
              <a:ext cx="128588" cy="77788"/>
            </a:xfrm>
            <a:custGeom>
              <a:avLst/>
              <a:gdLst>
                <a:gd name="T0" fmla="*/ 47 w 67"/>
                <a:gd name="T1" fmla="*/ 12 h 41"/>
                <a:gd name="T2" fmla="*/ 47 w 67"/>
                <a:gd name="T3" fmla="*/ 0 h 41"/>
                <a:gd name="T4" fmla="*/ 38 w 67"/>
                <a:gd name="T5" fmla="*/ 0 h 41"/>
                <a:gd name="T6" fmla="*/ 38 w 67"/>
                <a:gd name="T7" fmla="*/ 6 h 41"/>
                <a:gd name="T8" fmla="*/ 28 w 67"/>
                <a:gd name="T9" fmla="*/ 6 h 41"/>
                <a:gd name="T10" fmla="*/ 28 w 67"/>
                <a:gd name="T11" fmla="*/ 0 h 41"/>
                <a:gd name="T12" fmla="*/ 20 w 67"/>
                <a:gd name="T13" fmla="*/ 0 h 41"/>
                <a:gd name="T14" fmla="*/ 20 w 67"/>
                <a:gd name="T15" fmla="*/ 12 h 41"/>
                <a:gd name="T16" fmla="*/ 0 w 67"/>
                <a:gd name="T17" fmla="*/ 41 h 41"/>
                <a:gd name="T18" fmla="*/ 67 w 67"/>
                <a:gd name="T19" fmla="*/ 41 h 41"/>
                <a:gd name="T20" fmla="*/ 47 w 67"/>
                <a:gd name="T2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1">
                  <a:moveTo>
                    <a:pt x="47" y="12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15"/>
                    <a:pt x="0" y="23"/>
                    <a:pt x="0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23"/>
                    <a:pt x="54" y="15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229"/>
            <p:cNvSpPr>
              <a:spLocks/>
            </p:cNvSpPr>
            <p:nvPr/>
          </p:nvSpPr>
          <p:spPr bwMode="auto">
            <a:xfrm>
              <a:off x="12499798" y="1118349"/>
              <a:ext cx="141288" cy="58738"/>
            </a:xfrm>
            <a:custGeom>
              <a:avLst/>
              <a:gdLst>
                <a:gd name="T0" fmla="*/ 45 w 75"/>
                <a:gd name="T1" fmla="*/ 0 h 31"/>
                <a:gd name="T2" fmla="*/ 29 w 75"/>
                <a:gd name="T3" fmla="*/ 0 h 31"/>
                <a:gd name="T4" fmla="*/ 1 w 75"/>
                <a:gd name="T5" fmla="*/ 21 h 31"/>
                <a:gd name="T6" fmla="*/ 13 w 75"/>
                <a:gd name="T7" fmla="*/ 28 h 31"/>
                <a:gd name="T8" fmla="*/ 17 w 75"/>
                <a:gd name="T9" fmla="*/ 22 h 31"/>
                <a:gd name="T10" fmla="*/ 16 w 75"/>
                <a:gd name="T11" fmla="*/ 17 h 31"/>
                <a:gd name="T12" fmla="*/ 20 w 75"/>
                <a:gd name="T13" fmla="*/ 12 h 31"/>
                <a:gd name="T14" fmla="*/ 37 w 75"/>
                <a:gd name="T15" fmla="*/ 12 h 31"/>
                <a:gd name="T16" fmla="*/ 54 w 75"/>
                <a:gd name="T17" fmla="*/ 12 h 31"/>
                <a:gd name="T18" fmla="*/ 59 w 75"/>
                <a:gd name="T19" fmla="*/ 17 h 31"/>
                <a:gd name="T20" fmla="*/ 57 w 75"/>
                <a:gd name="T21" fmla="*/ 22 h 31"/>
                <a:gd name="T22" fmla="*/ 62 w 75"/>
                <a:gd name="T23" fmla="*/ 28 h 31"/>
                <a:gd name="T24" fmla="*/ 73 w 75"/>
                <a:gd name="T25" fmla="*/ 21 h 31"/>
                <a:gd name="T26" fmla="*/ 45 w 75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31">
                  <a:moveTo>
                    <a:pt x="45" y="0"/>
                  </a:moveTo>
                  <a:cubicBezTo>
                    <a:pt x="41" y="0"/>
                    <a:pt x="29" y="0"/>
                    <a:pt x="29" y="0"/>
                  </a:cubicBezTo>
                  <a:cubicBezTo>
                    <a:pt x="10" y="0"/>
                    <a:pt x="0" y="11"/>
                    <a:pt x="1" y="21"/>
                  </a:cubicBezTo>
                  <a:cubicBezTo>
                    <a:pt x="3" y="31"/>
                    <a:pt x="7" y="30"/>
                    <a:pt x="13" y="28"/>
                  </a:cubicBezTo>
                  <a:cubicBezTo>
                    <a:pt x="18" y="26"/>
                    <a:pt x="18" y="24"/>
                    <a:pt x="17" y="22"/>
                  </a:cubicBezTo>
                  <a:cubicBezTo>
                    <a:pt x="16" y="19"/>
                    <a:pt x="16" y="17"/>
                    <a:pt x="16" y="17"/>
                  </a:cubicBezTo>
                  <a:cubicBezTo>
                    <a:pt x="16" y="17"/>
                    <a:pt x="12" y="12"/>
                    <a:pt x="20" y="12"/>
                  </a:cubicBezTo>
                  <a:cubicBezTo>
                    <a:pt x="25" y="12"/>
                    <a:pt x="37" y="12"/>
                    <a:pt x="37" y="12"/>
                  </a:cubicBezTo>
                  <a:cubicBezTo>
                    <a:pt x="37" y="12"/>
                    <a:pt x="49" y="12"/>
                    <a:pt x="54" y="12"/>
                  </a:cubicBezTo>
                  <a:cubicBezTo>
                    <a:pt x="62" y="12"/>
                    <a:pt x="59" y="17"/>
                    <a:pt x="59" y="17"/>
                  </a:cubicBezTo>
                  <a:cubicBezTo>
                    <a:pt x="59" y="17"/>
                    <a:pt x="58" y="19"/>
                    <a:pt x="57" y="22"/>
                  </a:cubicBezTo>
                  <a:cubicBezTo>
                    <a:pt x="56" y="24"/>
                    <a:pt x="57" y="26"/>
                    <a:pt x="62" y="28"/>
                  </a:cubicBezTo>
                  <a:cubicBezTo>
                    <a:pt x="68" y="30"/>
                    <a:pt x="71" y="31"/>
                    <a:pt x="73" y="21"/>
                  </a:cubicBezTo>
                  <a:cubicBezTo>
                    <a:pt x="75" y="11"/>
                    <a:pt x="65" y="1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2230"/>
            <p:cNvSpPr>
              <a:spLocks noChangeArrowheads="1"/>
            </p:cNvSpPr>
            <p:nvPr/>
          </p:nvSpPr>
          <p:spPr bwMode="auto">
            <a:xfrm>
              <a:off x="12287073" y="897687"/>
              <a:ext cx="109538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231"/>
            <p:cNvSpPr>
              <a:spLocks/>
            </p:cNvSpPr>
            <p:nvPr/>
          </p:nvSpPr>
          <p:spPr bwMode="auto">
            <a:xfrm>
              <a:off x="12217223" y="1038974"/>
              <a:ext cx="250825" cy="193675"/>
            </a:xfrm>
            <a:custGeom>
              <a:avLst/>
              <a:gdLst>
                <a:gd name="T0" fmla="*/ 130 w 132"/>
                <a:gd name="T1" fmla="*/ 24 h 102"/>
                <a:gd name="T2" fmla="*/ 126 w 132"/>
                <a:gd name="T3" fmla="*/ 6 h 102"/>
                <a:gd name="T4" fmla="*/ 110 w 132"/>
                <a:gd name="T5" fmla="*/ 0 h 102"/>
                <a:gd name="T6" fmla="*/ 65 w 132"/>
                <a:gd name="T7" fmla="*/ 0 h 102"/>
                <a:gd name="T8" fmla="*/ 21 w 132"/>
                <a:gd name="T9" fmla="*/ 0 h 102"/>
                <a:gd name="T10" fmla="*/ 5 w 132"/>
                <a:gd name="T11" fmla="*/ 6 h 102"/>
                <a:gd name="T12" fmla="*/ 0 w 132"/>
                <a:gd name="T13" fmla="*/ 20 h 102"/>
                <a:gd name="T14" fmla="*/ 1 w 132"/>
                <a:gd name="T15" fmla="*/ 25 h 102"/>
                <a:gd name="T16" fmla="*/ 14 w 132"/>
                <a:gd name="T17" fmla="*/ 102 h 102"/>
                <a:gd name="T18" fmla="*/ 117 w 132"/>
                <a:gd name="T19" fmla="*/ 102 h 102"/>
                <a:gd name="T20" fmla="*/ 130 w 132"/>
                <a:gd name="T21" fmla="*/ 2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02">
                  <a:moveTo>
                    <a:pt x="130" y="24"/>
                  </a:moveTo>
                  <a:cubicBezTo>
                    <a:pt x="130" y="24"/>
                    <a:pt x="132" y="14"/>
                    <a:pt x="126" y="6"/>
                  </a:cubicBezTo>
                  <a:cubicBezTo>
                    <a:pt x="123" y="2"/>
                    <a:pt x="117" y="0"/>
                    <a:pt x="11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4" y="0"/>
                    <a:pt x="8" y="2"/>
                    <a:pt x="5" y="6"/>
                  </a:cubicBezTo>
                  <a:cubicBezTo>
                    <a:pt x="1" y="11"/>
                    <a:pt x="0" y="16"/>
                    <a:pt x="0" y="20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1" y="25"/>
                    <a:pt x="11" y="86"/>
                    <a:pt x="14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2232"/>
            <p:cNvSpPr>
              <a:spLocks noChangeArrowheads="1"/>
            </p:cNvSpPr>
            <p:nvPr/>
          </p:nvSpPr>
          <p:spPr bwMode="auto">
            <a:xfrm>
              <a:off x="12158485" y="1253287"/>
              <a:ext cx="538163" cy="282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714199" y="2151566"/>
            <a:ext cx="545792" cy="548038"/>
            <a:chOff x="7594885" y="3460632"/>
            <a:chExt cx="733665" cy="736684"/>
          </a:xfrm>
          <a:solidFill>
            <a:schemeClr val="bg1"/>
          </a:solidFill>
        </p:grpSpPr>
        <p:sp>
          <p:nvSpPr>
            <p:cNvPr id="162" name="Oval 5"/>
            <p:cNvSpPr>
              <a:spLocks noChangeArrowheads="1"/>
            </p:cNvSpPr>
            <p:nvPr/>
          </p:nvSpPr>
          <p:spPr bwMode="auto">
            <a:xfrm>
              <a:off x="7920959" y="3460632"/>
              <a:ext cx="83531" cy="966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6"/>
            <p:cNvSpPr>
              <a:spLocks/>
            </p:cNvSpPr>
            <p:nvPr/>
          </p:nvSpPr>
          <p:spPr bwMode="auto">
            <a:xfrm>
              <a:off x="7859569" y="3565298"/>
              <a:ext cx="202286" cy="101646"/>
            </a:xfrm>
            <a:custGeom>
              <a:avLst/>
              <a:gdLst>
                <a:gd name="T0" fmla="*/ 283 w 440"/>
                <a:gd name="T1" fmla="*/ 0 h 219"/>
                <a:gd name="T2" fmla="*/ 219 w 440"/>
                <a:gd name="T3" fmla="*/ 184 h 219"/>
                <a:gd name="T4" fmla="*/ 158 w 440"/>
                <a:gd name="T5" fmla="*/ 0 h 219"/>
                <a:gd name="T6" fmla="*/ 0 w 440"/>
                <a:gd name="T7" fmla="*/ 219 h 219"/>
                <a:gd name="T8" fmla="*/ 440 w 440"/>
                <a:gd name="T9" fmla="*/ 219 h 219"/>
                <a:gd name="T10" fmla="*/ 283 w 440"/>
                <a:gd name="T1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219">
                  <a:moveTo>
                    <a:pt x="283" y="0"/>
                  </a:moveTo>
                  <a:cubicBezTo>
                    <a:pt x="219" y="184"/>
                    <a:pt x="219" y="184"/>
                    <a:pt x="219" y="18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56" y="0"/>
                    <a:pt x="0" y="98"/>
                    <a:pt x="0" y="219"/>
                  </a:cubicBezTo>
                  <a:cubicBezTo>
                    <a:pt x="440" y="219"/>
                    <a:pt x="440" y="219"/>
                    <a:pt x="440" y="219"/>
                  </a:cubicBezTo>
                  <a:cubicBezTo>
                    <a:pt x="440" y="98"/>
                    <a:pt x="384" y="0"/>
                    <a:pt x="2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"/>
            <p:cNvSpPr>
              <a:spLocks/>
            </p:cNvSpPr>
            <p:nvPr/>
          </p:nvSpPr>
          <p:spPr bwMode="auto">
            <a:xfrm>
              <a:off x="7946119" y="3565298"/>
              <a:ext cx="30192" cy="63403"/>
            </a:xfrm>
            <a:custGeom>
              <a:avLst/>
              <a:gdLst>
                <a:gd name="T0" fmla="*/ 0 w 30"/>
                <a:gd name="T1" fmla="*/ 16 h 63"/>
                <a:gd name="T2" fmla="*/ 15 w 30"/>
                <a:gd name="T3" fmla="*/ 63 h 63"/>
                <a:gd name="T4" fmla="*/ 30 w 30"/>
                <a:gd name="T5" fmla="*/ 16 h 63"/>
                <a:gd name="T6" fmla="*/ 15 w 30"/>
                <a:gd name="T7" fmla="*/ 0 h 63"/>
                <a:gd name="T8" fmla="*/ 0 w 30"/>
                <a:gd name="T9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0" y="16"/>
                  </a:moveTo>
                  <a:lnTo>
                    <a:pt x="15" y="63"/>
                  </a:lnTo>
                  <a:lnTo>
                    <a:pt x="30" y="16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8"/>
            <p:cNvSpPr>
              <a:spLocks noChangeArrowheads="1"/>
            </p:cNvSpPr>
            <p:nvPr/>
          </p:nvSpPr>
          <p:spPr bwMode="auto">
            <a:xfrm>
              <a:off x="8231936" y="3787712"/>
              <a:ext cx="96614" cy="82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"/>
            <p:cNvSpPr>
              <a:spLocks/>
            </p:cNvSpPr>
            <p:nvPr/>
          </p:nvSpPr>
          <p:spPr bwMode="auto">
            <a:xfrm>
              <a:off x="8122238" y="3726321"/>
              <a:ext cx="100640" cy="202286"/>
            </a:xfrm>
            <a:custGeom>
              <a:avLst/>
              <a:gdLst>
                <a:gd name="T0" fmla="*/ 0 w 219"/>
                <a:gd name="T1" fmla="*/ 0 h 440"/>
                <a:gd name="T2" fmla="*/ 0 w 219"/>
                <a:gd name="T3" fmla="*/ 440 h 440"/>
                <a:gd name="T4" fmla="*/ 219 w 219"/>
                <a:gd name="T5" fmla="*/ 283 h 440"/>
                <a:gd name="T6" fmla="*/ 35 w 219"/>
                <a:gd name="T7" fmla="*/ 219 h 440"/>
                <a:gd name="T8" fmla="*/ 219 w 219"/>
                <a:gd name="T9" fmla="*/ 157 h 440"/>
                <a:gd name="T10" fmla="*/ 0 w 219"/>
                <a:gd name="T11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440">
                  <a:moveTo>
                    <a:pt x="0" y="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121" y="440"/>
                    <a:pt x="219" y="384"/>
                    <a:pt x="219" y="283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9" y="56"/>
                    <a:pt x="12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0"/>
            <p:cNvSpPr>
              <a:spLocks/>
            </p:cNvSpPr>
            <p:nvPr/>
          </p:nvSpPr>
          <p:spPr bwMode="auto">
            <a:xfrm>
              <a:off x="8159475" y="3811865"/>
              <a:ext cx="64409" cy="30192"/>
            </a:xfrm>
            <a:custGeom>
              <a:avLst/>
              <a:gdLst>
                <a:gd name="T0" fmla="*/ 0 w 64"/>
                <a:gd name="T1" fmla="*/ 15 h 30"/>
                <a:gd name="T2" fmla="*/ 48 w 64"/>
                <a:gd name="T3" fmla="*/ 30 h 30"/>
                <a:gd name="T4" fmla="*/ 64 w 64"/>
                <a:gd name="T5" fmla="*/ 15 h 30"/>
                <a:gd name="T6" fmla="*/ 48 w 64"/>
                <a:gd name="T7" fmla="*/ 0 h 30"/>
                <a:gd name="T8" fmla="*/ 0 w 64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0">
                  <a:moveTo>
                    <a:pt x="0" y="15"/>
                  </a:moveTo>
                  <a:lnTo>
                    <a:pt x="48" y="30"/>
                  </a:lnTo>
                  <a:lnTo>
                    <a:pt x="64" y="15"/>
                  </a:lnTo>
                  <a:lnTo>
                    <a:pt x="48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11"/>
            <p:cNvSpPr>
              <a:spLocks noChangeArrowheads="1"/>
            </p:cNvSpPr>
            <p:nvPr/>
          </p:nvSpPr>
          <p:spPr bwMode="auto">
            <a:xfrm>
              <a:off x="7917940" y="4097682"/>
              <a:ext cx="83531" cy="966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"/>
            <p:cNvSpPr>
              <a:spLocks/>
            </p:cNvSpPr>
            <p:nvPr/>
          </p:nvSpPr>
          <p:spPr bwMode="auto">
            <a:xfrm>
              <a:off x="7860575" y="3987984"/>
              <a:ext cx="202286" cy="100640"/>
            </a:xfrm>
            <a:custGeom>
              <a:avLst/>
              <a:gdLst>
                <a:gd name="T0" fmla="*/ 157 w 440"/>
                <a:gd name="T1" fmla="*/ 219 h 219"/>
                <a:gd name="T2" fmla="*/ 221 w 440"/>
                <a:gd name="T3" fmla="*/ 34 h 219"/>
                <a:gd name="T4" fmla="*/ 283 w 440"/>
                <a:gd name="T5" fmla="*/ 219 h 219"/>
                <a:gd name="T6" fmla="*/ 440 w 440"/>
                <a:gd name="T7" fmla="*/ 0 h 219"/>
                <a:gd name="T8" fmla="*/ 0 w 440"/>
                <a:gd name="T9" fmla="*/ 0 h 219"/>
                <a:gd name="T10" fmla="*/ 157 w 440"/>
                <a:gd name="T11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219">
                  <a:moveTo>
                    <a:pt x="157" y="219"/>
                  </a:moveTo>
                  <a:cubicBezTo>
                    <a:pt x="221" y="34"/>
                    <a:pt x="221" y="34"/>
                    <a:pt x="221" y="34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84" y="219"/>
                    <a:pt x="440" y="121"/>
                    <a:pt x="4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56" y="219"/>
                    <a:pt x="157" y="2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3"/>
            <p:cNvSpPr>
              <a:spLocks/>
            </p:cNvSpPr>
            <p:nvPr/>
          </p:nvSpPr>
          <p:spPr bwMode="auto">
            <a:xfrm>
              <a:off x="7946119" y="4025221"/>
              <a:ext cx="30192" cy="64409"/>
            </a:xfrm>
            <a:custGeom>
              <a:avLst/>
              <a:gdLst>
                <a:gd name="T0" fmla="*/ 0 w 30"/>
                <a:gd name="T1" fmla="*/ 48 h 64"/>
                <a:gd name="T2" fmla="*/ 15 w 30"/>
                <a:gd name="T3" fmla="*/ 64 h 64"/>
                <a:gd name="T4" fmla="*/ 30 w 30"/>
                <a:gd name="T5" fmla="*/ 48 h 64"/>
                <a:gd name="T6" fmla="*/ 15 w 30"/>
                <a:gd name="T7" fmla="*/ 0 h 64"/>
                <a:gd name="T8" fmla="*/ 0 w 30"/>
                <a:gd name="T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48"/>
                  </a:moveTo>
                  <a:lnTo>
                    <a:pt x="15" y="64"/>
                  </a:lnTo>
                  <a:lnTo>
                    <a:pt x="30" y="48"/>
                  </a:lnTo>
                  <a:lnTo>
                    <a:pt x="15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14"/>
            <p:cNvSpPr>
              <a:spLocks noChangeArrowheads="1"/>
            </p:cNvSpPr>
            <p:nvPr/>
          </p:nvSpPr>
          <p:spPr bwMode="auto">
            <a:xfrm>
              <a:off x="7594885" y="3784692"/>
              <a:ext cx="95608" cy="82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5"/>
            <p:cNvSpPr>
              <a:spLocks/>
            </p:cNvSpPr>
            <p:nvPr/>
          </p:nvSpPr>
          <p:spPr bwMode="auto">
            <a:xfrm>
              <a:off x="7699550" y="3726321"/>
              <a:ext cx="100640" cy="202286"/>
            </a:xfrm>
            <a:custGeom>
              <a:avLst/>
              <a:gdLst>
                <a:gd name="T0" fmla="*/ 0 w 219"/>
                <a:gd name="T1" fmla="*/ 157 h 440"/>
                <a:gd name="T2" fmla="*/ 185 w 219"/>
                <a:gd name="T3" fmla="*/ 221 h 440"/>
                <a:gd name="T4" fmla="*/ 0 w 219"/>
                <a:gd name="T5" fmla="*/ 282 h 440"/>
                <a:gd name="T6" fmla="*/ 219 w 219"/>
                <a:gd name="T7" fmla="*/ 440 h 440"/>
                <a:gd name="T8" fmla="*/ 219 w 219"/>
                <a:gd name="T9" fmla="*/ 0 h 440"/>
                <a:gd name="T10" fmla="*/ 0 w 219"/>
                <a:gd name="T11" fmla="*/ 157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440">
                  <a:moveTo>
                    <a:pt x="0" y="157"/>
                  </a:moveTo>
                  <a:cubicBezTo>
                    <a:pt x="185" y="221"/>
                    <a:pt x="185" y="221"/>
                    <a:pt x="185" y="22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384"/>
                    <a:pt x="98" y="440"/>
                    <a:pt x="219" y="44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98" y="0"/>
                    <a:pt x="0" y="56"/>
                    <a:pt x="0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"/>
            <p:cNvSpPr>
              <a:spLocks/>
            </p:cNvSpPr>
            <p:nvPr/>
          </p:nvSpPr>
          <p:spPr bwMode="auto">
            <a:xfrm>
              <a:off x="7698544" y="3812871"/>
              <a:ext cx="64409" cy="30192"/>
            </a:xfrm>
            <a:custGeom>
              <a:avLst/>
              <a:gdLst>
                <a:gd name="T0" fmla="*/ 0 w 64"/>
                <a:gd name="T1" fmla="*/ 15 h 30"/>
                <a:gd name="T2" fmla="*/ 16 w 64"/>
                <a:gd name="T3" fmla="*/ 30 h 30"/>
                <a:gd name="T4" fmla="*/ 64 w 64"/>
                <a:gd name="T5" fmla="*/ 15 h 30"/>
                <a:gd name="T6" fmla="*/ 16 w 64"/>
                <a:gd name="T7" fmla="*/ 0 h 30"/>
                <a:gd name="T8" fmla="*/ 0 w 64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0">
                  <a:moveTo>
                    <a:pt x="0" y="15"/>
                  </a:moveTo>
                  <a:lnTo>
                    <a:pt x="16" y="30"/>
                  </a:lnTo>
                  <a:lnTo>
                    <a:pt x="64" y="15"/>
                  </a:lnTo>
                  <a:lnTo>
                    <a:pt x="16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17"/>
            <p:cNvSpPr>
              <a:spLocks noChangeArrowheads="1"/>
            </p:cNvSpPr>
            <p:nvPr/>
          </p:nvSpPr>
          <p:spPr bwMode="auto">
            <a:xfrm>
              <a:off x="7814281" y="3673989"/>
              <a:ext cx="293868" cy="3059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8"/>
            <p:cNvSpPr>
              <a:spLocks/>
            </p:cNvSpPr>
            <p:nvPr/>
          </p:nvSpPr>
          <p:spPr bwMode="auto">
            <a:xfrm>
              <a:off x="7949137" y="4196309"/>
              <a:ext cx="20128" cy="1007"/>
            </a:xfrm>
            <a:custGeom>
              <a:avLst/>
              <a:gdLst>
                <a:gd name="T0" fmla="*/ 22 w 44"/>
                <a:gd name="T1" fmla="*/ 0 h 3"/>
                <a:gd name="T2" fmla="*/ 22 w 44"/>
                <a:gd name="T3" fmla="*/ 0 h 3"/>
                <a:gd name="T4" fmla="*/ 0 w 44"/>
                <a:gd name="T5" fmla="*/ 3 h 3"/>
                <a:gd name="T6" fmla="*/ 44 w 44"/>
                <a:gd name="T7" fmla="*/ 3 h 3"/>
                <a:gd name="T8" fmla="*/ 22 w 4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1"/>
                    <a:pt x="0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7" y="1"/>
                    <a:pt x="30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1692507" y="2211498"/>
            <a:ext cx="439734" cy="399500"/>
            <a:chOff x="7595892" y="2423037"/>
            <a:chExt cx="764862" cy="660197"/>
          </a:xfrm>
          <a:solidFill>
            <a:schemeClr val="bg1"/>
          </a:solidFill>
        </p:grpSpPr>
        <p:sp>
          <p:nvSpPr>
            <p:cNvPr id="186" name="Oval 119"/>
            <p:cNvSpPr>
              <a:spLocks noChangeArrowheads="1"/>
            </p:cNvSpPr>
            <p:nvPr/>
          </p:nvSpPr>
          <p:spPr bwMode="auto">
            <a:xfrm>
              <a:off x="7941086" y="2883967"/>
              <a:ext cx="79506" cy="9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20"/>
            <p:cNvSpPr>
              <a:spLocks/>
            </p:cNvSpPr>
            <p:nvPr/>
          </p:nvSpPr>
          <p:spPr bwMode="auto">
            <a:xfrm>
              <a:off x="7880702" y="2985613"/>
              <a:ext cx="197254" cy="97621"/>
            </a:xfrm>
            <a:custGeom>
              <a:avLst/>
              <a:gdLst>
                <a:gd name="T0" fmla="*/ 274 w 427"/>
                <a:gd name="T1" fmla="*/ 0 h 213"/>
                <a:gd name="T2" fmla="*/ 212 w 427"/>
                <a:gd name="T3" fmla="*/ 179 h 213"/>
                <a:gd name="T4" fmla="*/ 152 w 427"/>
                <a:gd name="T5" fmla="*/ 0 h 213"/>
                <a:gd name="T6" fmla="*/ 0 w 427"/>
                <a:gd name="T7" fmla="*/ 213 h 213"/>
                <a:gd name="T8" fmla="*/ 427 w 427"/>
                <a:gd name="T9" fmla="*/ 213 h 213"/>
                <a:gd name="T10" fmla="*/ 274 w 427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213">
                  <a:moveTo>
                    <a:pt x="274" y="0"/>
                  </a:moveTo>
                  <a:cubicBezTo>
                    <a:pt x="212" y="179"/>
                    <a:pt x="212" y="179"/>
                    <a:pt x="212" y="17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4" y="0"/>
                    <a:pt x="0" y="95"/>
                    <a:pt x="0" y="213"/>
                  </a:cubicBezTo>
                  <a:cubicBezTo>
                    <a:pt x="427" y="213"/>
                    <a:pt x="427" y="213"/>
                    <a:pt x="427" y="213"/>
                  </a:cubicBezTo>
                  <a:cubicBezTo>
                    <a:pt x="427" y="95"/>
                    <a:pt x="372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21"/>
            <p:cNvSpPr>
              <a:spLocks/>
            </p:cNvSpPr>
            <p:nvPr/>
          </p:nvSpPr>
          <p:spPr bwMode="auto">
            <a:xfrm>
              <a:off x="7964233" y="2985613"/>
              <a:ext cx="29186" cy="61391"/>
            </a:xfrm>
            <a:custGeom>
              <a:avLst/>
              <a:gdLst>
                <a:gd name="T0" fmla="*/ 0 w 29"/>
                <a:gd name="T1" fmla="*/ 15 h 61"/>
                <a:gd name="T2" fmla="*/ 15 w 29"/>
                <a:gd name="T3" fmla="*/ 61 h 61"/>
                <a:gd name="T4" fmla="*/ 29 w 29"/>
                <a:gd name="T5" fmla="*/ 15 h 61"/>
                <a:gd name="T6" fmla="*/ 15 w 29"/>
                <a:gd name="T7" fmla="*/ 0 h 61"/>
                <a:gd name="T8" fmla="*/ 0 w 29"/>
                <a:gd name="T9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1">
                  <a:moveTo>
                    <a:pt x="0" y="15"/>
                  </a:moveTo>
                  <a:lnTo>
                    <a:pt x="15" y="61"/>
                  </a:lnTo>
                  <a:lnTo>
                    <a:pt x="29" y="15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Oval 122"/>
            <p:cNvSpPr>
              <a:spLocks noChangeArrowheads="1"/>
            </p:cNvSpPr>
            <p:nvPr/>
          </p:nvSpPr>
          <p:spPr bwMode="auto">
            <a:xfrm>
              <a:off x="7655270" y="2820564"/>
              <a:ext cx="80512" cy="9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23"/>
            <p:cNvSpPr>
              <a:spLocks/>
            </p:cNvSpPr>
            <p:nvPr/>
          </p:nvSpPr>
          <p:spPr bwMode="auto">
            <a:xfrm>
              <a:off x="7595892" y="2922210"/>
              <a:ext cx="196248" cy="97621"/>
            </a:xfrm>
            <a:custGeom>
              <a:avLst/>
              <a:gdLst>
                <a:gd name="T0" fmla="*/ 274 w 427"/>
                <a:gd name="T1" fmla="*/ 0 h 213"/>
                <a:gd name="T2" fmla="*/ 212 w 427"/>
                <a:gd name="T3" fmla="*/ 179 h 213"/>
                <a:gd name="T4" fmla="*/ 152 w 427"/>
                <a:gd name="T5" fmla="*/ 0 h 213"/>
                <a:gd name="T6" fmla="*/ 0 w 427"/>
                <a:gd name="T7" fmla="*/ 213 h 213"/>
                <a:gd name="T8" fmla="*/ 427 w 427"/>
                <a:gd name="T9" fmla="*/ 213 h 213"/>
                <a:gd name="T10" fmla="*/ 274 w 427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7" h="213">
                  <a:moveTo>
                    <a:pt x="274" y="0"/>
                  </a:moveTo>
                  <a:cubicBezTo>
                    <a:pt x="212" y="179"/>
                    <a:pt x="212" y="179"/>
                    <a:pt x="212" y="17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4" y="0"/>
                    <a:pt x="0" y="95"/>
                    <a:pt x="0" y="213"/>
                  </a:cubicBezTo>
                  <a:cubicBezTo>
                    <a:pt x="427" y="213"/>
                    <a:pt x="427" y="213"/>
                    <a:pt x="427" y="213"/>
                  </a:cubicBezTo>
                  <a:cubicBezTo>
                    <a:pt x="427" y="95"/>
                    <a:pt x="373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24"/>
            <p:cNvSpPr>
              <a:spLocks/>
            </p:cNvSpPr>
            <p:nvPr/>
          </p:nvSpPr>
          <p:spPr bwMode="auto">
            <a:xfrm>
              <a:off x="7679422" y="2921203"/>
              <a:ext cx="29186" cy="62397"/>
            </a:xfrm>
            <a:custGeom>
              <a:avLst/>
              <a:gdLst>
                <a:gd name="T0" fmla="*/ 0 w 29"/>
                <a:gd name="T1" fmla="*/ 16 h 62"/>
                <a:gd name="T2" fmla="*/ 14 w 29"/>
                <a:gd name="T3" fmla="*/ 62 h 62"/>
                <a:gd name="T4" fmla="*/ 29 w 29"/>
                <a:gd name="T5" fmla="*/ 16 h 62"/>
                <a:gd name="T6" fmla="*/ 14 w 29"/>
                <a:gd name="T7" fmla="*/ 0 h 62"/>
                <a:gd name="T8" fmla="*/ 0 w 29"/>
                <a:gd name="T9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2">
                  <a:moveTo>
                    <a:pt x="0" y="16"/>
                  </a:moveTo>
                  <a:lnTo>
                    <a:pt x="14" y="62"/>
                  </a:lnTo>
                  <a:lnTo>
                    <a:pt x="29" y="16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25"/>
            <p:cNvSpPr>
              <a:spLocks noChangeArrowheads="1"/>
            </p:cNvSpPr>
            <p:nvPr/>
          </p:nvSpPr>
          <p:spPr bwMode="auto">
            <a:xfrm>
              <a:off x="8220864" y="2820564"/>
              <a:ext cx="80512" cy="9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26"/>
            <p:cNvSpPr>
              <a:spLocks/>
            </p:cNvSpPr>
            <p:nvPr/>
          </p:nvSpPr>
          <p:spPr bwMode="auto">
            <a:xfrm>
              <a:off x="8165513" y="2922210"/>
              <a:ext cx="195241" cy="97621"/>
            </a:xfrm>
            <a:custGeom>
              <a:avLst/>
              <a:gdLst>
                <a:gd name="T0" fmla="*/ 274 w 426"/>
                <a:gd name="T1" fmla="*/ 0 h 213"/>
                <a:gd name="T2" fmla="*/ 214 w 426"/>
                <a:gd name="T3" fmla="*/ 179 h 213"/>
                <a:gd name="T4" fmla="*/ 152 w 426"/>
                <a:gd name="T5" fmla="*/ 0 h 213"/>
                <a:gd name="T6" fmla="*/ 0 w 426"/>
                <a:gd name="T7" fmla="*/ 213 h 213"/>
                <a:gd name="T8" fmla="*/ 426 w 426"/>
                <a:gd name="T9" fmla="*/ 213 h 213"/>
                <a:gd name="T10" fmla="*/ 274 w 426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213">
                  <a:moveTo>
                    <a:pt x="274" y="0"/>
                  </a:moveTo>
                  <a:cubicBezTo>
                    <a:pt x="214" y="179"/>
                    <a:pt x="214" y="179"/>
                    <a:pt x="214" y="17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4" y="0"/>
                    <a:pt x="0" y="95"/>
                    <a:pt x="0" y="213"/>
                  </a:cubicBezTo>
                  <a:cubicBezTo>
                    <a:pt x="426" y="213"/>
                    <a:pt x="426" y="213"/>
                    <a:pt x="426" y="213"/>
                  </a:cubicBezTo>
                  <a:cubicBezTo>
                    <a:pt x="426" y="95"/>
                    <a:pt x="372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27"/>
            <p:cNvSpPr>
              <a:spLocks/>
            </p:cNvSpPr>
            <p:nvPr/>
          </p:nvSpPr>
          <p:spPr bwMode="auto">
            <a:xfrm>
              <a:off x="8248037" y="2921203"/>
              <a:ext cx="30192" cy="62397"/>
            </a:xfrm>
            <a:custGeom>
              <a:avLst/>
              <a:gdLst>
                <a:gd name="T0" fmla="*/ 0 w 30"/>
                <a:gd name="T1" fmla="*/ 16 h 62"/>
                <a:gd name="T2" fmla="*/ 15 w 30"/>
                <a:gd name="T3" fmla="*/ 62 h 62"/>
                <a:gd name="T4" fmla="*/ 30 w 30"/>
                <a:gd name="T5" fmla="*/ 16 h 62"/>
                <a:gd name="T6" fmla="*/ 15 w 30"/>
                <a:gd name="T7" fmla="*/ 0 h 62"/>
                <a:gd name="T8" fmla="*/ 0 w 30"/>
                <a:gd name="T9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2">
                  <a:moveTo>
                    <a:pt x="0" y="16"/>
                  </a:moveTo>
                  <a:lnTo>
                    <a:pt x="15" y="62"/>
                  </a:lnTo>
                  <a:lnTo>
                    <a:pt x="30" y="16"/>
                  </a:lnTo>
                  <a:lnTo>
                    <a:pt x="15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28"/>
            <p:cNvSpPr>
              <a:spLocks/>
            </p:cNvSpPr>
            <p:nvPr/>
          </p:nvSpPr>
          <p:spPr bwMode="auto">
            <a:xfrm>
              <a:off x="7767985" y="2589092"/>
              <a:ext cx="420674" cy="276760"/>
            </a:xfrm>
            <a:custGeom>
              <a:avLst/>
              <a:gdLst>
                <a:gd name="T0" fmla="*/ 586 w 914"/>
                <a:gd name="T1" fmla="*/ 329 h 600"/>
                <a:gd name="T2" fmla="*/ 522 w 914"/>
                <a:gd name="T3" fmla="*/ 225 h 600"/>
                <a:gd name="T4" fmla="*/ 635 w 914"/>
                <a:gd name="T5" fmla="*/ 225 h 600"/>
                <a:gd name="T6" fmla="*/ 634 w 914"/>
                <a:gd name="T7" fmla="*/ 213 h 600"/>
                <a:gd name="T8" fmla="*/ 463 w 914"/>
                <a:gd name="T9" fmla="*/ 4 h 600"/>
                <a:gd name="T10" fmla="*/ 452 w 914"/>
                <a:gd name="T11" fmla="*/ 4 h 600"/>
                <a:gd name="T12" fmla="*/ 280 w 914"/>
                <a:gd name="T13" fmla="*/ 213 h 600"/>
                <a:gd name="T14" fmla="*/ 279 w 914"/>
                <a:gd name="T15" fmla="*/ 225 h 600"/>
                <a:gd name="T16" fmla="*/ 392 w 914"/>
                <a:gd name="T17" fmla="*/ 225 h 600"/>
                <a:gd name="T18" fmla="*/ 0 w 914"/>
                <a:gd name="T19" fmla="*/ 554 h 600"/>
                <a:gd name="T20" fmla="*/ 15 w 914"/>
                <a:gd name="T21" fmla="*/ 600 h 600"/>
                <a:gd name="T22" fmla="*/ 368 w 914"/>
                <a:gd name="T23" fmla="*/ 357 h 600"/>
                <a:gd name="T24" fmla="*/ 435 w 914"/>
                <a:gd name="T25" fmla="*/ 246 h 600"/>
                <a:gd name="T26" fmla="*/ 435 w 914"/>
                <a:gd name="T27" fmla="*/ 577 h 600"/>
                <a:gd name="T28" fmla="*/ 479 w 914"/>
                <a:gd name="T29" fmla="*/ 577 h 600"/>
                <a:gd name="T30" fmla="*/ 479 w 914"/>
                <a:gd name="T31" fmla="*/ 246 h 600"/>
                <a:gd name="T32" fmla="*/ 547 w 914"/>
                <a:gd name="T33" fmla="*/ 357 h 600"/>
                <a:gd name="T34" fmla="*/ 900 w 914"/>
                <a:gd name="T35" fmla="*/ 600 h 600"/>
                <a:gd name="T36" fmla="*/ 914 w 914"/>
                <a:gd name="T37" fmla="*/ 554 h 600"/>
                <a:gd name="T38" fmla="*/ 586 w 914"/>
                <a:gd name="T3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4" h="600">
                  <a:moveTo>
                    <a:pt x="586" y="329"/>
                  </a:moveTo>
                  <a:cubicBezTo>
                    <a:pt x="555" y="289"/>
                    <a:pt x="535" y="252"/>
                    <a:pt x="522" y="225"/>
                  </a:cubicBezTo>
                  <a:cubicBezTo>
                    <a:pt x="635" y="225"/>
                    <a:pt x="635" y="225"/>
                    <a:pt x="635" y="225"/>
                  </a:cubicBezTo>
                  <a:cubicBezTo>
                    <a:pt x="637" y="221"/>
                    <a:pt x="637" y="216"/>
                    <a:pt x="634" y="213"/>
                  </a:cubicBezTo>
                  <a:cubicBezTo>
                    <a:pt x="463" y="4"/>
                    <a:pt x="463" y="4"/>
                    <a:pt x="463" y="4"/>
                  </a:cubicBezTo>
                  <a:cubicBezTo>
                    <a:pt x="460" y="0"/>
                    <a:pt x="455" y="0"/>
                    <a:pt x="452" y="4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7" y="216"/>
                    <a:pt x="277" y="221"/>
                    <a:pt x="279" y="225"/>
                  </a:cubicBezTo>
                  <a:cubicBezTo>
                    <a:pt x="392" y="225"/>
                    <a:pt x="392" y="225"/>
                    <a:pt x="392" y="225"/>
                  </a:cubicBezTo>
                  <a:cubicBezTo>
                    <a:pt x="354" y="306"/>
                    <a:pt x="246" y="477"/>
                    <a:pt x="0" y="554"/>
                  </a:cubicBezTo>
                  <a:cubicBezTo>
                    <a:pt x="15" y="600"/>
                    <a:pt x="15" y="600"/>
                    <a:pt x="15" y="600"/>
                  </a:cubicBezTo>
                  <a:cubicBezTo>
                    <a:pt x="197" y="543"/>
                    <a:pt x="307" y="436"/>
                    <a:pt x="368" y="357"/>
                  </a:cubicBezTo>
                  <a:cubicBezTo>
                    <a:pt x="400" y="314"/>
                    <a:pt x="422" y="275"/>
                    <a:pt x="435" y="246"/>
                  </a:cubicBezTo>
                  <a:cubicBezTo>
                    <a:pt x="435" y="577"/>
                    <a:pt x="435" y="577"/>
                    <a:pt x="435" y="577"/>
                  </a:cubicBezTo>
                  <a:cubicBezTo>
                    <a:pt x="479" y="577"/>
                    <a:pt x="479" y="577"/>
                    <a:pt x="479" y="577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93" y="275"/>
                    <a:pt x="515" y="314"/>
                    <a:pt x="547" y="357"/>
                  </a:cubicBezTo>
                  <a:cubicBezTo>
                    <a:pt x="607" y="436"/>
                    <a:pt x="717" y="543"/>
                    <a:pt x="900" y="600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745" y="501"/>
                    <a:pt x="642" y="403"/>
                    <a:pt x="586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29"/>
            <p:cNvSpPr>
              <a:spLocks/>
            </p:cNvSpPr>
            <p:nvPr/>
          </p:nvSpPr>
          <p:spPr bwMode="auto">
            <a:xfrm>
              <a:off x="7800190" y="2423037"/>
              <a:ext cx="406584" cy="196248"/>
            </a:xfrm>
            <a:custGeom>
              <a:avLst/>
              <a:gdLst>
                <a:gd name="T0" fmla="*/ 309 w 404"/>
                <a:gd name="T1" fmla="*/ 18 h 195"/>
                <a:gd name="T2" fmla="*/ 334 w 404"/>
                <a:gd name="T3" fmla="*/ 47 h 195"/>
                <a:gd name="T4" fmla="*/ 207 w 404"/>
                <a:gd name="T5" fmla="*/ 137 h 195"/>
                <a:gd name="T6" fmla="*/ 135 w 404"/>
                <a:gd name="T7" fmla="*/ 87 h 195"/>
                <a:gd name="T8" fmla="*/ 0 w 404"/>
                <a:gd name="T9" fmla="*/ 166 h 195"/>
                <a:gd name="T10" fmla="*/ 32 w 404"/>
                <a:gd name="T11" fmla="*/ 195 h 195"/>
                <a:gd name="T12" fmla="*/ 140 w 404"/>
                <a:gd name="T13" fmla="*/ 123 h 195"/>
                <a:gd name="T14" fmla="*/ 208 w 404"/>
                <a:gd name="T15" fmla="*/ 161 h 195"/>
                <a:gd name="T16" fmla="*/ 343 w 404"/>
                <a:gd name="T17" fmla="*/ 58 h 195"/>
                <a:gd name="T18" fmla="*/ 373 w 404"/>
                <a:gd name="T19" fmla="*/ 91 h 195"/>
                <a:gd name="T20" fmla="*/ 388 w 404"/>
                <a:gd name="T21" fmla="*/ 45 h 195"/>
                <a:gd name="T22" fmla="*/ 404 w 404"/>
                <a:gd name="T23" fmla="*/ 0 h 195"/>
                <a:gd name="T24" fmla="*/ 356 w 404"/>
                <a:gd name="T25" fmla="*/ 9 h 195"/>
                <a:gd name="T26" fmla="*/ 309 w 404"/>
                <a:gd name="T27" fmla="*/ 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4" h="195">
                  <a:moveTo>
                    <a:pt x="309" y="18"/>
                  </a:moveTo>
                  <a:lnTo>
                    <a:pt x="334" y="47"/>
                  </a:lnTo>
                  <a:lnTo>
                    <a:pt x="207" y="137"/>
                  </a:lnTo>
                  <a:lnTo>
                    <a:pt x="135" y="87"/>
                  </a:lnTo>
                  <a:lnTo>
                    <a:pt x="0" y="166"/>
                  </a:lnTo>
                  <a:lnTo>
                    <a:pt x="32" y="195"/>
                  </a:lnTo>
                  <a:lnTo>
                    <a:pt x="140" y="123"/>
                  </a:lnTo>
                  <a:lnTo>
                    <a:pt x="208" y="161"/>
                  </a:lnTo>
                  <a:lnTo>
                    <a:pt x="343" y="58"/>
                  </a:lnTo>
                  <a:lnTo>
                    <a:pt x="373" y="91"/>
                  </a:lnTo>
                  <a:lnTo>
                    <a:pt x="388" y="45"/>
                  </a:lnTo>
                  <a:lnTo>
                    <a:pt x="404" y="0"/>
                  </a:lnTo>
                  <a:lnTo>
                    <a:pt x="356" y="9"/>
                  </a:lnTo>
                  <a:lnTo>
                    <a:pt x="30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30"/>
            <p:cNvSpPr>
              <a:spLocks noEditPoints="1"/>
            </p:cNvSpPr>
            <p:nvPr/>
          </p:nvSpPr>
          <p:spPr bwMode="auto">
            <a:xfrm>
              <a:off x="7595892" y="3019830"/>
              <a:ext cx="196248" cy="0"/>
            </a:xfrm>
            <a:custGeom>
              <a:avLst/>
              <a:gdLst>
                <a:gd name="T0" fmla="*/ 427 w 427"/>
                <a:gd name="T1" fmla="*/ 1 h 1"/>
                <a:gd name="T2" fmla="*/ 0 w 427"/>
                <a:gd name="T3" fmla="*/ 1 h 1"/>
                <a:gd name="T4" fmla="*/ 0 w 427"/>
                <a:gd name="T5" fmla="*/ 1 h 1"/>
                <a:gd name="T6" fmla="*/ 427 w 427"/>
                <a:gd name="T7" fmla="*/ 1 h 1"/>
                <a:gd name="T8" fmla="*/ 427 w 427"/>
                <a:gd name="T9" fmla="*/ 1 h 1"/>
                <a:gd name="T10" fmla="*/ 0 w 427"/>
                <a:gd name="T11" fmla="*/ 0 h 1"/>
                <a:gd name="T12" fmla="*/ 0 w 427"/>
                <a:gd name="T13" fmla="*/ 0 h 1"/>
                <a:gd name="T14" fmla="*/ 0 w 427"/>
                <a:gd name="T15" fmla="*/ 1 h 1"/>
                <a:gd name="T16" fmla="*/ 0 w 427"/>
                <a:gd name="T17" fmla="*/ 0 h 1"/>
                <a:gd name="T18" fmla="*/ 427 w 427"/>
                <a:gd name="T19" fmla="*/ 0 h 1"/>
                <a:gd name="T20" fmla="*/ 427 w 427"/>
                <a:gd name="T21" fmla="*/ 0 h 1"/>
                <a:gd name="T22" fmla="*/ 427 w 427"/>
                <a:gd name="T23" fmla="*/ 1 h 1"/>
                <a:gd name="T24" fmla="*/ 427 w 427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7" h="1">
                  <a:moveTo>
                    <a:pt x="427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427" y="0"/>
                  </a:moveTo>
                  <a:cubicBezTo>
                    <a:pt x="427" y="0"/>
                    <a:pt x="427" y="0"/>
                    <a:pt x="427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31"/>
            <p:cNvSpPr>
              <a:spLocks/>
            </p:cNvSpPr>
            <p:nvPr/>
          </p:nvSpPr>
          <p:spPr bwMode="auto">
            <a:xfrm>
              <a:off x="7595892" y="3019830"/>
              <a:ext cx="196248" cy="0"/>
            </a:xfrm>
            <a:custGeom>
              <a:avLst/>
              <a:gdLst>
                <a:gd name="T0" fmla="*/ 427 w 427"/>
                <a:gd name="T1" fmla="*/ 0 h 1"/>
                <a:gd name="T2" fmla="*/ 0 w 427"/>
                <a:gd name="T3" fmla="*/ 0 h 1"/>
                <a:gd name="T4" fmla="*/ 0 w 427"/>
                <a:gd name="T5" fmla="*/ 1 h 1"/>
                <a:gd name="T6" fmla="*/ 0 w 427"/>
                <a:gd name="T7" fmla="*/ 1 h 1"/>
                <a:gd name="T8" fmla="*/ 427 w 427"/>
                <a:gd name="T9" fmla="*/ 1 h 1"/>
                <a:gd name="T10" fmla="*/ 427 w 427"/>
                <a:gd name="T11" fmla="*/ 1 h 1"/>
                <a:gd name="T12" fmla="*/ 427 w 42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" h="1">
                  <a:moveTo>
                    <a:pt x="42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7" y="1"/>
                    <a:pt x="4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32"/>
            <p:cNvSpPr>
              <a:spLocks noEditPoints="1"/>
            </p:cNvSpPr>
            <p:nvPr/>
          </p:nvSpPr>
          <p:spPr bwMode="auto">
            <a:xfrm>
              <a:off x="8165513" y="3019830"/>
              <a:ext cx="195241" cy="0"/>
            </a:xfrm>
            <a:custGeom>
              <a:avLst/>
              <a:gdLst>
                <a:gd name="T0" fmla="*/ 426 w 426"/>
                <a:gd name="T1" fmla="*/ 1 h 1"/>
                <a:gd name="T2" fmla="*/ 0 w 426"/>
                <a:gd name="T3" fmla="*/ 1 h 1"/>
                <a:gd name="T4" fmla="*/ 0 w 426"/>
                <a:gd name="T5" fmla="*/ 1 h 1"/>
                <a:gd name="T6" fmla="*/ 426 w 426"/>
                <a:gd name="T7" fmla="*/ 1 h 1"/>
                <a:gd name="T8" fmla="*/ 426 w 426"/>
                <a:gd name="T9" fmla="*/ 1 h 1"/>
                <a:gd name="T10" fmla="*/ 0 w 426"/>
                <a:gd name="T11" fmla="*/ 0 h 1"/>
                <a:gd name="T12" fmla="*/ 0 w 426"/>
                <a:gd name="T13" fmla="*/ 0 h 1"/>
                <a:gd name="T14" fmla="*/ 0 w 426"/>
                <a:gd name="T15" fmla="*/ 1 h 1"/>
                <a:gd name="T16" fmla="*/ 0 w 426"/>
                <a:gd name="T17" fmla="*/ 0 h 1"/>
                <a:gd name="T18" fmla="*/ 426 w 426"/>
                <a:gd name="T19" fmla="*/ 0 h 1"/>
                <a:gd name="T20" fmla="*/ 426 w 426"/>
                <a:gd name="T21" fmla="*/ 0 h 1"/>
                <a:gd name="T22" fmla="*/ 426 w 426"/>
                <a:gd name="T23" fmla="*/ 1 h 1"/>
                <a:gd name="T24" fmla="*/ 426 w 426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6" h="1">
                  <a:moveTo>
                    <a:pt x="426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426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33"/>
            <p:cNvSpPr>
              <a:spLocks/>
            </p:cNvSpPr>
            <p:nvPr/>
          </p:nvSpPr>
          <p:spPr bwMode="auto">
            <a:xfrm>
              <a:off x="8165513" y="3019830"/>
              <a:ext cx="195241" cy="0"/>
            </a:xfrm>
            <a:custGeom>
              <a:avLst/>
              <a:gdLst>
                <a:gd name="T0" fmla="*/ 426 w 426"/>
                <a:gd name="T1" fmla="*/ 0 h 1"/>
                <a:gd name="T2" fmla="*/ 0 w 426"/>
                <a:gd name="T3" fmla="*/ 0 h 1"/>
                <a:gd name="T4" fmla="*/ 0 w 426"/>
                <a:gd name="T5" fmla="*/ 1 h 1"/>
                <a:gd name="T6" fmla="*/ 0 w 426"/>
                <a:gd name="T7" fmla="*/ 1 h 1"/>
                <a:gd name="T8" fmla="*/ 426 w 426"/>
                <a:gd name="T9" fmla="*/ 1 h 1"/>
                <a:gd name="T10" fmla="*/ 426 w 426"/>
                <a:gd name="T11" fmla="*/ 1 h 1"/>
                <a:gd name="T12" fmla="*/ 426 w 426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1">
                  <a:moveTo>
                    <a:pt x="42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6" y="1"/>
                    <a:pt x="426" y="1"/>
                    <a:pt x="4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1075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36675" y="313550"/>
            <a:ext cx="15716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课程来源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2908300" y="653808"/>
            <a:ext cx="2962776" cy="3694621"/>
            <a:chOff x="3302000" y="501267"/>
            <a:chExt cx="3060700" cy="3816733"/>
          </a:xfrm>
        </p:grpSpPr>
        <p:sp>
          <p:nvSpPr>
            <p:cNvPr id="15" name="任意多边形 14"/>
            <p:cNvSpPr/>
            <p:nvPr/>
          </p:nvSpPr>
          <p:spPr>
            <a:xfrm rot="2700000">
              <a:off x="4984217" y="501268"/>
              <a:ext cx="628124" cy="1396323"/>
            </a:xfrm>
            <a:custGeom>
              <a:avLst/>
              <a:gdLst>
                <a:gd name="connsiteX0" fmla="*/ 301599 w 1079500"/>
                <a:gd name="connsiteY0" fmla="*/ 0 h 2399735"/>
                <a:gd name="connsiteX1" fmla="*/ 326393 w 1079500"/>
                <a:gd name="connsiteY1" fmla="*/ 15063 h 2399735"/>
                <a:gd name="connsiteX2" fmla="*/ 1079500 w 1079500"/>
                <a:gd name="connsiteY2" fmla="*/ 1431488 h 2399735"/>
                <a:gd name="connsiteX3" fmla="*/ 787775 w 1079500"/>
                <a:gd name="connsiteY3" fmla="*/ 2386531 h 2399735"/>
                <a:gd name="connsiteX4" fmla="*/ 777901 w 1079500"/>
                <a:gd name="connsiteY4" fmla="*/ 2399735 h 2399735"/>
                <a:gd name="connsiteX5" fmla="*/ 753107 w 1079500"/>
                <a:gd name="connsiteY5" fmla="*/ 2384672 h 2399735"/>
                <a:gd name="connsiteX6" fmla="*/ 0 w 1079500"/>
                <a:gd name="connsiteY6" fmla="*/ 968247 h 2399735"/>
                <a:gd name="connsiteX7" fmla="*/ 291725 w 1079500"/>
                <a:gd name="connsiteY7" fmla="*/ 13204 h 2399735"/>
                <a:gd name="connsiteX8" fmla="*/ 301599 w 1079500"/>
                <a:gd name="connsiteY8" fmla="*/ 0 h 239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500" h="2399735">
                  <a:moveTo>
                    <a:pt x="301599" y="0"/>
                  </a:moveTo>
                  <a:lnTo>
                    <a:pt x="326393" y="15063"/>
                  </a:lnTo>
                  <a:cubicBezTo>
                    <a:pt x="780764" y="322030"/>
                    <a:pt x="1079500" y="841873"/>
                    <a:pt x="1079500" y="1431488"/>
                  </a:cubicBezTo>
                  <a:cubicBezTo>
                    <a:pt x="1079500" y="1785258"/>
                    <a:pt x="971955" y="2113908"/>
                    <a:pt x="787775" y="2386531"/>
                  </a:cubicBezTo>
                  <a:lnTo>
                    <a:pt x="777901" y="2399735"/>
                  </a:lnTo>
                  <a:lnTo>
                    <a:pt x="753107" y="2384672"/>
                  </a:lnTo>
                  <a:cubicBezTo>
                    <a:pt x="298736" y="2077705"/>
                    <a:pt x="0" y="1557863"/>
                    <a:pt x="0" y="968247"/>
                  </a:cubicBezTo>
                  <a:cubicBezTo>
                    <a:pt x="0" y="614478"/>
                    <a:pt x="107545" y="285827"/>
                    <a:pt x="291725" y="13204"/>
                  </a:cubicBezTo>
                  <a:lnTo>
                    <a:pt x="301599" y="0"/>
                  </a:lnTo>
                  <a:close/>
                </a:path>
              </a:pathLst>
            </a:custGeom>
            <a:solidFill>
              <a:srgbClr val="E67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8900000" flipH="1">
              <a:off x="4003897" y="501267"/>
              <a:ext cx="628124" cy="1396323"/>
            </a:xfrm>
            <a:custGeom>
              <a:avLst/>
              <a:gdLst>
                <a:gd name="connsiteX0" fmla="*/ 301599 w 1079500"/>
                <a:gd name="connsiteY0" fmla="*/ 0 h 2399735"/>
                <a:gd name="connsiteX1" fmla="*/ 326393 w 1079500"/>
                <a:gd name="connsiteY1" fmla="*/ 15063 h 2399735"/>
                <a:gd name="connsiteX2" fmla="*/ 1079500 w 1079500"/>
                <a:gd name="connsiteY2" fmla="*/ 1431488 h 2399735"/>
                <a:gd name="connsiteX3" fmla="*/ 787775 w 1079500"/>
                <a:gd name="connsiteY3" fmla="*/ 2386531 h 2399735"/>
                <a:gd name="connsiteX4" fmla="*/ 777901 w 1079500"/>
                <a:gd name="connsiteY4" fmla="*/ 2399735 h 2399735"/>
                <a:gd name="connsiteX5" fmla="*/ 753107 w 1079500"/>
                <a:gd name="connsiteY5" fmla="*/ 2384672 h 2399735"/>
                <a:gd name="connsiteX6" fmla="*/ 0 w 1079500"/>
                <a:gd name="connsiteY6" fmla="*/ 968247 h 2399735"/>
                <a:gd name="connsiteX7" fmla="*/ 291725 w 1079500"/>
                <a:gd name="connsiteY7" fmla="*/ 13204 h 2399735"/>
                <a:gd name="connsiteX8" fmla="*/ 301599 w 1079500"/>
                <a:gd name="connsiteY8" fmla="*/ 0 h 239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500" h="2399735">
                  <a:moveTo>
                    <a:pt x="301599" y="0"/>
                  </a:moveTo>
                  <a:lnTo>
                    <a:pt x="326393" y="15063"/>
                  </a:lnTo>
                  <a:cubicBezTo>
                    <a:pt x="780764" y="322030"/>
                    <a:pt x="1079500" y="841873"/>
                    <a:pt x="1079500" y="1431488"/>
                  </a:cubicBezTo>
                  <a:cubicBezTo>
                    <a:pt x="1079500" y="1785258"/>
                    <a:pt x="971955" y="2113908"/>
                    <a:pt x="787775" y="2386531"/>
                  </a:cubicBezTo>
                  <a:lnTo>
                    <a:pt x="777901" y="2399735"/>
                  </a:lnTo>
                  <a:lnTo>
                    <a:pt x="753107" y="2384672"/>
                  </a:lnTo>
                  <a:cubicBezTo>
                    <a:pt x="298736" y="2077705"/>
                    <a:pt x="0" y="1557863"/>
                    <a:pt x="0" y="968247"/>
                  </a:cubicBezTo>
                  <a:cubicBezTo>
                    <a:pt x="0" y="614478"/>
                    <a:pt x="107545" y="285827"/>
                    <a:pt x="291725" y="13204"/>
                  </a:cubicBezTo>
                  <a:lnTo>
                    <a:pt x="301599" y="0"/>
                  </a:lnTo>
                  <a:close/>
                </a:path>
              </a:pathLst>
            </a:custGeom>
            <a:solidFill>
              <a:srgbClr val="E67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302000" y="1915178"/>
              <a:ext cx="3060700" cy="2402822"/>
            </a:xfrm>
            <a:custGeom>
              <a:avLst/>
              <a:gdLst>
                <a:gd name="connsiteX0" fmla="*/ 1270000 w 3060700"/>
                <a:gd name="connsiteY0" fmla="*/ 0 h 2402822"/>
                <a:gd name="connsiteX1" fmla="*/ 1790700 w 3060700"/>
                <a:gd name="connsiteY1" fmla="*/ 0 h 2402822"/>
                <a:gd name="connsiteX2" fmla="*/ 1790700 w 3060700"/>
                <a:gd name="connsiteY2" fmla="*/ 1 h 2402822"/>
                <a:gd name="connsiteX3" fmla="*/ 3060700 w 3060700"/>
                <a:gd name="connsiteY3" fmla="*/ 1 h 2402822"/>
                <a:gd name="connsiteX4" fmla="*/ 3060700 w 3060700"/>
                <a:gd name="connsiteY4" fmla="*/ 520701 h 2402822"/>
                <a:gd name="connsiteX5" fmla="*/ 1790700 w 3060700"/>
                <a:gd name="connsiteY5" fmla="*/ 520701 h 2402822"/>
                <a:gd name="connsiteX6" fmla="*/ 1790700 w 3060700"/>
                <a:gd name="connsiteY6" fmla="*/ 1048736 h 2402822"/>
                <a:gd name="connsiteX7" fmla="*/ 3060700 w 3060700"/>
                <a:gd name="connsiteY7" fmla="*/ 1048736 h 2402822"/>
                <a:gd name="connsiteX8" fmla="*/ 3060700 w 3060700"/>
                <a:gd name="connsiteY8" fmla="*/ 1569436 h 2402822"/>
                <a:gd name="connsiteX9" fmla="*/ 1790700 w 3060700"/>
                <a:gd name="connsiteY9" fmla="*/ 1569436 h 2402822"/>
                <a:gd name="connsiteX10" fmla="*/ 1790700 w 3060700"/>
                <a:gd name="connsiteY10" fmla="*/ 2402822 h 2402822"/>
                <a:gd name="connsiteX11" fmla="*/ 1270000 w 3060700"/>
                <a:gd name="connsiteY11" fmla="*/ 2402822 h 2402822"/>
                <a:gd name="connsiteX12" fmla="*/ 1270000 w 3060700"/>
                <a:gd name="connsiteY12" fmla="*/ 1569436 h 2402822"/>
                <a:gd name="connsiteX13" fmla="*/ 0 w 3060700"/>
                <a:gd name="connsiteY13" fmla="*/ 1569436 h 2402822"/>
                <a:gd name="connsiteX14" fmla="*/ 0 w 3060700"/>
                <a:gd name="connsiteY14" fmla="*/ 1048736 h 2402822"/>
                <a:gd name="connsiteX15" fmla="*/ 1270000 w 3060700"/>
                <a:gd name="connsiteY15" fmla="*/ 1048736 h 2402822"/>
                <a:gd name="connsiteX16" fmla="*/ 1270000 w 3060700"/>
                <a:gd name="connsiteY16" fmla="*/ 520701 h 2402822"/>
                <a:gd name="connsiteX17" fmla="*/ 0 w 3060700"/>
                <a:gd name="connsiteY17" fmla="*/ 520701 h 2402822"/>
                <a:gd name="connsiteX18" fmla="*/ 0 w 3060700"/>
                <a:gd name="connsiteY18" fmla="*/ 1 h 2402822"/>
                <a:gd name="connsiteX19" fmla="*/ 1270000 w 3060700"/>
                <a:gd name="connsiteY19" fmla="*/ 1 h 24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60700" h="2402822">
                  <a:moveTo>
                    <a:pt x="1270000" y="0"/>
                  </a:moveTo>
                  <a:lnTo>
                    <a:pt x="1790700" y="0"/>
                  </a:lnTo>
                  <a:lnTo>
                    <a:pt x="1790700" y="1"/>
                  </a:lnTo>
                  <a:lnTo>
                    <a:pt x="3060700" y="1"/>
                  </a:lnTo>
                  <a:lnTo>
                    <a:pt x="3060700" y="520701"/>
                  </a:lnTo>
                  <a:lnTo>
                    <a:pt x="1790700" y="520701"/>
                  </a:lnTo>
                  <a:lnTo>
                    <a:pt x="1790700" y="1048736"/>
                  </a:lnTo>
                  <a:lnTo>
                    <a:pt x="3060700" y="1048736"/>
                  </a:lnTo>
                  <a:lnTo>
                    <a:pt x="3060700" y="1569436"/>
                  </a:lnTo>
                  <a:lnTo>
                    <a:pt x="1790700" y="1569436"/>
                  </a:lnTo>
                  <a:lnTo>
                    <a:pt x="1790700" y="2402822"/>
                  </a:lnTo>
                  <a:lnTo>
                    <a:pt x="1270000" y="2402822"/>
                  </a:lnTo>
                  <a:lnTo>
                    <a:pt x="1270000" y="1569436"/>
                  </a:lnTo>
                  <a:lnTo>
                    <a:pt x="0" y="1569436"/>
                  </a:lnTo>
                  <a:lnTo>
                    <a:pt x="0" y="1048736"/>
                  </a:lnTo>
                  <a:lnTo>
                    <a:pt x="1270000" y="1048736"/>
                  </a:lnTo>
                  <a:lnTo>
                    <a:pt x="1270000" y="520701"/>
                  </a:lnTo>
                  <a:lnTo>
                    <a:pt x="0" y="520701"/>
                  </a:lnTo>
                  <a:lnTo>
                    <a:pt x="0" y="1"/>
                  </a:lnTo>
                  <a:lnTo>
                    <a:pt x="1270000" y="1"/>
                  </a:lnTo>
                  <a:close/>
                </a:path>
              </a:pathLst>
            </a:custGeom>
            <a:solidFill>
              <a:srgbClr val="1444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 rot="18900000">
              <a:off x="4775118" y="1031653"/>
              <a:ext cx="1117600" cy="352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个人专长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 rot="3320373">
              <a:off x="3802442" y="1039798"/>
              <a:ext cx="1117600" cy="341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企业需要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40308" y="1982642"/>
              <a:ext cx="111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选定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333918" y="1982642"/>
              <a:ext cx="756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40308" y="2998737"/>
              <a:ext cx="111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33918" y="2998737"/>
              <a:ext cx="756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收集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566997" y="2194640"/>
              <a:ext cx="553998" cy="200830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  断  试  讲</a:t>
              </a:r>
            </a:p>
          </p:txBody>
        </p:sp>
      </p:grpSp>
      <p:sp>
        <p:nvSpPr>
          <p:cNvPr id="33" name="矩形 32"/>
          <p:cNvSpPr/>
          <p:nvPr/>
        </p:nvSpPr>
        <p:spPr>
          <a:xfrm>
            <a:off x="285298" y="878160"/>
            <a:ext cx="25811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企业需求：</a:t>
            </a:r>
            <a:endParaRPr lang="en-US" altLang="zh-CN" sz="20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社会发展越来越快，不断有新技术和新知识涌现出来，这些都需要企业员工去学习。为了提高全体员工的知识和技能，企业会组织内部员工开发针对性的课程，组织员工培训。而且有些时候，企业推出一些新的产品或新的规定出来，也需要对内外部人员进行培训，这时也需要开发专门课程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198560" y="874574"/>
            <a:ext cx="26140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个人专长：</a:t>
            </a:r>
            <a:endParaRPr lang="en-US" altLang="zh-CN" sz="2000" b="1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现在的很多课程都是以个人的经验、技能为基础，结合考虑课程的对象的情况下开发出来的。这类课程的特点是，课程不是针对某类问题进行开发的，具有普遍性，适用范围更广。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2320303" y="1197248"/>
            <a:ext cx="1092200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378439" y="1197248"/>
            <a:ext cx="1377961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77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79501" y="313550"/>
            <a:ext cx="2085974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制定课程目标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482600" y="870518"/>
            <a:ext cx="817880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课程开发之前首先要自问：为什么要开发这门课程？本课程主要培训哪些人？通过两个问题，能够得知本课程的目标是什么，有了目标之后，就有了后面资料、案例收集的方向。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04052" y="2558177"/>
            <a:ext cx="1404763" cy="1404763"/>
            <a:chOff x="0" y="2329037"/>
            <a:chExt cx="1500202" cy="1500202"/>
          </a:xfrm>
        </p:grpSpPr>
        <p:sp>
          <p:nvSpPr>
            <p:cNvPr id="21" name="椭圆 20"/>
            <p:cNvSpPr/>
            <p:nvPr/>
          </p:nvSpPr>
          <p:spPr>
            <a:xfrm>
              <a:off x="0" y="2329037"/>
              <a:ext cx="1500202" cy="1500202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>
              <a:off x="300606" y="2698039"/>
              <a:ext cx="810535" cy="900477"/>
            </a:xfrm>
            <a:custGeom>
              <a:avLst/>
              <a:gdLst>
                <a:gd name="T0" fmla="*/ 134 w 240"/>
                <a:gd name="T1" fmla="*/ 240 h 240"/>
                <a:gd name="T2" fmla="*/ 240 w 240"/>
                <a:gd name="T3" fmla="*/ 0 h 240"/>
                <a:gd name="T4" fmla="*/ 0 w 240"/>
                <a:gd name="T5" fmla="*/ 106 h 240"/>
                <a:gd name="T6" fmla="*/ 118 w 240"/>
                <a:gd name="T7" fmla="*/ 122 h 240"/>
                <a:gd name="T8" fmla="*/ 134 w 240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134" y="240"/>
                  </a:moveTo>
                  <a:lnTo>
                    <a:pt x="240" y="0"/>
                  </a:lnTo>
                  <a:lnTo>
                    <a:pt x="0" y="106"/>
                  </a:lnTo>
                  <a:lnTo>
                    <a:pt x="118" y="122"/>
                  </a:lnTo>
                  <a:lnTo>
                    <a:pt x="134" y="240"/>
                  </a:lnTo>
                  <a:close/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1826370" y="2240386"/>
            <a:ext cx="683503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现在培训中的目标大多是陈述性的，常见的为：了解什么，理解什么，掌握什么，运用什么。</a:t>
            </a:r>
          </a:p>
          <a:p>
            <a:pPr lvl="0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根据培训有效性原则，培训目标应该设定为表现性的。表现性目标聚焦在员工的具体行为表现上，改变什么态度，完成什么任务，解决什么问题，有了具体的表现性目标才能知道培训后的效果大小。</a:t>
            </a:r>
          </a:p>
        </p:txBody>
      </p:sp>
    </p:spTree>
    <p:extLst>
      <p:ext uri="{BB962C8B-B14F-4D97-AF65-F5344CB8AC3E}">
        <p14:creationId xmlns:p14="http://schemas.microsoft.com/office/powerpoint/2010/main" val="2062598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79501" y="313550"/>
            <a:ext cx="2085974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制定课程大纲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389188" y="1602578"/>
            <a:ext cx="6290469" cy="2509843"/>
            <a:chOff x="1788984" y="1735855"/>
            <a:chExt cx="5134407" cy="2048584"/>
          </a:xfrm>
        </p:grpSpPr>
        <p:sp>
          <p:nvSpPr>
            <p:cNvPr id="10" name="圆角矩形 9"/>
            <p:cNvSpPr/>
            <p:nvPr/>
          </p:nvSpPr>
          <p:spPr>
            <a:xfrm>
              <a:off x="4111144" y="1735855"/>
              <a:ext cx="1174750" cy="26035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主题</a:t>
              </a:r>
            </a:p>
          </p:txBody>
        </p:sp>
        <p:cxnSp>
          <p:nvCxnSpPr>
            <p:cNvPr id="11" name="直接连接符 10"/>
            <p:cNvCxnSpPr>
              <a:stCxn id="10" idx="2"/>
            </p:cNvCxnSpPr>
            <p:nvPr/>
          </p:nvCxnSpPr>
          <p:spPr>
            <a:xfrm>
              <a:off x="4698519" y="1996206"/>
              <a:ext cx="0" cy="155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829698" y="2151859"/>
              <a:ext cx="3794042" cy="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2530047" y="2436974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第一章标题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829698" y="2151857"/>
              <a:ext cx="0" cy="282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2073157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第一节标题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829698" y="261540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372808" y="2799558"/>
              <a:ext cx="113683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2372808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2370310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966699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1788984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966698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2168503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2346217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2548021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2725735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 28"/>
            <p:cNvSpPr/>
            <p:nvPr/>
          </p:nvSpPr>
          <p:spPr>
            <a:xfrm>
              <a:off x="3212485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第二节标题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509638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106027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2928312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106026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3307831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485545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3687349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3865063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509638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>
              <a:off x="4822099" y="2436974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第二章标题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121750" y="2151857"/>
              <a:ext cx="0" cy="282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4365209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第一节标题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121750" y="261540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664860" y="2799558"/>
              <a:ext cx="1136830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4664860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4662362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4258751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/>
            <p:cNvSpPr/>
            <p:nvPr/>
          </p:nvSpPr>
          <p:spPr>
            <a:xfrm>
              <a:off x="4081036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258750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4460555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4638269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/>
            <p:cNvSpPr/>
            <p:nvPr/>
          </p:nvSpPr>
          <p:spPr>
            <a:xfrm>
              <a:off x="4840073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5017787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矩形 52"/>
            <p:cNvSpPr/>
            <p:nvPr/>
          </p:nvSpPr>
          <p:spPr>
            <a:xfrm>
              <a:off x="5504537" y="3021176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第二节标题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5801690" y="3205956"/>
              <a:ext cx="0" cy="1841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5398079" y="3390106"/>
              <a:ext cx="759039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55"/>
            <p:cNvSpPr/>
            <p:nvPr/>
          </p:nvSpPr>
          <p:spPr>
            <a:xfrm>
              <a:off x="5220364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论点</a:t>
              </a: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5398078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矩形 57"/>
            <p:cNvSpPr/>
            <p:nvPr/>
          </p:nvSpPr>
          <p:spPr>
            <a:xfrm>
              <a:off x="5599883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内容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777597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59"/>
            <p:cNvSpPr/>
            <p:nvPr/>
          </p:nvSpPr>
          <p:spPr>
            <a:xfrm>
              <a:off x="5979401" y="3606006"/>
              <a:ext cx="355428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案例</a:t>
              </a: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6157115" y="338438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5801690" y="2799556"/>
              <a:ext cx="0" cy="21590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矩形 62"/>
            <p:cNvSpPr/>
            <p:nvPr/>
          </p:nvSpPr>
          <p:spPr>
            <a:xfrm>
              <a:off x="6324089" y="2436974"/>
              <a:ext cx="599302" cy="1784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················</a:t>
              </a:r>
              <a:endParaRPr lang="zh-CN" altLang="en-US" sz="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6623740" y="2151857"/>
              <a:ext cx="0" cy="282651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矩形 64"/>
          <p:cNvSpPr/>
          <p:nvPr/>
        </p:nvSpPr>
        <p:spPr>
          <a:xfrm>
            <a:off x="462225" y="986975"/>
            <a:ext cx="458842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确定培训目标与主题后，下一步工作就是确定培训的大纲。课程大纲要有逻辑性，前后衔接得当</a:t>
            </a:r>
          </a:p>
        </p:txBody>
      </p:sp>
    </p:spTree>
    <p:extLst>
      <p:ext uri="{BB962C8B-B14F-4D97-AF65-F5344CB8AC3E}">
        <p14:creationId xmlns:p14="http://schemas.microsoft.com/office/powerpoint/2010/main" val="840270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3990950" y="1530239"/>
            <a:ext cx="4774029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俗话说“巧妇难为无米之炊”，开发课程需要大量的素材和案例，在动手制作课件之前就要收集完毕，课程开发的过程也是将素材按照一定的逻辑关系组织起来。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6419" y="1031890"/>
            <a:ext cx="2739185" cy="3194020"/>
            <a:chOff x="686419" y="1031890"/>
            <a:chExt cx="2739185" cy="3194020"/>
          </a:xfrm>
        </p:grpSpPr>
        <p:grpSp>
          <p:nvGrpSpPr>
            <p:cNvPr id="66" name="组合 65"/>
            <p:cNvGrpSpPr/>
            <p:nvPr/>
          </p:nvGrpSpPr>
          <p:grpSpPr>
            <a:xfrm>
              <a:off x="686419" y="1031890"/>
              <a:ext cx="2739185" cy="3194020"/>
              <a:chOff x="1308198" y="42666"/>
              <a:chExt cx="3746509" cy="4368608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1308198" y="42666"/>
                <a:ext cx="3746509" cy="4368608"/>
                <a:chOff x="6165539" y="89092"/>
                <a:chExt cx="5594403" cy="6523338"/>
              </a:xfrm>
            </p:grpSpPr>
            <p:sp>
              <p:nvSpPr>
                <p:cNvPr id="120" name="Freeform 10"/>
                <p:cNvSpPr>
                  <a:spLocks/>
                </p:cNvSpPr>
                <p:nvPr/>
              </p:nvSpPr>
              <p:spPr bwMode="auto">
                <a:xfrm>
                  <a:off x="6165539" y="89092"/>
                  <a:ext cx="5594403" cy="6523338"/>
                </a:xfrm>
                <a:custGeom>
                  <a:avLst/>
                  <a:gdLst>
                    <a:gd name="T0" fmla="*/ 432 w 680"/>
                    <a:gd name="T1" fmla="*/ 430 h 794"/>
                    <a:gd name="T2" fmla="*/ 461 w 680"/>
                    <a:gd name="T3" fmla="*/ 417 h 794"/>
                    <a:gd name="T4" fmla="*/ 573 w 680"/>
                    <a:gd name="T5" fmla="*/ 504 h 794"/>
                    <a:gd name="T6" fmla="*/ 573 w 680"/>
                    <a:gd name="T7" fmla="*/ 290 h 794"/>
                    <a:gd name="T8" fmla="*/ 461 w 680"/>
                    <a:gd name="T9" fmla="*/ 377 h 794"/>
                    <a:gd name="T10" fmla="*/ 432 w 680"/>
                    <a:gd name="T11" fmla="*/ 365 h 794"/>
                    <a:gd name="T12" fmla="*/ 355 w 680"/>
                    <a:gd name="T13" fmla="*/ 336 h 794"/>
                    <a:gd name="T14" fmla="*/ 369 w 680"/>
                    <a:gd name="T15" fmla="*/ 253 h 794"/>
                    <a:gd name="T16" fmla="*/ 356 w 680"/>
                    <a:gd name="T17" fmla="*/ 169 h 794"/>
                    <a:gd name="T18" fmla="*/ 432 w 680"/>
                    <a:gd name="T19" fmla="*/ 140 h 794"/>
                    <a:gd name="T20" fmla="*/ 461 w 680"/>
                    <a:gd name="T21" fmla="*/ 128 h 794"/>
                    <a:gd name="T22" fmla="*/ 573 w 680"/>
                    <a:gd name="T23" fmla="*/ 215 h 794"/>
                    <a:gd name="T24" fmla="*/ 573 w 680"/>
                    <a:gd name="T25" fmla="*/ 0 h 794"/>
                    <a:gd name="T26" fmla="*/ 461 w 680"/>
                    <a:gd name="T27" fmla="*/ 87 h 794"/>
                    <a:gd name="T28" fmla="*/ 432 w 680"/>
                    <a:gd name="T29" fmla="*/ 75 h 794"/>
                    <a:gd name="T30" fmla="*/ 311 w 680"/>
                    <a:gd name="T31" fmla="*/ 107 h 794"/>
                    <a:gd name="T32" fmla="*/ 325 w 680"/>
                    <a:gd name="T33" fmla="*/ 191 h 794"/>
                    <a:gd name="T34" fmla="*/ 248 w 680"/>
                    <a:gd name="T35" fmla="*/ 220 h 794"/>
                    <a:gd name="T36" fmla="*/ 219 w 680"/>
                    <a:gd name="T37" fmla="*/ 233 h 794"/>
                    <a:gd name="T38" fmla="*/ 107 w 680"/>
                    <a:gd name="T39" fmla="*/ 146 h 794"/>
                    <a:gd name="T40" fmla="*/ 107 w 680"/>
                    <a:gd name="T41" fmla="*/ 360 h 794"/>
                    <a:gd name="T42" fmla="*/ 219 w 680"/>
                    <a:gd name="T43" fmla="*/ 273 h 794"/>
                    <a:gd name="T44" fmla="*/ 248 w 680"/>
                    <a:gd name="T45" fmla="*/ 286 h 794"/>
                    <a:gd name="T46" fmla="*/ 324 w 680"/>
                    <a:gd name="T47" fmla="*/ 315 h 794"/>
                    <a:gd name="T48" fmla="*/ 311 w 680"/>
                    <a:gd name="T49" fmla="*/ 397 h 794"/>
                    <a:gd name="T50" fmla="*/ 325 w 680"/>
                    <a:gd name="T51" fmla="*/ 481 h 794"/>
                    <a:gd name="T52" fmla="*/ 248 w 680"/>
                    <a:gd name="T53" fmla="*/ 510 h 794"/>
                    <a:gd name="T54" fmla="*/ 219 w 680"/>
                    <a:gd name="T55" fmla="*/ 522 h 794"/>
                    <a:gd name="T56" fmla="*/ 107 w 680"/>
                    <a:gd name="T57" fmla="*/ 435 h 794"/>
                    <a:gd name="T58" fmla="*/ 107 w 680"/>
                    <a:gd name="T59" fmla="*/ 649 h 794"/>
                    <a:gd name="T60" fmla="*/ 219 w 680"/>
                    <a:gd name="T61" fmla="*/ 562 h 794"/>
                    <a:gd name="T62" fmla="*/ 248 w 680"/>
                    <a:gd name="T63" fmla="*/ 575 h 794"/>
                    <a:gd name="T64" fmla="*/ 324 w 680"/>
                    <a:gd name="T65" fmla="*/ 604 h 794"/>
                    <a:gd name="T66" fmla="*/ 311 w 680"/>
                    <a:gd name="T67" fmla="*/ 687 h 794"/>
                    <a:gd name="T68" fmla="*/ 432 w 680"/>
                    <a:gd name="T69" fmla="*/ 719 h 794"/>
                    <a:gd name="T70" fmla="*/ 461 w 680"/>
                    <a:gd name="T71" fmla="*/ 707 h 794"/>
                    <a:gd name="T72" fmla="*/ 573 w 680"/>
                    <a:gd name="T73" fmla="*/ 794 h 794"/>
                    <a:gd name="T74" fmla="*/ 573 w 680"/>
                    <a:gd name="T75" fmla="*/ 580 h 794"/>
                    <a:gd name="T76" fmla="*/ 461 w 680"/>
                    <a:gd name="T77" fmla="*/ 667 h 794"/>
                    <a:gd name="T78" fmla="*/ 432 w 680"/>
                    <a:gd name="T79" fmla="*/ 654 h 794"/>
                    <a:gd name="T80" fmla="*/ 355 w 680"/>
                    <a:gd name="T81" fmla="*/ 625 h 794"/>
                    <a:gd name="T82" fmla="*/ 369 w 680"/>
                    <a:gd name="T83" fmla="*/ 542 h 794"/>
                    <a:gd name="T84" fmla="*/ 356 w 680"/>
                    <a:gd name="T85" fmla="*/ 459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80" h="794">
                      <a:moveTo>
                        <a:pt x="376" y="462"/>
                      </a:moveTo>
                      <a:cubicBezTo>
                        <a:pt x="400" y="462"/>
                        <a:pt x="421" y="449"/>
                        <a:pt x="432" y="430"/>
                      </a:cubicBezTo>
                      <a:cubicBezTo>
                        <a:pt x="432" y="430"/>
                        <a:pt x="439" y="417"/>
                        <a:pt x="445" y="417"/>
                      </a:cubicBezTo>
                      <a:cubicBezTo>
                        <a:pt x="461" y="417"/>
                        <a:pt x="461" y="417"/>
                        <a:pt x="461" y="417"/>
                      </a:cubicBezTo>
                      <a:cubicBezTo>
                        <a:pt x="468" y="417"/>
                        <a:pt x="472" y="434"/>
                        <a:pt x="472" y="434"/>
                      </a:cubicBezTo>
                      <a:cubicBezTo>
                        <a:pt x="487" y="475"/>
                        <a:pt x="527" y="504"/>
                        <a:pt x="573" y="504"/>
                      </a:cubicBezTo>
                      <a:cubicBezTo>
                        <a:pt x="632" y="504"/>
                        <a:pt x="680" y="456"/>
                        <a:pt x="680" y="397"/>
                      </a:cubicBezTo>
                      <a:cubicBezTo>
                        <a:pt x="680" y="338"/>
                        <a:pt x="632" y="290"/>
                        <a:pt x="573" y="290"/>
                      </a:cubicBezTo>
                      <a:cubicBezTo>
                        <a:pt x="527" y="290"/>
                        <a:pt x="487" y="319"/>
                        <a:pt x="472" y="361"/>
                      </a:cubicBezTo>
                      <a:cubicBezTo>
                        <a:pt x="472" y="361"/>
                        <a:pt x="468" y="377"/>
                        <a:pt x="461" y="377"/>
                      </a:cubicBezTo>
                      <a:cubicBezTo>
                        <a:pt x="445" y="377"/>
                        <a:pt x="445" y="377"/>
                        <a:pt x="445" y="377"/>
                      </a:cubicBezTo>
                      <a:cubicBezTo>
                        <a:pt x="439" y="377"/>
                        <a:pt x="432" y="365"/>
                        <a:pt x="432" y="365"/>
                      </a:cubicBezTo>
                      <a:cubicBezTo>
                        <a:pt x="421" y="345"/>
                        <a:pt x="400" y="332"/>
                        <a:pt x="376" y="332"/>
                      </a:cubicBezTo>
                      <a:cubicBezTo>
                        <a:pt x="369" y="332"/>
                        <a:pt x="362" y="334"/>
                        <a:pt x="355" y="336"/>
                      </a:cubicBezTo>
                      <a:cubicBezTo>
                        <a:pt x="340" y="307"/>
                        <a:pt x="340" y="307"/>
                        <a:pt x="340" y="307"/>
                      </a:cubicBezTo>
                      <a:cubicBezTo>
                        <a:pt x="358" y="295"/>
                        <a:pt x="369" y="276"/>
                        <a:pt x="369" y="253"/>
                      </a:cubicBezTo>
                      <a:cubicBezTo>
                        <a:pt x="369" y="231"/>
                        <a:pt x="358" y="211"/>
                        <a:pt x="341" y="199"/>
                      </a:cubicBezTo>
                      <a:cubicBezTo>
                        <a:pt x="356" y="169"/>
                        <a:pt x="356" y="169"/>
                        <a:pt x="356" y="169"/>
                      </a:cubicBezTo>
                      <a:cubicBezTo>
                        <a:pt x="362" y="171"/>
                        <a:pt x="369" y="172"/>
                        <a:pt x="376" y="172"/>
                      </a:cubicBezTo>
                      <a:cubicBezTo>
                        <a:pt x="400" y="172"/>
                        <a:pt x="421" y="160"/>
                        <a:pt x="432" y="140"/>
                      </a:cubicBezTo>
                      <a:cubicBezTo>
                        <a:pt x="432" y="140"/>
                        <a:pt x="439" y="128"/>
                        <a:pt x="445" y="128"/>
                      </a:cubicBezTo>
                      <a:cubicBezTo>
                        <a:pt x="461" y="128"/>
                        <a:pt x="461" y="128"/>
                        <a:pt x="461" y="128"/>
                      </a:cubicBezTo>
                      <a:cubicBezTo>
                        <a:pt x="468" y="128"/>
                        <a:pt x="472" y="144"/>
                        <a:pt x="472" y="144"/>
                      </a:cubicBezTo>
                      <a:cubicBezTo>
                        <a:pt x="487" y="185"/>
                        <a:pt x="527" y="215"/>
                        <a:pt x="573" y="215"/>
                      </a:cubicBezTo>
                      <a:cubicBezTo>
                        <a:pt x="632" y="215"/>
                        <a:pt x="680" y="167"/>
                        <a:pt x="680" y="107"/>
                      </a:cubicBezTo>
                      <a:cubicBezTo>
                        <a:pt x="680" y="48"/>
                        <a:pt x="632" y="0"/>
                        <a:pt x="573" y="0"/>
                      </a:cubicBezTo>
                      <a:cubicBezTo>
                        <a:pt x="527" y="0"/>
                        <a:pt x="487" y="30"/>
                        <a:pt x="472" y="71"/>
                      </a:cubicBezTo>
                      <a:cubicBezTo>
                        <a:pt x="472" y="71"/>
                        <a:pt x="468" y="87"/>
                        <a:pt x="461" y="87"/>
                      </a:cubicBezTo>
                      <a:cubicBezTo>
                        <a:pt x="445" y="87"/>
                        <a:pt x="445" y="87"/>
                        <a:pt x="445" y="87"/>
                      </a:cubicBezTo>
                      <a:cubicBezTo>
                        <a:pt x="439" y="87"/>
                        <a:pt x="432" y="75"/>
                        <a:pt x="432" y="75"/>
                      </a:cubicBezTo>
                      <a:cubicBezTo>
                        <a:pt x="421" y="55"/>
                        <a:pt x="400" y="42"/>
                        <a:pt x="376" y="42"/>
                      </a:cubicBezTo>
                      <a:cubicBezTo>
                        <a:pt x="340" y="42"/>
                        <a:pt x="311" y="72"/>
                        <a:pt x="311" y="107"/>
                      </a:cubicBezTo>
                      <a:cubicBezTo>
                        <a:pt x="311" y="130"/>
                        <a:pt x="322" y="150"/>
                        <a:pt x="340" y="162"/>
                      </a:cubicBezTo>
                      <a:cubicBezTo>
                        <a:pt x="325" y="191"/>
                        <a:pt x="325" y="191"/>
                        <a:pt x="325" y="191"/>
                      </a:cubicBezTo>
                      <a:cubicBezTo>
                        <a:pt x="318" y="189"/>
                        <a:pt x="311" y="188"/>
                        <a:pt x="304" y="188"/>
                      </a:cubicBezTo>
                      <a:cubicBezTo>
                        <a:pt x="280" y="188"/>
                        <a:pt x="259" y="201"/>
                        <a:pt x="248" y="220"/>
                      </a:cubicBezTo>
                      <a:cubicBezTo>
                        <a:pt x="248" y="220"/>
                        <a:pt x="242" y="233"/>
                        <a:pt x="235" y="233"/>
                      </a:cubicBezTo>
                      <a:cubicBezTo>
                        <a:pt x="219" y="233"/>
                        <a:pt x="219" y="233"/>
                        <a:pt x="219" y="233"/>
                      </a:cubicBezTo>
                      <a:cubicBezTo>
                        <a:pt x="212" y="233"/>
                        <a:pt x="208" y="216"/>
                        <a:pt x="208" y="216"/>
                      </a:cubicBezTo>
                      <a:cubicBezTo>
                        <a:pt x="193" y="175"/>
                        <a:pt x="154" y="146"/>
                        <a:pt x="107" y="146"/>
                      </a:cubicBezTo>
                      <a:cubicBezTo>
                        <a:pt x="48" y="146"/>
                        <a:pt x="0" y="194"/>
                        <a:pt x="0" y="253"/>
                      </a:cubicBezTo>
                      <a:cubicBezTo>
                        <a:pt x="0" y="312"/>
                        <a:pt x="48" y="360"/>
                        <a:pt x="107" y="360"/>
                      </a:cubicBezTo>
                      <a:cubicBezTo>
                        <a:pt x="154" y="360"/>
                        <a:pt x="193" y="331"/>
                        <a:pt x="208" y="290"/>
                      </a:cubicBezTo>
                      <a:cubicBezTo>
                        <a:pt x="208" y="290"/>
                        <a:pt x="212" y="273"/>
                        <a:pt x="219" y="273"/>
                      </a:cubicBezTo>
                      <a:cubicBezTo>
                        <a:pt x="235" y="273"/>
                        <a:pt x="235" y="273"/>
                        <a:pt x="235" y="273"/>
                      </a:cubicBezTo>
                      <a:cubicBezTo>
                        <a:pt x="242" y="273"/>
                        <a:pt x="248" y="286"/>
                        <a:pt x="248" y="286"/>
                      </a:cubicBezTo>
                      <a:cubicBezTo>
                        <a:pt x="259" y="305"/>
                        <a:pt x="280" y="318"/>
                        <a:pt x="304" y="318"/>
                      </a:cubicBezTo>
                      <a:cubicBezTo>
                        <a:pt x="311" y="318"/>
                        <a:pt x="318" y="317"/>
                        <a:pt x="324" y="315"/>
                      </a:cubicBezTo>
                      <a:cubicBezTo>
                        <a:pt x="339" y="344"/>
                        <a:pt x="339" y="344"/>
                        <a:pt x="339" y="344"/>
                      </a:cubicBezTo>
                      <a:cubicBezTo>
                        <a:pt x="322" y="356"/>
                        <a:pt x="311" y="375"/>
                        <a:pt x="311" y="397"/>
                      </a:cubicBezTo>
                      <a:cubicBezTo>
                        <a:pt x="311" y="420"/>
                        <a:pt x="322" y="440"/>
                        <a:pt x="340" y="451"/>
                      </a:cubicBezTo>
                      <a:cubicBezTo>
                        <a:pt x="325" y="481"/>
                        <a:pt x="325" y="481"/>
                        <a:pt x="325" y="481"/>
                      </a:cubicBezTo>
                      <a:cubicBezTo>
                        <a:pt x="318" y="479"/>
                        <a:pt x="311" y="477"/>
                        <a:pt x="304" y="477"/>
                      </a:cubicBezTo>
                      <a:cubicBezTo>
                        <a:pt x="280" y="477"/>
                        <a:pt x="259" y="490"/>
                        <a:pt x="248" y="510"/>
                      </a:cubicBezTo>
                      <a:cubicBezTo>
                        <a:pt x="248" y="510"/>
                        <a:pt x="242" y="522"/>
                        <a:pt x="235" y="522"/>
                      </a:cubicBezTo>
                      <a:cubicBezTo>
                        <a:pt x="219" y="522"/>
                        <a:pt x="219" y="522"/>
                        <a:pt x="219" y="522"/>
                      </a:cubicBezTo>
                      <a:cubicBezTo>
                        <a:pt x="212" y="522"/>
                        <a:pt x="208" y="506"/>
                        <a:pt x="208" y="506"/>
                      </a:cubicBezTo>
                      <a:cubicBezTo>
                        <a:pt x="193" y="464"/>
                        <a:pt x="154" y="435"/>
                        <a:pt x="107" y="435"/>
                      </a:cubicBezTo>
                      <a:cubicBezTo>
                        <a:pt x="48" y="435"/>
                        <a:pt x="0" y="483"/>
                        <a:pt x="0" y="542"/>
                      </a:cubicBezTo>
                      <a:cubicBezTo>
                        <a:pt x="0" y="602"/>
                        <a:pt x="48" y="649"/>
                        <a:pt x="107" y="649"/>
                      </a:cubicBezTo>
                      <a:cubicBezTo>
                        <a:pt x="154" y="649"/>
                        <a:pt x="193" y="620"/>
                        <a:pt x="208" y="579"/>
                      </a:cubicBezTo>
                      <a:cubicBezTo>
                        <a:pt x="208" y="579"/>
                        <a:pt x="212" y="562"/>
                        <a:pt x="219" y="562"/>
                      </a:cubicBezTo>
                      <a:cubicBezTo>
                        <a:pt x="235" y="562"/>
                        <a:pt x="235" y="562"/>
                        <a:pt x="235" y="562"/>
                      </a:cubicBezTo>
                      <a:cubicBezTo>
                        <a:pt x="242" y="562"/>
                        <a:pt x="248" y="575"/>
                        <a:pt x="248" y="575"/>
                      </a:cubicBezTo>
                      <a:cubicBezTo>
                        <a:pt x="259" y="594"/>
                        <a:pt x="280" y="607"/>
                        <a:pt x="304" y="607"/>
                      </a:cubicBezTo>
                      <a:cubicBezTo>
                        <a:pt x="311" y="607"/>
                        <a:pt x="318" y="606"/>
                        <a:pt x="324" y="604"/>
                      </a:cubicBezTo>
                      <a:cubicBezTo>
                        <a:pt x="339" y="633"/>
                        <a:pt x="339" y="633"/>
                        <a:pt x="339" y="633"/>
                      </a:cubicBezTo>
                      <a:cubicBezTo>
                        <a:pt x="322" y="645"/>
                        <a:pt x="311" y="665"/>
                        <a:pt x="311" y="687"/>
                      </a:cubicBezTo>
                      <a:cubicBezTo>
                        <a:pt x="311" y="723"/>
                        <a:pt x="340" y="752"/>
                        <a:pt x="376" y="752"/>
                      </a:cubicBezTo>
                      <a:cubicBezTo>
                        <a:pt x="400" y="752"/>
                        <a:pt x="421" y="739"/>
                        <a:pt x="432" y="719"/>
                      </a:cubicBezTo>
                      <a:cubicBezTo>
                        <a:pt x="432" y="719"/>
                        <a:pt x="439" y="707"/>
                        <a:pt x="445" y="707"/>
                      </a:cubicBezTo>
                      <a:cubicBezTo>
                        <a:pt x="461" y="707"/>
                        <a:pt x="461" y="707"/>
                        <a:pt x="461" y="707"/>
                      </a:cubicBezTo>
                      <a:cubicBezTo>
                        <a:pt x="468" y="707"/>
                        <a:pt x="472" y="723"/>
                        <a:pt x="472" y="723"/>
                      </a:cubicBezTo>
                      <a:cubicBezTo>
                        <a:pt x="487" y="764"/>
                        <a:pt x="527" y="794"/>
                        <a:pt x="573" y="794"/>
                      </a:cubicBezTo>
                      <a:cubicBezTo>
                        <a:pt x="632" y="794"/>
                        <a:pt x="680" y="746"/>
                        <a:pt x="680" y="687"/>
                      </a:cubicBezTo>
                      <a:cubicBezTo>
                        <a:pt x="680" y="628"/>
                        <a:pt x="632" y="580"/>
                        <a:pt x="573" y="580"/>
                      </a:cubicBezTo>
                      <a:cubicBezTo>
                        <a:pt x="527" y="580"/>
                        <a:pt x="487" y="609"/>
                        <a:pt x="472" y="650"/>
                      </a:cubicBezTo>
                      <a:cubicBezTo>
                        <a:pt x="472" y="650"/>
                        <a:pt x="468" y="667"/>
                        <a:pt x="461" y="667"/>
                      </a:cubicBezTo>
                      <a:cubicBezTo>
                        <a:pt x="445" y="667"/>
                        <a:pt x="445" y="667"/>
                        <a:pt x="445" y="667"/>
                      </a:cubicBezTo>
                      <a:cubicBezTo>
                        <a:pt x="439" y="667"/>
                        <a:pt x="432" y="654"/>
                        <a:pt x="432" y="654"/>
                      </a:cubicBezTo>
                      <a:cubicBezTo>
                        <a:pt x="421" y="635"/>
                        <a:pt x="400" y="622"/>
                        <a:pt x="376" y="622"/>
                      </a:cubicBezTo>
                      <a:cubicBezTo>
                        <a:pt x="369" y="622"/>
                        <a:pt x="361" y="623"/>
                        <a:pt x="355" y="625"/>
                      </a:cubicBezTo>
                      <a:cubicBezTo>
                        <a:pt x="340" y="596"/>
                        <a:pt x="340" y="596"/>
                        <a:pt x="340" y="596"/>
                      </a:cubicBezTo>
                      <a:cubicBezTo>
                        <a:pt x="358" y="585"/>
                        <a:pt x="369" y="565"/>
                        <a:pt x="369" y="542"/>
                      </a:cubicBezTo>
                      <a:cubicBezTo>
                        <a:pt x="369" y="520"/>
                        <a:pt x="358" y="500"/>
                        <a:pt x="341" y="489"/>
                      </a:cubicBezTo>
                      <a:cubicBezTo>
                        <a:pt x="356" y="459"/>
                        <a:pt x="356" y="459"/>
                        <a:pt x="356" y="459"/>
                      </a:cubicBezTo>
                      <a:cubicBezTo>
                        <a:pt x="362" y="461"/>
                        <a:pt x="369" y="462"/>
                        <a:pt x="376" y="46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D0CFCC"/>
                    </a:gs>
                    <a:gs pos="76000">
                      <a:schemeClr val="bg1">
                        <a:lumMod val="85000"/>
                      </a:schemeClr>
                    </a:gs>
                    <a:gs pos="100000">
                      <a:srgbClr val="FEFCFB"/>
                    </a:gs>
                  </a:gsLst>
                  <a:lin ang="10800000" scaled="1"/>
                  <a:tileRect/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279400" dist="254000" dir="2700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21" name="图片 1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7452" y="1421784"/>
                  <a:ext cx="1494000" cy="1494000"/>
                </a:xfrm>
                <a:prstGeom prst="rect">
                  <a:avLst/>
                </a:prstGeom>
                <a:effectLst>
                  <a:outerShdw blurRad="266700" dist="1270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</p:pic>
            <p:pic>
              <p:nvPicPr>
                <p:cNvPr id="122" name="图片 121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84290" y="584623"/>
                  <a:ext cx="1371327" cy="5544000"/>
                </a:xfrm>
                <a:prstGeom prst="rect">
                  <a:avLst/>
                </a:prstGeom>
                <a:effectLst>
                  <a:outerShdw blurRad="266700" dist="1270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</p:pic>
            <p:sp>
              <p:nvSpPr>
                <p:cNvPr id="123" name="椭圆 122"/>
                <p:cNvSpPr/>
                <p:nvPr/>
              </p:nvSpPr>
              <p:spPr>
                <a:xfrm>
                  <a:off x="8895798" y="563728"/>
                  <a:ext cx="813199" cy="81319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4962B"/>
                    </a:gs>
                    <a:gs pos="100000">
                      <a:srgbClr val="FED562"/>
                    </a:gs>
                  </a:gsLst>
                  <a:lin ang="2700000" scaled="1"/>
                  <a:tileRect/>
                </a:gradFill>
                <a:ln w="28575">
                  <a:gradFill flip="none" rotWithShape="1">
                    <a:gsLst>
                      <a:gs pos="0">
                        <a:srgbClr val="FED255"/>
                      </a:gs>
                      <a:gs pos="0">
                        <a:srgbClr val="F4962B"/>
                      </a:gs>
                      <a:gs pos="100000">
                        <a:srgbClr val="FED562"/>
                      </a:gs>
                    </a:gsLst>
                    <a:lin ang="13500000" scaled="0"/>
                    <a:tileRect/>
                  </a:gradFill>
                </a:ln>
                <a:effectLst>
                  <a:outerShdw blurRad="228600" dist="101600" dir="2700000" algn="tl" rotWithShape="0">
                    <a:prstClr val="black">
                      <a:alpha val="3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10128082" y="4984355"/>
                  <a:ext cx="1500202" cy="15002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AC8"/>
                    </a:gs>
                  </a:gsLst>
                  <a:lin ang="2700000" scaled="1"/>
                  <a:tileRect/>
                </a:gradFill>
                <a:ln w="41275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DCDCD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921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>
                  <a:off x="10128082" y="2605557"/>
                  <a:ext cx="1500202" cy="15002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AC8"/>
                    </a:gs>
                  </a:gsLst>
                  <a:lin ang="2700000" scaled="1"/>
                  <a:tileRect/>
                </a:gradFill>
                <a:ln w="41275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DCDCD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921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>
                  <a:off x="10174114" y="226759"/>
                  <a:ext cx="1500202" cy="15002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AC8"/>
                    </a:gs>
                  </a:gsLst>
                  <a:lin ang="2700000" scaled="1"/>
                  <a:tileRect/>
                </a:gradFill>
                <a:ln w="41275">
                  <a:gradFill flip="none" rotWithShape="1">
                    <a:gsLst>
                      <a:gs pos="100000">
                        <a:srgbClr val="FFFFFF"/>
                      </a:gs>
                      <a:gs pos="0">
                        <a:srgbClr val="CDCDCD"/>
                      </a:gs>
                    </a:gsLst>
                    <a:lin ang="13500000" scaled="1"/>
                    <a:tileRect/>
                  </a:gradFill>
                </a:ln>
                <a:effectLst>
                  <a:outerShdw blurRad="2921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27" name="图片 1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7452" y="3800638"/>
                  <a:ext cx="1494000" cy="1494000"/>
                </a:xfrm>
                <a:prstGeom prst="rect">
                  <a:avLst/>
                </a:prstGeom>
                <a:effectLst>
                  <a:outerShdw blurRad="266700" dist="1270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</p:pic>
          </p:grpSp>
          <p:grpSp>
            <p:nvGrpSpPr>
              <p:cNvPr id="68" name="组合 67"/>
              <p:cNvGrpSpPr/>
              <p:nvPr/>
            </p:nvGrpSpPr>
            <p:grpSpPr>
              <a:xfrm>
                <a:off x="4133038" y="3473627"/>
                <a:ext cx="634373" cy="614022"/>
                <a:chOff x="3030538" y="663575"/>
                <a:chExt cx="1435101" cy="1389063"/>
              </a:xfrm>
            </p:grpSpPr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3030538" y="671513"/>
                  <a:ext cx="1098550" cy="1103313"/>
                </a:xfrm>
                <a:custGeom>
                  <a:avLst/>
                  <a:gdLst>
                    <a:gd name="T0" fmla="*/ 188 w 376"/>
                    <a:gd name="T1" fmla="*/ 0 h 377"/>
                    <a:gd name="T2" fmla="*/ 0 w 376"/>
                    <a:gd name="T3" fmla="*/ 189 h 377"/>
                    <a:gd name="T4" fmla="*/ 188 w 376"/>
                    <a:gd name="T5" fmla="*/ 377 h 377"/>
                    <a:gd name="T6" fmla="*/ 376 w 376"/>
                    <a:gd name="T7" fmla="*/ 189 h 377"/>
                    <a:gd name="T8" fmla="*/ 188 w 376"/>
                    <a:gd name="T9" fmla="*/ 0 h 377"/>
                    <a:gd name="T10" fmla="*/ 188 w 376"/>
                    <a:gd name="T11" fmla="*/ 329 h 377"/>
                    <a:gd name="T12" fmla="*/ 48 w 376"/>
                    <a:gd name="T13" fmla="*/ 189 h 377"/>
                    <a:gd name="T14" fmla="*/ 188 w 376"/>
                    <a:gd name="T15" fmla="*/ 48 h 377"/>
                    <a:gd name="T16" fmla="*/ 328 w 376"/>
                    <a:gd name="T17" fmla="*/ 189 h 377"/>
                    <a:gd name="T18" fmla="*/ 188 w 376"/>
                    <a:gd name="T19" fmla="*/ 329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6" h="377">
                      <a:moveTo>
                        <a:pt x="188" y="0"/>
                      </a:moveTo>
                      <a:cubicBezTo>
                        <a:pt x="84" y="0"/>
                        <a:pt x="0" y="85"/>
                        <a:pt x="0" y="189"/>
                      </a:cubicBezTo>
                      <a:cubicBezTo>
                        <a:pt x="0" y="292"/>
                        <a:pt x="84" y="377"/>
                        <a:pt x="188" y="377"/>
                      </a:cubicBezTo>
                      <a:cubicBezTo>
                        <a:pt x="292" y="377"/>
                        <a:pt x="376" y="292"/>
                        <a:pt x="376" y="189"/>
                      </a:cubicBezTo>
                      <a:cubicBezTo>
                        <a:pt x="376" y="85"/>
                        <a:pt x="292" y="0"/>
                        <a:pt x="188" y="0"/>
                      </a:cubicBezTo>
                      <a:close/>
                      <a:moveTo>
                        <a:pt x="188" y="329"/>
                      </a:moveTo>
                      <a:cubicBezTo>
                        <a:pt x="111" y="329"/>
                        <a:pt x="48" y="266"/>
                        <a:pt x="48" y="189"/>
                      </a:cubicBezTo>
                      <a:cubicBezTo>
                        <a:pt x="48" y="111"/>
                        <a:pt x="111" y="48"/>
                        <a:pt x="188" y="48"/>
                      </a:cubicBezTo>
                      <a:cubicBezTo>
                        <a:pt x="265" y="48"/>
                        <a:pt x="328" y="111"/>
                        <a:pt x="328" y="189"/>
                      </a:cubicBezTo>
                      <a:cubicBezTo>
                        <a:pt x="328" y="266"/>
                        <a:pt x="265" y="329"/>
                        <a:pt x="188" y="329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Freeform 12"/>
                <p:cNvSpPr>
                  <a:spLocks/>
                </p:cNvSpPr>
                <p:nvPr/>
              </p:nvSpPr>
              <p:spPr bwMode="auto">
                <a:xfrm>
                  <a:off x="3933826" y="1538288"/>
                  <a:ext cx="111125" cy="115888"/>
                </a:xfrm>
                <a:custGeom>
                  <a:avLst/>
                  <a:gdLst>
                    <a:gd name="T0" fmla="*/ 34 w 38"/>
                    <a:gd name="T1" fmla="*/ 4 h 40"/>
                    <a:gd name="T2" fmla="*/ 34 w 38"/>
                    <a:gd name="T3" fmla="*/ 19 h 40"/>
                    <a:gd name="T4" fmla="*/ 19 w 38"/>
                    <a:gd name="T5" fmla="*/ 35 h 40"/>
                    <a:gd name="T6" fmla="*/ 4 w 38"/>
                    <a:gd name="T7" fmla="*/ 36 h 40"/>
                    <a:gd name="T8" fmla="*/ 4 w 38"/>
                    <a:gd name="T9" fmla="*/ 36 h 40"/>
                    <a:gd name="T10" fmla="*/ 5 w 38"/>
                    <a:gd name="T11" fmla="*/ 21 h 40"/>
                    <a:gd name="T12" fmla="*/ 19 w 38"/>
                    <a:gd name="T13" fmla="*/ 6 h 40"/>
                    <a:gd name="T14" fmla="*/ 34 w 38"/>
                    <a:gd name="T15" fmla="*/ 4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40">
                      <a:moveTo>
                        <a:pt x="34" y="4"/>
                      </a:moveTo>
                      <a:cubicBezTo>
                        <a:pt x="38" y="8"/>
                        <a:pt x="38" y="15"/>
                        <a:pt x="34" y="19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15" y="39"/>
                        <a:pt x="8" y="40"/>
                        <a:pt x="4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0" y="32"/>
                        <a:pt x="1" y="26"/>
                        <a:pt x="5" y="21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4" y="1"/>
                        <a:pt x="30" y="0"/>
                        <a:pt x="34" y="4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Freeform 13"/>
                <p:cNvSpPr>
                  <a:spLocks/>
                </p:cNvSpPr>
                <p:nvPr/>
              </p:nvSpPr>
              <p:spPr bwMode="auto">
                <a:xfrm>
                  <a:off x="3971926" y="1573213"/>
                  <a:ext cx="493713" cy="479425"/>
                </a:xfrm>
                <a:custGeom>
                  <a:avLst/>
                  <a:gdLst>
                    <a:gd name="T0" fmla="*/ 163 w 169"/>
                    <a:gd name="T1" fmla="*/ 104 h 164"/>
                    <a:gd name="T2" fmla="*/ 162 w 169"/>
                    <a:gd name="T3" fmla="*/ 129 h 164"/>
                    <a:gd name="T4" fmla="*/ 137 w 169"/>
                    <a:gd name="T5" fmla="*/ 155 h 164"/>
                    <a:gd name="T6" fmla="*/ 112 w 169"/>
                    <a:gd name="T7" fmla="*/ 158 h 164"/>
                    <a:gd name="T8" fmla="*/ 112 w 169"/>
                    <a:gd name="T9" fmla="*/ 158 h 164"/>
                    <a:gd name="T10" fmla="*/ 7 w 169"/>
                    <a:gd name="T11" fmla="*/ 33 h 164"/>
                    <a:gd name="T12" fmla="*/ 32 w 169"/>
                    <a:gd name="T13" fmla="*/ 7 h 164"/>
                    <a:gd name="T14" fmla="*/ 163 w 169"/>
                    <a:gd name="T15" fmla="*/ 104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9" h="164">
                      <a:moveTo>
                        <a:pt x="163" y="104"/>
                      </a:moveTo>
                      <a:cubicBezTo>
                        <a:pt x="169" y="110"/>
                        <a:pt x="169" y="121"/>
                        <a:pt x="162" y="129"/>
                      </a:cubicBezTo>
                      <a:cubicBezTo>
                        <a:pt x="137" y="155"/>
                        <a:pt x="137" y="155"/>
                        <a:pt x="137" y="155"/>
                      </a:cubicBezTo>
                      <a:cubicBezTo>
                        <a:pt x="130" y="163"/>
                        <a:pt x="119" y="164"/>
                        <a:pt x="112" y="158"/>
                      </a:cubicBezTo>
                      <a:cubicBezTo>
                        <a:pt x="112" y="158"/>
                        <a:pt x="112" y="158"/>
                        <a:pt x="112" y="158"/>
                      </a:cubicBezTo>
                      <a:cubicBezTo>
                        <a:pt x="105" y="151"/>
                        <a:pt x="0" y="41"/>
                        <a:pt x="7" y="33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9" y="0"/>
                        <a:pt x="156" y="97"/>
                        <a:pt x="163" y="104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4"/>
                <p:cNvSpPr>
                  <a:spLocks/>
                </p:cNvSpPr>
                <p:nvPr/>
              </p:nvSpPr>
              <p:spPr bwMode="auto">
                <a:xfrm>
                  <a:off x="4000501" y="771525"/>
                  <a:ext cx="271463" cy="58738"/>
                </a:xfrm>
                <a:custGeom>
                  <a:avLst/>
                  <a:gdLst>
                    <a:gd name="T0" fmla="*/ 93 w 93"/>
                    <a:gd name="T1" fmla="*/ 10 h 20"/>
                    <a:gd name="T2" fmla="*/ 83 w 93"/>
                    <a:gd name="T3" fmla="*/ 20 h 20"/>
                    <a:gd name="T4" fmla="*/ 9 w 93"/>
                    <a:gd name="T5" fmla="*/ 20 h 20"/>
                    <a:gd name="T6" fmla="*/ 0 w 93"/>
                    <a:gd name="T7" fmla="*/ 10 h 20"/>
                    <a:gd name="T8" fmla="*/ 0 w 93"/>
                    <a:gd name="T9" fmla="*/ 10 h 20"/>
                    <a:gd name="T10" fmla="*/ 9 w 93"/>
                    <a:gd name="T11" fmla="*/ 0 h 20"/>
                    <a:gd name="T12" fmla="*/ 83 w 93"/>
                    <a:gd name="T13" fmla="*/ 0 h 20"/>
                    <a:gd name="T14" fmla="*/ 93 w 93"/>
                    <a:gd name="T15" fmla="*/ 1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3" h="20">
                      <a:moveTo>
                        <a:pt x="93" y="10"/>
                      </a:moveTo>
                      <a:cubicBezTo>
                        <a:pt x="93" y="15"/>
                        <a:pt x="89" y="20"/>
                        <a:pt x="83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4" y="20"/>
                        <a:pt x="0" y="15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9" y="0"/>
                        <a:pt x="93" y="4"/>
                        <a:pt x="93" y="1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15"/>
                <p:cNvSpPr>
                  <a:spLocks/>
                </p:cNvSpPr>
                <p:nvPr/>
              </p:nvSpPr>
              <p:spPr bwMode="auto">
                <a:xfrm>
                  <a:off x="4108451" y="663575"/>
                  <a:ext cx="55563" cy="271463"/>
                </a:xfrm>
                <a:custGeom>
                  <a:avLst/>
                  <a:gdLst>
                    <a:gd name="T0" fmla="*/ 9 w 19"/>
                    <a:gd name="T1" fmla="*/ 0 h 93"/>
                    <a:gd name="T2" fmla="*/ 19 w 19"/>
                    <a:gd name="T3" fmla="*/ 10 h 93"/>
                    <a:gd name="T4" fmla="*/ 19 w 19"/>
                    <a:gd name="T5" fmla="*/ 84 h 93"/>
                    <a:gd name="T6" fmla="*/ 9 w 19"/>
                    <a:gd name="T7" fmla="*/ 93 h 93"/>
                    <a:gd name="T8" fmla="*/ 9 w 19"/>
                    <a:gd name="T9" fmla="*/ 93 h 93"/>
                    <a:gd name="T10" fmla="*/ 0 w 19"/>
                    <a:gd name="T11" fmla="*/ 84 h 93"/>
                    <a:gd name="T12" fmla="*/ 0 w 19"/>
                    <a:gd name="T13" fmla="*/ 10 h 93"/>
                    <a:gd name="T14" fmla="*/ 9 w 19"/>
                    <a:gd name="T1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93">
                      <a:moveTo>
                        <a:pt x="9" y="0"/>
                      </a:moveTo>
                      <a:cubicBezTo>
                        <a:pt x="15" y="0"/>
                        <a:pt x="19" y="4"/>
                        <a:pt x="19" y="10"/>
                      </a:cubicBezTo>
                      <a:cubicBezTo>
                        <a:pt x="19" y="84"/>
                        <a:pt x="19" y="84"/>
                        <a:pt x="19" y="84"/>
                      </a:cubicBezTo>
                      <a:cubicBezTo>
                        <a:pt x="19" y="89"/>
                        <a:pt x="15" y="93"/>
                        <a:pt x="9" y="93"/>
                      </a:cubicBezTo>
                      <a:cubicBezTo>
                        <a:pt x="9" y="93"/>
                        <a:pt x="9" y="93"/>
                        <a:pt x="9" y="93"/>
                      </a:cubicBezTo>
                      <a:cubicBezTo>
                        <a:pt x="4" y="93"/>
                        <a:pt x="0" y="89"/>
                        <a:pt x="0" y="8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"/>
                        <a:pt x="4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16"/>
                <p:cNvSpPr>
                  <a:spLocks/>
                </p:cNvSpPr>
                <p:nvPr/>
              </p:nvSpPr>
              <p:spPr bwMode="auto">
                <a:xfrm>
                  <a:off x="3590926" y="844550"/>
                  <a:ext cx="354013" cy="287338"/>
                </a:xfrm>
                <a:custGeom>
                  <a:avLst/>
                  <a:gdLst>
                    <a:gd name="T0" fmla="*/ 105 w 121"/>
                    <a:gd name="T1" fmla="*/ 93 h 98"/>
                    <a:gd name="T2" fmla="*/ 7 w 121"/>
                    <a:gd name="T3" fmla="*/ 15 h 98"/>
                    <a:gd name="T4" fmla="*/ 7 w 121"/>
                    <a:gd name="T5" fmla="*/ 15 h 98"/>
                    <a:gd name="T6" fmla="*/ 1 w 121"/>
                    <a:gd name="T7" fmla="*/ 7 h 98"/>
                    <a:gd name="T8" fmla="*/ 1 w 121"/>
                    <a:gd name="T9" fmla="*/ 7 h 98"/>
                    <a:gd name="T10" fmla="*/ 9 w 121"/>
                    <a:gd name="T11" fmla="*/ 0 h 98"/>
                    <a:gd name="T12" fmla="*/ 9 w 121"/>
                    <a:gd name="T13" fmla="*/ 0 h 98"/>
                    <a:gd name="T14" fmla="*/ 119 w 121"/>
                    <a:gd name="T15" fmla="*/ 88 h 98"/>
                    <a:gd name="T16" fmla="*/ 119 w 121"/>
                    <a:gd name="T17" fmla="*/ 88 h 98"/>
                    <a:gd name="T18" fmla="*/ 115 w 121"/>
                    <a:gd name="T19" fmla="*/ 98 h 98"/>
                    <a:gd name="T20" fmla="*/ 115 w 121"/>
                    <a:gd name="T21" fmla="*/ 98 h 98"/>
                    <a:gd name="T22" fmla="*/ 112 w 121"/>
                    <a:gd name="T23" fmla="*/ 98 h 98"/>
                    <a:gd name="T24" fmla="*/ 112 w 121"/>
                    <a:gd name="T25" fmla="*/ 98 h 98"/>
                    <a:gd name="T26" fmla="*/ 105 w 121"/>
                    <a:gd name="T27" fmla="*/ 9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1" h="98">
                      <a:moveTo>
                        <a:pt x="105" y="93"/>
                      </a:moveTo>
                      <a:cubicBezTo>
                        <a:pt x="91" y="51"/>
                        <a:pt x="53" y="19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3" y="14"/>
                        <a:pt x="0" y="11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3"/>
                        <a:pt x="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1" y="5"/>
                        <a:pt x="103" y="41"/>
                        <a:pt x="119" y="88"/>
                      </a:cubicBezTo>
                      <a:cubicBezTo>
                        <a:pt x="119" y="88"/>
                        <a:pt x="119" y="88"/>
                        <a:pt x="119" y="88"/>
                      </a:cubicBezTo>
                      <a:cubicBezTo>
                        <a:pt x="121" y="92"/>
                        <a:pt x="118" y="96"/>
                        <a:pt x="115" y="98"/>
                      </a:cubicBezTo>
                      <a:cubicBezTo>
                        <a:pt x="115" y="98"/>
                        <a:pt x="115" y="98"/>
                        <a:pt x="115" y="98"/>
                      </a:cubicBezTo>
                      <a:cubicBezTo>
                        <a:pt x="114" y="98"/>
                        <a:pt x="113" y="98"/>
                        <a:pt x="112" y="98"/>
                      </a:cubicBezTo>
                      <a:cubicBezTo>
                        <a:pt x="112" y="98"/>
                        <a:pt x="112" y="98"/>
                        <a:pt x="112" y="98"/>
                      </a:cubicBezTo>
                      <a:cubicBezTo>
                        <a:pt x="109" y="98"/>
                        <a:pt x="106" y="96"/>
                        <a:pt x="105" y="93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Oval 17"/>
                <p:cNvSpPr>
                  <a:spLocks noChangeArrowheads="1"/>
                </p:cNvSpPr>
                <p:nvPr/>
              </p:nvSpPr>
              <p:spPr bwMode="auto">
                <a:xfrm>
                  <a:off x="3906838" y="1149350"/>
                  <a:ext cx="52388" cy="52388"/>
                </a:xfrm>
                <a:prstGeom prst="ellipse">
                  <a:avLst/>
                </a:pr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>
                <a:off x="1703681" y="2650913"/>
                <a:ext cx="470284" cy="670057"/>
                <a:chOff x="3173412" y="596106"/>
                <a:chExt cx="960438" cy="1368425"/>
              </a:xfrm>
            </p:grpSpPr>
            <p:sp>
              <p:nvSpPr>
                <p:cNvPr id="106" name="Freeform 9"/>
                <p:cNvSpPr>
                  <a:spLocks/>
                </p:cNvSpPr>
                <p:nvPr/>
              </p:nvSpPr>
              <p:spPr bwMode="auto">
                <a:xfrm>
                  <a:off x="3586162" y="1178719"/>
                  <a:ext cx="193675" cy="214313"/>
                </a:xfrm>
                <a:custGeom>
                  <a:avLst/>
                  <a:gdLst>
                    <a:gd name="T0" fmla="*/ 61 w 72"/>
                    <a:gd name="T1" fmla="*/ 23 h 80"/>
                    <a:gd name="T2" fmla="*/ 22 w 72"/>
                    <a:gd name="T3" fmla="*/ 6 h 80"/>
                    <a:gd name="T4" fmla="*/ 22 w 72"/>
                    <a:gd name="T5" fmla="*/ 6 h 80"/>
                    <a:gd name="T6" fmla="*/ 6 w 72"/>
                    <a:gd name="T7" fmla="*/ 45 h 80"/>
                    <a:gd name="T8" fmla="*/ 11 w 72"/>
                    <a:gd name="T9" fmla="*/ 58 h 80"/>
                    <a:gd name="T10" fmla="*/ 50 w 72"/>
                    <a:gd name="T11" fmla="*/ 74 h 80"/>
                    <a:gd name="T12" fmla="*/ 50 w 72"/>
                    <a:gd name="T13" fmla="*/ 74 h 80"/>
                    <a:gd name="T14" fmla="*/ 66 w 72"/>
                    <a:gd name="T15" fmla="*/ 35 h 80"/>
                    <a:gd name="T16" fmla="*/ 61 w 72"/>
                    <a:gd name="T17" fmla="*/ 2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80">
                      <a:moveTo>
                        <a:pt x="61" y="23"/>
                      </a:moveTo>
                      <a:cubicBezTo>
                        <a:pt x="54" y="7"/>
                        <a:pt x="37" y="0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7" y="13"/>
                        <a:pt x="0" y="30"/>
                        <a:pt x="6" y="45"/>
                      </a:cubicBez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17" y="73"/>
                        <a:pt x="35" y="80"/>
                        <a:pt x="50" y="74"/>
                      </a:cubicBezTo>
                      <a:cubicBezTo>
                        <a:pt x="50" y="74"/>
                        <a:pt x="50" y="74"/>
                        <a:pt x="50" y="74"/>
                      </a:cubicBezTo>
                      <a:cubicBezTo>
                        <a:pt x="65" y="68"/>
                        <a:pt x="72" y="50"/>
                        <a:pt x="66" y="35"/>
                      </a:cubicBezTo>
                      <a:lnTo>
                        <a:pt x="61" y="23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10"/>
                <p:cNvSpPr>
                  <a:spLocks/>
                </p:cNvSpPr>
                <p:nvPr/>
              </p:nvSpPr>
              <p:spPr bwMode="auto">
                <a:xfrm>
                  <a:off x="3173412" y="640556"/>
                  <a:ext cx="866775" cy="838200"/>
                </a:xfrm>
                <a:custGeom>
                  <a:avLst/>
                  <a:gdLst>
                    <a:gd name="T0" fmla="*/ 323 w 323"/>
                    <a:gd name="T1" fmla="*/ 208 h 312"/>
                    <a:gd name="T2" fmla="*/ 321 w 323"/>
                    <a:gd name="T3" fmla="*/ 208 h 312"/>
                    <a:gd name="T4" fmla="*/ 223 w 323"/>
                    <a:gd name="T5" fmla="*/ 216 h 312"/>
                    <a:gd name="T6" fmla="*/ 172 w 323"/>
                    <a:gd name="T7" fmla="*/ 198 h 312"/>
                    <a:gd name="T8" fmla="*/ 150 w 323"/>
                    <a:gd name="T9" fmla="*/ 247 h 312"/>
                    <a:gd name="T10" fmla="*/ 74 w 323"/>
                    <a:gd name="T11" fmla="*/ 309 h 312"/>
                    <a:gd name="T12" fmla="*/ 73 w 323"/>
                    <a:gd name="T13" fmla="*/ 312 h 312"/>
                    <a:gd name="T14" fmla="*/ 67 w 323"/>
                    <a:gd name="T15" fmla="*/ 299 h 312"/>
                    <a:gd name="T16" fmla="*/ 28 w 323"/>
                    <a:gd name="T17" fmla="*/ 207 h 312"/>
                    <a:gd name="T18" fmla="*/ 102 w 323"/>
                    <a:gd name="T19" fmla="*/ 28 h 312"/>
                    <a:gd name="T20" fmla="*/ 280 w 323"/>
                    <a:gd name="T21" fmla="*/ 102 h 312"/>
                    <a:gd name="T22" fmla="*/ 319 w 323"/>
                    <a:gd name="T23" fmla="*/ 195 h 312"/>
                    <a:gd name="T24" fmla="*/ 323 w 323"/>
                    <a:gd name="T25" fmla="*/ 20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23" h="312">
                      <a:moveTo>
                        <a:pt x="323" y="208"/>
                      </a:moveTo>
                      <a:cubicBezTo>
                        <a:pt x="322" y="208"/>
                        <a:pt x="322" y="208"/>
                        <a:pt x="321" y="208"/>
                      </a:cubicBezTo>
                      <a:cubicBezTo>
                        <a:pt x="292" y="204"/>
                        <a:pt x="258" y="207"/>
                        <a:pt x="223" y="216"/>
                      </a:cubicBezTo>
                      <a:cubicBezTo>
                        <a:pt x="214" y="198"/>
                        <a:pt x="192" y="190"/>
                        <a:pt x="172" y="198"/>
                      </a:cubicBezTo>
                      <a:cubicBezTo>
                        <a:pt x="153" y="206"/>
                        <a:pt x="143" y="227"/>
                        <a:pt x="150" y="247"/>
                      </a:cubicBezTo>
                      <a:cubicBezTo>
                        <a:pt x="118" y="265"/>
                        <a:pt x="92" y="286"/>
                        <a:pt x="74" y="309"/>
                      </a:cubicBezTo>
                      <a:cubicBezTo>
                        <a:pt x="74" y="310"/>
                        <a:pt x="73" y="311"/>
                        <a:pt x="73" y="312"/>
                      </a:cubicBezTo>
                      <a:cubicBezTo>
                        <a:pt x="70" y="308"/>
                        <a:pt x="68" y="303"/>
                        <a:pt x="67" y="299"/>
                      </a:cubicBezTo>
                      <a:cubicBezTo>
                        <a:pt x="28" y="207"/>
                        <a:pt x="28" y="207"/>
                        <a:pt x="28" y="207"/>
                      </a:cubicBezTo>
                      <a:cubicBezTo>
                        <a:pt x="0" y="137"/>
                        <a:pt x="33" y="57"/>
                        <a:pt x="102" y="28"/>
                      </a:cubicBezTo>
                      <a:cubicBezTo>
                        <a:pt x="172" y="0"/>
                        <a:pt x="252" y="33"/>
                        <a:pt x="280" y="102"/>
                      </a:cubicBezTo>
                      <a:cubicBezTo>
                        <a:pt x="319" y="195"/>
                        <a:pt x="319" y="195"/>
                        <a:pt x="319" y="195"/>
                      </a:cubicBezTo>
                      <a:cubicBezTo>
                        <a:pt x="320" y="199"/>
                        <a:pt x="322" y="204"/>
                        <a:pt x="323" y="208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11"/>
                <p:cNvSpPr>
                  <a:spLocks/>
                </p:cNvSpPr>
                <p:nvPr/>
              </p:nvSpPr>
              <p:spPr bwMode="auto">
                <a:xfrm>
                  <a:off x="3752850" y="1234281"/>
                  <a:ext cx="325438" cy="400050"/>
                </a:xfrm>
                <a:custGeom>
                  <a:avLst/>
                  <a:gdLst>
                    <a:gd name="T0" fmla="*/ 14 w 121"/>
                    <a:gd name="T1" fmla="*/ 12 h 149"/>
                    <a:gd name="T2" fmla="*/ 14 w 121"/>
                    <a:gd name="T3" fmla="*/ 11 h 149"/>
                    <a:gd name="T4" fmla="*/ 103 w 121"/>
                    <a:gd name="T5" fmla="*/ 3 h 149"/>
                    <a:gd name="T6" fmla="*/ 111 w 121"/>
                    <a:gd name="T7" fmla="*/ 4 h 149"/>
                    <a:gd name="T8" fmla="*/ 36 w 121"/>
                    <a:gd name="T9" fmla="*/ 149 h 149"/>
                    <a:gd name="T10" fmla="*/ 0 w 121"/>
                    <a:gd name="T11" fmla="*/ 60 h 149"/>
                    <a:gd name="T12" fmla="*/ 14 w 121"/>
                    <a:gd name="T13" fmla="*/ 12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1" h="149">
                      <a:moveTo>
                        <a:pt x="14" y="12"/>
                      </a:move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46" y="2"/>
                        <a:pt x="77" y="0"/>
                        <a:pt x="103" y="3"/>
                      </a:cubicBezTo>
                      <a:cubicBezTo>
                        <a:pt x="106" y="3"/>
                        <a:pt x="108" y="4"/>
                        <a:pt x="111" y="4"/>
                      </a:cubicBezTo>
                      <a:cubicBezTo>
                        <a:pt x="121" y="63"/>
                        <a:pt x="91" y="122"/>
                        <a:pt x="36" y="149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15" y="50"/>
                        <a:pt x="22" y="30"/>
                        <a:pt x="14" y="12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12"/>
                <p:cNvSpPr>
                  <a:spLocks/>
                </p:cNvSpPr>
                <p:nvPr/>
              </p:nvSpPr>
              <p:spPr bwMode="auto">
                <a:xfrm>
                  <a:off x="3392487" y="1343819"/>
                  <a:ext cx="417513" cy="360363"/>
                </a:xfrm>
                <a:custGeom>
                  <a:avLst/>
                  <a:gdLst>
                    <a:gd name="T0" fmla="*/ 74 w 155"/>
                    <a:gd name="T1" fmla="*/ 0 h 134"/>
                    <a:gd name="T2" fmla="*/ 74 w 155"/>
                    <a:gd name="T3" fmla="*/ 2 h 134"/>
                    <a:gd name="T4" fmla="*/ 119 w 155"/>
                    <a:gd name="T5" fmla="*/ 26 h 134"/>
                    <a:gd name="T6" fmla="*/ 155 w 155"/>
                    <a:gd name="T7" fmla="*/ 114 h 134"/>
                    <a:gd name="T8" fmla="*/ 0 w 155"/>
                    <a:gd name="T9" fmla="*/ 65 h 134"/>
                    <a:gd name="T10" fmla="*/ 5 w 155"/>
                    <a:gd name="T11" fmla="*/ 58 h 134"/>
                    <a:gd name="T12" fmla="*/ 74 w 155"/>
                    <a:gd name="T1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34">
                      <a:moveTo>
                        <a:pt x="74" y="0"/>
                      </a:moveTo>
                      <a:cubicBezTo>
                        <a:pt x="74" y="2"/>
                        <a:pt x="74" y="2"/>
                        <a:pt x="74" y="2"/>
                      </a:cubicBezTo>
                      <a:cubicBezTo>
                        <a:pt x="82" y="19"/>
                        <a:pt x="100" y="29"/>
                        <a:pt x="119" y="26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97" y="134"/>
                        <a:pt x="35" y="113"/>
                        <a:pt x="0" y="65"/>
                      </a:cubicBezTo>
                      <a:cubicBezTo>
                        <a:pt x="2" y="62"/>
                        <a:pt x="3" y="60"/>
                        <a:pt x="5" y="58"/>
                      </a:cubicBezTo>
                      <a:cubicBezTo>
                        <a:pt x="21" y="37"/>
                        <a:pt x="45" y="17"/>
                        <a:pt x="74" y="0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3"/>
                <p:cNvSpPr>
                  <a:spLocks/>
                </p:cNvSpPr>
                <p:nvPr/>
              </p:nvSpPr>
              <p:spPr bwMode="auto">
                <a:xfrm>
                  <a:off x="3178175" y="1647031"/>
                  <a:ext cx="784225" cy="317500"/>
                </a:xfrm>
                <a:custGeom>
                  <a:avLst/>
                  <a:gdLst>
                    <a:gd name="T0" fmla="*/ 21 w 292"/>
                    <a:gd name="T1" fmla="*/ 106 h 118"/>
                    <a:gd name="T2" fmla="*/ 28 w 292"/>
                    <a:gd name="T3" fmla="*/ 90 h 118"/>
                    <a:gd name="T4" fmla="*/ 28 w 292"/>
                    <a:gd name="T5" fmla="*/ 90 h 118"/>
                    <a:gd name="T6" fmla="*/ 24 w 292"/>
                    <a:gd name="T7" fmla="*/ 66 h 118"/>
                    <a:gd name="T8" fmla="*/ 24 w 292"/>
                    <a:gd name="T9" fmla="*/ 66 h 118"/>
                    <a:gd name="T10" fmla="*/ 77 w 292"/>
                    <a:gd name="T11" fmla="*/ 25 h 118"/>
                    <a:gd name="T12" fmla="*/ 77 w 292"/>
                    <a:gd name="T13" fmla="*/ 25 h 118"/>
                    <a:gd name="T14" fmla="*/ 140 w 292"/>
                    <a:gd name="T15" fmla="*/ 54 h 118"/>
                    <a:gd name="T16" fmla="*/ 140 w 292"/>
                    <a:gd name="T17" fmla="*/ 54 h 118"/>
                    <a:gd name="T18" fmla="*/ 189 w 292"/>
                    <a:gd name="T19" fmla="*/ 94 h 118"/>
                    <a:gd name="T20" fmla="*/ 189 w 292"/>
                    <a:gd name="T21" fmla="*/ 94 h 118"/>
                    <a:gd name="T22" fmla="*/ 240 w 292"/>
                    <a:gd name="T23" fmla="*/ 117 h 118"/>
                    <a:gd name="T24" fmla="*/ 240 w 292"/>
                    <a:gd name="T25" fmla="*/ 117 h 118"/>
                    <a:gd name="T26" fmla="*/ 278 w 292"/>
                    <a:gd name="T27" fmla="*/ 100 h 118"/>
                    <a:gd name="T28" fmla="*/ 278 w 292"/>
                    <a:gd name="T29" fmla="*/ 100 h 118"/>
                    <a:gd name="T30" fmla="*/ 292 w 292"/>
                    <a:gd name="T31" fmla="*/ 69 h 118"/>
                    <a:gd name="T32" fmla="*/ 292 w 292"/>
                    <a:gd name="T33" fmla="*/ 69 h 118"/>
                    <a:gd name="T34" fmla="*/ 279 w 292"/>
                    <a:gd name="T35" fmla="*/ 29 h 118"/>
                    <a:gd name="T36" fmla="*/ 279 w 292"/>
                    <a:gd name="T37" fmla="*/ 29 h 118"/>
                    <a:gd name="T38" fmla="*/ 265 w 292"/>
                    <a:gd name="T39" fmla="*/ 13 h 118"/>
                    <a:gd name="T40" fmla="*/ 265 w 292"/>
                    <a:gd name="T41" fmla="*/ 13 h 118"/>
                    <a:gd name="T42" fmla="*/ 248 w 292"/>
                    <a:gd name="T43" fmla="*/ 14 h 118"/>
                    <a:gd name="T44" fmla="*/ 248 w 292"/>
                    <a:gd name="T45" fmla="*/ 14 h 118"/>
                    <a:gd name="T46" fmla="*/ 249 w 292"/>
                    <a:gd name="T47" fmla="*/ 31 h 118"/>
                    <a:gd name="T48" fmla="*/ 249 w 292"/>
                    <a:gd name="T49" fmla="*/ 31 h 118"/>
                    <a:gd name="T50" fmla="*/ 249 w 292"/>
                    <a:gd name="T51" fmla="*/ 32 h 118"/>
                    <a:gd name="T52" fmla="*/ 249 w 292"/>
                    <a:gd name="T53" fmla="*/ 32 h 118"/>
                    <a:gd name="T54" fmla="*/ 252 w 292"/>
                    <a:gd name="T55" fmla="*/ 34 h 118"/>
                    <a:gd name="T56" fmla="*/ 252 w 292"/>
                    <a:gd name="T57" fmla="*/ 34 h 118"/>
                    <a:gd name="T58" fmla="*/ 259 w 292"/>
                    <a:gd name="T59" fmla="*/ 43 h 118"/>
                    <a:gd name="T60" fmla="*/ 259 w 292"/>
                    <a:gd name="T61" fmla="*/ 43 h 118"/>
                    <a:gd name="T62" fmla="*/ 267 w 292"/>
                    <a:gd name="T63" fmla="*/ 67 h 118"/>
                    <a:gd name="T64" fmla="*/ 267 w 292"/>
                    <a:gd name="T65" fmla="*/ 67 h 118"/>
                    <a:gd name="T66" fmla="*/ 260 w 292"/>
                    <a:gd name="T67" fmla="*/ 84 h 118"/>
                    <a:gd name="T68" fmla="*/ 260 w 292"/>
                    <a:gd name="T69" fmla="*/ 84 h 118"/>
                    <a:gd name="T70" fmla="*/ 241 w 292"/>
                    <a:gd name="T71" fmla="*/ 92 h 118"/>
                    <a:gd name="T72" fmla="*/ 241 w 292"/>
                    <a:gd name="T73" fmla="*/ 92 h 118"/>
                    <a:gd name="T74" fmla="*/ 203 w 292"/>
                    <a:gd name="T75" fmla="*/ 74 h 118"/>
                    <a:gd name="T76" fmla="*/ 203 w 292"/>
                    <a:gd name="T77" fmla="*/ 74 h 118"/>
                    <a:gd name="T78" fmla="*/ 156 w 292"/>
                    <a:gd name="T79" fmla="*/ 35 h 118"/>
                    <a:gd name="T80" fmla="*/ 156 w 292"/>
                    <a:gd name="T81" fmla="*/ 35 h 118"/>
                    <a:gd name="T82" fmla="*/ 78 w 292"/>
                    <a:gd name="T83" fmla="*/ 1 h 118"/>
                    <a:gd name="T84" fmla="*/ 78 w 292"/>
                    <a:gd name="T85" fmla="*/ 1 h 118"/>
                    <a:gd name="T86" fmla="*/ 24 w 292"/>
                    <a:gd name="T87" fmla="*/ 17 h 118"/>
                    <a:gd name="T88" fmla="*/ 24 w 292"/>
                    <a:gd name="T89" fmla="*/ 17 h 118"/>
                    <a:gd name="T90" fmla="*/ 0 w 292"/>
                    <a:gd name="T91" fmla="*/ 65 h 118"/>
                    <a:gd name="T92" fmla="*/ 0 w 292"/>
                    <a:gd name="T93" fmla="*/ 65 h 118"/>
                    <a:gd name="T94" fmla="*/ 5 w 292"/>
                    <a:gd name="T95" fmla="*/ 99 h 118"/>
                    <a:gd name="T96" fmla="*/ 5 w 292"/>
                    <a:gd name="T97" fmla="*/ 99 h 118"/>
                    <a:gd name="T98" fmla="*/ 16 w 292"/>
                    <a:gd name="T99" fmla="*/ 107 h 118"/>
                    <a:gd name="T100" fmla="*/ 16 w 292"/>
                    <a:gd name="T101" fmla="*/ 107 h 118"/>
                    <a:gd name="T102" fmla="*/ 21 w 292"/>
                    <a:gd name="T103" fmla="*/ 10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92" h="118">
                      <a:moveTo>
                        <a:pt x="21" y="106"/>
                      </a:moveTo>
                      <a:cubicBezTo>
                        <a:pt x="27" y="104"/>
                        <a:pt x="31" y="97"/>
                        <a:pt x="28" y="90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5" y="81"/>
                        <a:pt x="24" y="73"/>
                        <a:pt x="24" y="66"/>
                      </a:cubicBezTo>
                      <a:cubicBezTo>
                        <a:pt x="24" y="66"/>
                        <a:pt x="24" y="66"/>
                        <a:pt x="24" y="66"/>
                      </a:cubicBezTo>
                      <a:cubicBezTo>
                        <a:pt x="26" y="41"/>
                        <a:pt x="46" y="24"/>
                        <a:pt x="77" y="25"/>
                      </a:cubicBezTo>
                      <a:cubicBezTo>
                        <a:pt x="77" y="25"/>
                        <a:pt x="77" y="25"/>
                        <a:pt x="77" y="25"/>
                      </a:cubicBezTo>
                      <a:cubicBezTo>
                        <a:pt x="95" y="26"/>
                        <a:pt x="117" y="34"/>
                        <a:pt x="140" y="54"/>
                      </a:cubicBezTo>
                      <a:cubicBezTo>
                        <a:pt x="140" y="54"/>
                        <a:pt x="140" y="54"/>
                        <a:pt x="140" y="54"/>
                      </a:cubicBezTo>
                      <a:cubicBezTo>
                        <a:pt x="155" y="67"/>
                        <a:pt x="172" y="82"/>
                        <a:pt x="189" y="94"/>
                      </a:cubicBezTo>
                      <a:cubicBezTo>
                        <a:pt x="189" y="94"/>
                        <a:pt x="189" y="94"/>
                        <a:pt x="189" y="94"/>
                      </a:cubicBezTo>
                      <a:cubicBezTo>
                        <a:pt x="205" y="106"/>
                        <a:pt x="222" y="116"/>
                        <a:pt x="240" y="117"/>
                      </a:cubicBezTo>
                      <a:cubicBezTo>
                        <a:pt x="240" y="117"/>
                        <a:pt x="240" y="117"/>
                        <a:pt x="240" y="117"/>
                      </a:cubicBezTo>
                      <a:cubicBezTo>
                        <a:pt x="254" y="118"/>
                        <a:pt x="268" y="112"/>
                        <a:pt x="278" y="100"/>
                      </a:cubicBezTo>
                      <a:cubicBezTo>
                        <a:pt x="278" y="100"/>
                        <a:pt x="278" y="100"/>
                        <a:pt x="278" y="100"/>
                      </a:cubicBezTo>
                      <a:cubicBezTo>
                        <a:pt x="287" y="90"/>
                        <a:pt x="291" y="79"/>
                        <a:pt x="292" y="69"/>
                      </a:cubicBezTo>
                      <a:cubicBezTo>
                        <a:pt x="292" y="69"/>
                        <a:pt x="292" y="69"/>
                        <a:pt x="292" y="69"/>
                      </a:cubicBezTo>
                      <a:cubicBezTo>
                        <a:pt x="292" y="52"/>
                        <a:pt x="285" y="39"/>
                        <a:pt x="279" y="29"/>
                      </a:cubicBezTo>
                      <a:cubicBezTo>
                        <a:pt x="279" y="29"/>
                        <a:pt x="279" y="29"/>
                        <a:pt x="279" y="29"/>
                      </a:cubicBezTo>
                      <a:cubicBezTo>
                        <a:pt x="272" y="19"/>
                        <a:pt x="265" y="13"/>
                        <a:pt x="265" y="13"/>
                      </a:cubicBezTo>
                      <a:cubicBezTo>
                        <a:pt x="265" y="13"/>
                        <a:pt x="265" y="13"/>
                        <a:pt x="265" y="13"/>
                      </a:cubicBezTo>
                      <a:cubicBezTo>
                        <a:pt x="260" y="9"/>
                        <a:pt x="252" y="9"/>
                        <a:pt x="248" y="14"/>
                      </a:cubicBezTo>
                      <a:cubicBezTo>
                        <a:pt x="248" y="14"/>
                        <a:pt x="248" y="14"/>
                        <a:pt x="248" y="14"/>
                      </a:cubicBezTo>
                      <a:cubicBezTo>
                        <a:pt x="243" y="19"/>
                        <a:pt x="244" y="27"/>
                        <a:pt x="249" y="31"/>
                      </a:cubicBezTo>
                      <a:cubicBezTo>
                        <a:pt x="249" y="31"/>
                        <a:pt x="249" y="31"/>
                        <a:pt x="249" y="31"/>
                      </a:cubicBezTo>
                      <a:cubicBezTo>
                        <a:pt x="249" y="31"/>
                        <a:pt x="249" y="31"/>
                        <a:pt x="249" y="32"/>
                      </a:cubicBezTo>
                      <a:cubicBezTo>
                        <a:pt x="249" y="32"/>
                        <a:pt x="249" y="32"/>
                        <a:pt x="249" y="32"/>
                      </a:cubicBezTo>
                      <a:cubicBezTo>
                        <a:pt x="250" y="32"/>
                        <a:pt x="251" y="33"/>
                        <a:pt x="252" y="34"/>
                      </a:cubicBezTo>
                      <a:cubicBezTo>
                        <a:pt x="252" y="34"/>
                        <a:pt x="252" y="34"/>
                        <a:pt x="252" y="34"/>
                      </a:cubicBezTo>
                      <a:cubicBezTo>
                        <a:pt x="253" y="36"/>
                        <a:pt x="256" y="39"/>
                        <a:pt x="259" y="43"/>
                      </a:cubicBezTo>
                      <a:cubicBezTo>
                        <a:pt x="259" y="43"/>
                        <a:pt x="259" y="43"/>
                        <a:pt x="259" y="43"/>
                      </a:cubicBezTo>
                      <a:cubicBezTo>
                        <a:pt x="264" y="50"/>
                        <a:pt x="268" y="59"/>
                        <a:pt x="267" y="67"/>
                      </a:cubicBezTo>
                      <a:cubicBezTo>
                        <a:pt x="267" y="67"/>
                        <a:pt x="267" y="67"/>
                        <a:pt x="267" y="67"/>
                      </a:cubicBezTo>
                      <a:cubicBezTo>
                        <a:pt x="267" y="73"/>
                        <a:pt x="265" y="78"/>
                        <a:pt x="260" y="84"/>
                      </a:cubicBezTo>
                      <a:cubicBezTo>
                        <a:pt x="260" y="84"/>
                        <a:pt x="260" y="84"/>
                        <a:pt x="260" y="84"/>
                      </a:cubicBezTo>
                      <a:cubicBezTo>
                        <a:pt x="253" y="91"/>
                        <a:pt x="248" y="92"/>
                        <a:pt x="241" y="92"/>
                      </a:cubicBezTo>
                      <a:cubicBezTo>
                        <a:pt x="241" y="92"/>
                        <a:pt x="241" y="92"/>
                        <a:pt x="241" y="92"/>
                      </a:cubicBezTo>
                      <a:cubicBezTo>
                        <a:pt x="232" y="92"/>
                        <a:pt x="218" y="85"/>
                        <a:pt x="203" y="74"/>
                      </a:cubicBezTo>
                      <a:cubicBezTo>
                        <a:pt x="203" y="74"/>
                        <a:pt x="203" y="74"/>
                        <a:pt x="203" y="74"/>
                      </a:cubicBezTo>
                      <a:cubicBezTo>
                        <a:pt x="188" y="63"/>
                        <a:pt x="172" y="49"/>
                        <a:pt x="156" y="35"/>
                      </a:cubicBezTo>
                      <a:cubicBezTo>
                        <a:pt x="156" y="35"/>
                        <a:pt x="156" y="35"/>
                        <a:pt x="156" y="35"/>
                      </a:cubicBezTo>
                      <a:cubicBezTo>
                        <a:pt x="130" y="13"/>
                        <a:pt x="103" y="2"/>
                        <a:pt x="78" y="1"/>
                      </a:cubicBezTo>
                      <a:cubicBezTo>
                        <a:pt x="78" y="1"/>
                        <a:pt x="78" y="1"/>
                        <a:pt x="78" y="1"/>
                      </a:cubicBezTo>
                      <a:cubicBezTo>
                        <a:pt x="57" y="0"/>
                        <a:pt x="38" y="5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10" y="28"/>
                        <a:pt x="1" y="45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6"/>
                        <a:pt x="1" y="87"/>
                        <a:pt x="5" y="99"/>
                      </a:cubicBezTo>
                      <a:cubicBezTo>
                        <a:pt x="5" y="99"/>
                        <a:pt x="5" y="99"/>
                        <a:pt x="5" y="99"/>
                      </a:cubicBezTo>
                      <a:cubicBezTo>
                        <a:pt x="7" y="103"/>
                        <a:pt x="11" y="106"/>
                        <a:pt x="16" y="107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8" y="107"/>
                        <a:pt x="19" y="107"/>
                        <a:pt x="21" y="106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4"/>
                <p:cNvSpPr>
                  <a:spLocks/>
                </p:cNvSpPr>
                <p:nvPr/>
              </p:nvSpPr>
              <p:spPr bwMode="auto">
                <a:xfrm>
                  <a:off x="3940175" y="748506"/>
                  <a:ext cx="193675" cy="104775"/>
                </a:xfrm>
                <a:custGeom>
                  <a:avLst/>
                  <a:gdLst>
                    <a:gd name="T0" fmla="*/ 1 w 72"/>
                    <a:gd name="T1" fmla="*/ 30 h 39"/>
                    <a:gd name="T2" fmla="*/ 3 w 72"/>
                    <a:gd name="T3" fmla="*/ 35 h 39"/>
                    <a:gd name="T4" fmla="*/ 7 w 72"/>
                    <a:gd name="T5" fmla="*/ 38 h 39"/>
                    <a:gd name="T6" fmla="*/ 70 w 72"/>
                    <a:gd name="T7" fmla="*/ 22 h 39"/>
                    <a:gd name="T8" fmla="*/ 71 w 72"/>
                    <a:gd name="T9" fmla="*/ 17 h 39"/>
                    <a:gd name="T10" fmla="*/ 66 w 72"/>
                    <a:gd name="T11" fmla="*/ 3 h 39"/>
                    <a:gd name="T12" fmla="*/ 62 w 72"/>
                    <a:gd name="T13" fmla="*/ 0 h 39"/>
                    <a:gd name="T14" fmla="*/ 2 w 72"/>
                    <a:gd name="T15" fmla="*/ 25 h 39"/>
                    <a:gd name="T16" fmla="*/ 1 w 72"/>
                    <a:gd name="T17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39">
                      <a:moveTo>
                        <a:pt x="1" y="30"/>
                      </a:move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7"/>
                        <a:pt x="5" y="39"/>
                        <a:pt x="7" y="38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1" y="21"/>
                        <a:pt x="72" y="19"/>
                        <a:pt x="71" y="17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5" y="1"/>
                        <a:pt x="64" y="0"/>
                        <a:pt x="62" y="0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1" y="26"/>
                        <a:pt x="0" y="28"/>
                        <a:pt x="1" y="3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Freeform 15"/>
                <p:cNvSpPr>
                  <a:spLocks/>
                </p:cNvSpPr>
                <p:nvPr/>
              </p:nvSpPr>
              <p:spPr bwMode="auto">
                <a:xfrm>
                  <a:off x="3876675" y="596106"/>
                  <a:ext cx="133350" cy="182563"/>
                </a:xfrm>
                <a:custGeom>
                  <a:avLst/>
                  <a:gdLst>
                    <a:gd name="T0" fmla="*/ 2 w 50"/>
                    <a:gd name="T1" fmla="*/ 64 h 68"/>
                    <a:gd name="T2" fmla="*/ 7 w 50"/>
                    <a:gd name="T3" fmla="*/ 66 h 68"/>
                    <a:gd name="T4" fmla="*/ 12 w 50"/>
                    <a:gd name="T5" fmla="*/ 66 h 68"/>
                    <a:gd name="T6" fmla="*/ 49 w 50"/>
                    <a:gd name="T7" fmla="*/ 13 h 68"/>
                    <a:gd name="T8" fmla="*/ 47 w 50"/>
                    <a:gd name="T9" fmla="*/ 9 h 68"/>
                    <a:gd name="T10" fmla="*/ 34 w 50"/>
                    <a:gd name="T11" fmla="*/ 1 h 68"/>
                    <a:gd name="T12" fmla="*/ 30 w 50"/>
                    <a:gd name="T13" fmla="*/ 1 h 68"/>
                    <a:gd name="T14" fmla="*/ 0 w 50"/>
                    <a:gd name="T15" fmla="*/ 59 h 68"/>
                    <a:gd name="T16" fmla="*/ 2 w 50"/>
                    <a:gd name="T17" fmla="*/ 64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68">
                      <a:moveTo>
                        <a:pt x="2" y="64"/>
                      </a:moveTo>
                      <a:cubicBezTo>
                        <a:pt x="7" y="66"/>
                        <a:pt x="7" y="66"/>
                        <a:pt x="7" y="66"/>
                      </a:cubicBezTo>
                      <a:cubicBezTo>
                        <a:pt x="9" y="68"/>
                        <a:pt x="11" y="68"/>
                        <a:pt x="12" y="66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50" y="12"/>
                        <a:pt x="49" y="10"/>
                        <a:pt x="47" y="9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3" y="0"/>
                        <a:pt x="30" y="0"/>
                        <a:pt x="30" y="1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3"/>
                        <a:pt x="2" y="64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0" name="组合 69"/>
              <p:cNvGrpSpPr/>
              <p:nvPr/>
            </p:nvGrpSpPr>
            <p:grpSpPr>
              <a:xfrm>
                <a:off x="4105210" y="2005539"/>
                <a:ext cx="707571" cy="449421"/>
                <a:chOff x="5173662" y="745331"/>
                <a:chExt cx="1679575" cy="1066800"/>
              </a:xfrm>
            </p:grpSpPr>
            <p:sp>
              <p:nvSpPr>
                <p:cNvPr id="102" name="Freeform 16"/>
                <p:cNvSpPr>
                  <a:spLocks noEditPoints="1"/>
                </p:cNvSpPr>
                <p:nvPr/>
              </p:nvSpPr>
              <p:spPr bwMode="auto">
                <a:xfrm>
                  <a:off x="6450012" y="770731"/>
                  <a:ext cx="403225" cy="1041400"/>
                </a:xfrm>
                <a:custGeom>
                  <a:avLst/>
                  <a:gdLst>
                    <a:gd name="T0" fmla="*/ 105 w 150"/>
                    <a:gd name="T1" fmla="*/ 0 h 388"/>
                    <a:gd name="T2" fmla="*/ 44 w 150"/>
                    <a:gd name="T3" fmla="*/ 0 h 388"/>
                    <a:gd name="T4" fmla="*/ 0 w 150"/>
                    <a:gd name="T5" fmla="*/ 45 h 388"/>
                    <a:gd name="T6" fmla="*/ 0 w 150"/>
                    <a:gd name="T7" fmla="*/ 343 h 388"/>
                    <a:gd name="T8" fmla="*/ 44 w 150"/>
                    <a:gd name="T9" fmla="*/ 388 h 388"/>
                    <a:gd name="T10" fmla="*/ 105 w 150"/>
                    <a:gd name="T11" fmla="*/ 388 h 388"/>
                    <a:gd name="T12" fmla="*/ 150 w 150"/>
                    <a:gd name="T13" fmla="*/ 343 h 388"/>
                    <a:gd name="T14" fmla="*/ 150 w 150"/>
                    <a:gd name="T15" fmla="*/ 45 h 388"/>
                    <a:gd name="T16" fmla="*/ 105 w 150"/>
                    <a:gd name="T17" fmla="*/ 0 h 388"/>
                    <a:gd name="T18" fmla="*/ 75 w 150"/>
                    <a:gd name="T19" fmla="*/ 223 h 388"/>
                    <a:gd name="T20" fmla="*/ 62 w 150"/>
                    <a:gd name="T21" fmla="*/ 211 h 388"/>
                    <a:gd name="T22" fmla="*/ 75 w 150"/>
                    <a:gd name="T23" fmla="*/ 198 h 388"/>
                    <a:gd name="T24" fmla="*/ 87 w 150"/>
                    <a:gd name="T25" fmla="*/ 211 h 388"/>
                    <a:gd name="T26" fmla="*/ 75 w 150"/>
                    <a:gd name="T27" fmla="*/ 223 h 388"/>
                    <a:gd name="T28" fmla="*/ 69 w 150"/>
                    <a:gd name="T29" fmla="*/ 179 h 388"/>
                    <a:gd name="T30" fmla="*/ 75 w 150"/>
                    <a:gd name="T31" fmla="*/ 174 h 388"/>
                    <a:gd name="T32" fmla="*/ 80 w 150"/>
                    <a:gd name="T33" fmla="*/ 179 h 388"/>
                    <a:gd name="T34" fmla="*/ 75 w 150"/>
                    <a:gd name="T35" fmla="*/ 185 h 388"/>
                    <a:gd name="T36" fmla="*/ 69 w 150"/>
                    <a:gd name="T37" fmla="*/ 179 h 388"/>
                    <a:gd name="T38" fmla="*/ 119 w 150"/>
                    <a:gd name="T39" fmla="*/ 94 h 388"/>
                    <a:gd name="T40" fmla="*/ 30 w 150"/>
                    <a:gd name="T41" fmla="*/ 94 h 388"/>
                    <a:gd name="T42" fmla="*/ 26 w 150"/>
                    <a:gd name="T43" fmla="*/ 90 h 388"/>
                    <a:gd name="T44" fmla="*/ 30 w 150"/>
                    <a:gd name="T45" fmla="*/ 85 h 388"/>
                    <a:gd name="T46" fmla="*/ 119 w 150"/>
                    <a:gd name="T47" fmla="*/ 85 h 388"/>
                    <a:gd name="T48" fmla="*/ 123 w 150"/>
                    <a:gd name="T49" fmla="*/ 90 h 388"/>
                    <a:gd name="T50" fmla="*/ 119 w 150"/>
                    <a:gd name="T51" fmla="*/ 94 h 388"/>
                    <a:gd name="T52" fmla="*/ 119 w 150"/>
                    <a:gd name="T53" fmla="*/ 72 h 388"/>
                    <a:gd name="T54" fmla="*/ 30 w 150"/>
                    <a:gd name="T55" fmla="*/ 72 h 388"/>
                    <a:gd name="T56" fmla="*/ 26 w 150"/>
                    <a:gd name="T57" fmla="*/ 67 h 388"/>
                    <a:gd name="T58" fmla="*/ 30 w 150"/>
                    <a:gd name="T59" fmla="*/ 63 h 388"/>
                    <a:gd name="T60" fmla="*/ 119 w 150"/>
                    <a:gd name="T61" fmla="*/ 63 h 388"/>
                    <a:gd name="T62" fmla="*/ 123 w 150"/>
                    <a:gd name="T63" fmla="*/ 67 h 388"/>
                    <a:gd name="T64" fmla="*/ 119 w 150"/>
                    <a:gd name="T65" fmla="*/ 72 h 388"/>
                    <a:gd name="T66" fmla="*/ 119 w 150"/>
                    <a:gd name="T67" fmla="*/ 49 h 388"/>
                    <a:gd name="T68" fmla="*/ 30 w 150"/>
                    <a:gd name="T69" fmla="*/ 49 h 388"/>
                    <a:gd name="T70" fmla="*/ 26 w 150"/>
                    <a:gd name="T71" fmla="*/ 45 h 388"/>
                    <a:gd name="T72" fmla="*/ 30 w 150"/>
                    <a:gd name="T73" fmla="*/ 40 h 388"/>
                    <a:gd name="T74" fmla="*/ 119 w 150"/>
                    <a:gd name="T75" fmla="*/ 40 h 388"/>
                    <a:gd name="T76" fmla="*/ 123 w 150"/>
                    <a:gd name="T77" fmla="*/ 45 h 388"/>
                    <a:gd name="T78" fmla="*/ 119 w 150"/>
                    <a:gd name="T79" fmla="*/ 49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0" h="388">
                      <a:moveTo>
                        <a:pt x="105" y="0"/>
                      </a:move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0" y="20"/>
                        <a:pt x="0" y="45"/>
                      </a:cubicBezTo>
                      <a:cubicBezTo>
                        <a:pt x="0" y="343"/>
                        <a:pt x="0" y="343"/>
                        <a:pt x="0" y="343"/>
                      </a:cubicBezTo>
                      <a:cubicBezTo>
                        <a:pt x="0" y="368"/>
                        <a:pt x="20" y="388"/>
                        <a:pt x="44" y="388"/>
                      </a:cubicBezTo>
                      <a:cubicBezTo>
                        <a:pt x="105" y="388"/>
                        <a:pt x="105" y="388"/>
                        <a:pt x="105" y="388"/>
                      </a:cubicBezTo>
                      <a:cubicBezTo>
                        <a:pt x="130" y="388"/>
                        <a:pt x="150" y="368"/>
                        <a:pt x="150" y="343"/>
                      </a:cubicBezTo>
                      <a:cubicBezTo>
                        <a:pt x="150" y="45"/>
                        <a:pt x="150" y="45"/>
                        <a:pt x="150" y="45"/>
                      </a:cubicBezTo>
                      <a:cubicBezTo>
                        <a:pt x="150" y="20"/>
                        <a:pt x="130" y="0"/>
                        <a:pt x="105" y="0"/>
                      </a:cubicBezTo>
                      <a:close/>
                      <a:moveTo>
                        <a:pt x="75" y="223"/>
                      </a:moveTo>
                      <a:cubicBezTo>
                        <a:pt x="68" y="223"/>
                        <a:pt x="62" y="218"/>
                        <a:pt x="62" y="211"/>
                      </a:cubicBezTo>
                      <a:cubicBezTo>
                        <a:pt x="62" y="204"/>
                        <a:pt x="68" y="198"/>
                        <a:pt x="75" y="198"/>
                      </a:cubicBezTo>
                      <a:cubicBezTo>
                        <a:pt x="82" y="198"/>
                        <a:pt x="87" y="204"/>
                        <a:pt x="87" y="211"/>
                      </a:cubicBezTo>
                      <a:cubicBezTo>
                        <a:pt x="87" y="218"/>
                        <a:pt x="82" y="223"/>
                        <a:pt x="75" y="223"/>
                      </a:cubicBezTo>
                      <a:close/>
                      <a:moveTo>
                        <a:pt x="69" y="179"/>
                      </a:moveTo>
                      <a:cubicBezTo>
                        <a:pt x="69" y="176"/>
                        <a:pt x="72" y="174"/>
                        <a:pt x="75" y="174"/>
                      </a:cubicBezTo>
                      <a:cubicBezTo>
                        <a:pt x="78" y="174"/>
                        <a:pt x="80" y="176"/>
                        <a:pt x="80" y="179"/>
                      </a:cubicBezTo>
                      <a:cubicBezTo>
                        <a:pt x="80" y="182"/>
                        <a:pt x="78" y="185"/>
                        <a:pt x="75" y="185"/>
                      </a:cubicBezTo>
                      <a:cubicBezTo>
                        <a:pt x="72" y="185"/>
                        <a:pt x="69" y="182"/>
                        <a:pt x="69" y="179"/>
                      </a:cubicBezTo>
                      <a:close/>
                      <a:moveTo>
                        <a:pt x="119" y="94"/>
                      </a:moveTo>
                      <a:cubicBezTo>
                        <a:pt x="30" y="94"/>
                        <a:pt x="30" y="94"/>
                        <a:pt x="30" y="94"/>
                      </a:cubicBezTo>
                      <a:cubicBezTo>
                        <a:pt x="28" y="94"/>
                        <a:pt x="26" y="92"/>
                        <a:pt x="26" y="90"/>
                      </a:cubicBezTo>
                      <a:cubicBezTo>
                        <a:pt x="26" y="87"/>
                        <a:pt x="28" y="85"/>
                        <a:pt x="30" y="85"/>
                      </a:cubicBezTo>
                      <a:cubicBezTo>
                        <a:pt x="119" y="85"/>
                        <a:pt x="119" y="85"/>
                        <a:pt x="119" y="85"/>
                      </a:cubicBezTo>
                      <a:cubicBezTo>
                        <a:pt x="121" y="85"/>
                        <a:pt x="123" y="87"/>
                        <a:pt x="123" y="90"/>
                      </a:cubicBezTo>
                      <a:cubicBezTo>
                        <a:pt x="123" y="92"/>
                        <a:pt x="121" y="94"/>
                        <a:pt x="119" y="94"/>
                      </a:cubicBezTo>
                      <a:close/>
                      <a:moveTo>
                        <a:pt x="119" y="72"/>
                      </a:moveTo>
                      <a:cubicBezTo>
                        <a:pt x="30" y="72"/>
                        <a:pt x="30" y="72"/>
                        <a:pt x="30" y="72"/>
                      </a:cubicBezTo>
                      <a:cubicBezTo>
                        <a:pt x="28" y="72"/>
                        <a:pt x="26" y="70"/>
                        <a:pt x="26" y="67"/>
                      </a:cubicBezTo>
                      <a:cubicBezTo>
                        <a:pt x="26" y="65"/>
                        <a:pt x="28" y="63"/>
                        <a:pt x="30" y="63"/>
                      </a:cubicBezTo>
                      <a:cubicBezTo>
                        <a:pt x="119" y="63"/>
                        <a:pt x="119" y="63"/>
                        <a:pt x="119" y="63"/>
                      </a:cubicBezTo>
                      <a:cubicBezTo>
                        <a:pt x="121" y="63"/>
                        <a:pt x="123" y="65"/>
                        <a:pt x="123" y="67"/>
                      </a:cubicBezTo>
                      <a:cubicBezTo>
                        <a:pt x="123" y="70"/>
                        <a:pt x="121" y="72"/>
                        <a:pt x="119" y="72"/>
                      </a:cubicBezTo>
                      <a:close/>
                      <a:moveTo>
                        <a:pt x="119" y="49"/>
                      </a:moveTo>
                      <a:cubicBezTo>
                        <a:pt x="30" y="49"/>
                        <a:pt x="30" y="49"/>
                        <a:pt x="30" y="49"/>
                      </a:cubicBezTo>
                      <a:cubicBezTo>
                        <a:pt x="28" y="49"/>
                        <a:pt x="26" y="47"/>
                        <a:pt x="26" y="45"/>
                      </a:cubicBezTo>
                      <a:cubicBezTo>
                        <a:pt x="26" y="42"/>
                        <a:pt x="28" y="40"/>
                        <a:pt x="30" y="40"/>
                      </a:cubicBezTo>
                      <a:cubicBezTo>
                        <a:pt x="119" y="40"/>
                        <a:pt x="119" y="40"/>
                        <a:pt x="119" y="40"/>
                      </a:cubicBezTo>
                      <a:cubicBezTo>
                        <a:pt x="121" y="40"/>
                        <a:pt x="123" y="42"/>
                        <a:pt x="123" y="45"/>
                      </a:cubicBezTo>
                      <a:cubicBezTo>
                        <a:pt x="123" y="47"/>
                        <a:pt x="121" y="49"/>
                        <a:pt x="119" y="49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17"/>
                <p:cNvSpPr>
                  <a:spLocks noEditPoints="1"/>
                </p:cNvSpPr>
                <p:nvPr/>
              </p:nvSpPr>
              <p:spPr bwMode="auto">
                <a:xfrm>
                  <a:off x="5173662" y="745331"/>
                  <a:ext cx="1244600" cy="869950"/>
                </a:xfrm>
                <a:custGeom>
                  <a:avLst/>
                  <a:gdLst>
                    <a:gd name="T0" fmla="*/ 407 w 464"/>
                    <a:gd name="T1" fmla="*/ 0 h 324"/>
                    <a:gd name="T2" fmla="*/ 57 w 464"/>
                    <a:gd name="T3" fmla="*/ 0 h 324"/>
                    <a:gd name="T4" fmla="*/ 0 w 464"/>
                    <a:gd name="T5" fmla="*/ 57 h 324"/>
                    <a:gd name="T6" fmla="*/ 0 w 464"/>
                    <a:gd name="T7" fmla="*/ 267 h 324"/>
                    <a:gd name="T8" fmla="*/ 57 w 464"/>
                    <a:gd name="T9" fmla="*/ 324 h 324"/>
                    <a:gd name="T10" fmla="*/ 407 w 464"/>
                    <a:gd name="T11" fmla="*/ 324 h 324"/>
                    <a:gd name="T12" fmla="*/ 464 w 464"/>
                    <a:gd name="T13" fmla="*/ 267 h 324"/>
                    <a:gd name="T14" fmla="*/ 464 w 464"/>
                    <a:gd name="T15" fmla="*/ 57 h 324"/>
                    <a:gd name="T16" fmla="*/ 407 w 464"/>
                    <a:gd name="T17" fmla="*/ 0 h 324"/>
                    <a:gd name="T18" fmla="*/ 351 w 464"/>
                    <a:gd name="T19" fmla="*/ 312 h 324"/>
                    <a:gd name="T20" fmla="*/ 305 w 464"/>
                    <a:gd name="T21" fmla="*/ 312 h 324"/>
                    <a:gd name="T22" fmla="*/ 300 w 464"/>
                    <a:gd name="T23" fmla="*/ 306 h 324"/>
                    <a:gd name="T24" fmla="*/ 305 w 464"/>
                    <a:gd name="T25" fmla="*/ 301 h 324"/>
                    <a:gd name="T26" fmla="*/ 351 w 464"/>
                    <a:gd name="T27" fmla="*/ 301 h 324"/>
                    <a:gd name="T28" fmla="*/ 357 w 464"/>
                    <a:gd name="T29" fmla="*/ 306 h 324"/>
                    <a:gd name="T30" fmla="*/ 351 w 464"/>
                    <a:gd name="T31" fmla="*/ 312 h 324"/>
                    <a:gd name="T32" fmla="*/ 371 w 464"/>
                    <a:gd name="T33" fmla="*/ 312 h 324"/>
                    <a:gd name="T34" fmla="*/ 365 w 464"/>
                    <a:gd name="T35" fmla="*/ 306 h 324"/>
                    <a:gd name="T36" fmla="*/ 371 w 464"/>
                    <a:gd name="T37" fmla="*/ 300 h 324"/>
                    <a:gd name="T38" fmla="*/ 377 w 464"/>
                    <a:gd name="T39" fmla="*/ 306 h 324"/>
                    <a:gd name="T40" fmla="*/ 371 w 464"/>
                    <a:gd name="T41" fmla="*/ 312 h 324"/>
                    <a:gd name="T42" fmla="*/ 431 w 464"/>
                    <a:gd name="T43" fmla="*/ 267 h 324"/>
                    <a:gd name="T44" fmla="*/ 407 w 464"/>
                    <a:gd name="T45" fmla="*/ 291 h 324"/>
                    <a:gd name="T46" fmla="*/ 57 w 464"/>
                    <a:gd name="T47" fmla="*/ 291 h 324"/>
                    <a:gd name="T48" fmla="*/ 33 w 464"/>
                    <a:gd name="T49" fmla="*/ 267 h 324"/>
                    <a:gd name="T50" fmla="*/ 33 w 464"/>
                    <a:gd name="T51" fmla="*/ 57 h 324"/>
                    <a:gd name="T52" fmla="*/ 57 w 464"/>
                    <a:gd name="T53" fmla="*/ 33 h 324"/>
                    <a:gd name="T54" fmla="*/ 407 w 464"/>
                    <a:gd name="T55" fmla="*/ 33 h 324"/>
                    <a:gd name="T56" fmla="*/ 431 w 464"/>
                    <a:gd name="T57" fmla="*/ 57 h 324"/>
                    <a:gd name="T58" fmla="*/ 431 w 464"/>
                    <a:gd name="T59" fmla="*/ 267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64" h="324">
                      <a:moveTo>
                        <a:pt x="407" y="0"/>
                      </a:move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25" y="0"/>
                        <a:pt x="0" y="26"/>
                        <a:pt x="0" y="57"/>
                      </a:cubicBezTo>
                      <a:cubicBezTo>
                        <a:pt x="0" y="267"/>
                        <a:pt x="0" y="267"/>
                        <a:pt x="0" y="267"/>
                      </a:cubicBezTo>
                      <a:cubicBezTo>
                        <a:pt x="0" y="298"/>
                        <a:pt x="25" y="324"/>
                        <a:pt x="57" y="324"/>
                      </a:cubicBezTo>
                      <a:cubicBezTo>
                        <a:pt x="407" y="324"/>
                        <a:pt x="407" y="324"/>
                        <a:pt x="407" y="324"/>
                      </a:cubicBezTo>
                      <a:cubicBezTo>
                        <a:pt x="439" y="324"/>
                        <a:pt x="464" y="298"/>
                        <a:pt x="464" y="267"/>
                      </a:cubicBezTo>
                      <a:cubicBezTo>
                        <a:pt x="464" y="57"/>
                        <a:pt x="464" y="57"/>
                        <a:pt x="464" y="57"/>
                      </a:cubicBezTo>
                      <a:cubicBezTo>
                        <a:pt x="464" y="26"/>
                        <a:pt x="439" y="0"/>
                        <a:pt x="407" y="0"/>
                      </a:cubicBezTo>
                      <a:close/>
                      <a:moveTo>
                        <a:pt x="351" y="312"/>
                      </a:moveTo>
                      <a:cubicBezTo>
                        <a:pt x="305" y="312"/>
                        <a:pt x="305" y="312"/>
                        <a:pt x="305" y="312"/>
                      </a:cubicBezTo>
                      <a:cubicBezTo>
                        <a:pt x="302" y="312"/>
                        <a:pt x="300" y="310"/>
                        <a:pt x="300" y="306"/>
                      </a:cubicBezTo>
                      <a:cubicBezTo>
                        <a:pt x="300" y="303"/>
                        <a:pt x="302" y="301"/>
                        <a:pt x="305" y="301"/>
                      </a:cubicBezTo>
                      <a:cubicBezTo>
                        <a:pt x="351" y="301"/>
                        <a:pt x="351" y="301"/>
                        <a:pt x="351" y="301"/>
                      </a:cubicBezTo>
                      <a:cubicBezTo>
                        <a:pt x="355" y="301"/>
                        <a:pt x="357" y="303"/>
                        <a:pt x="357" y="306"/>
                      </a:cubicBezTo>
                      <a:cubicBezTo>
                        <a:pt x="357" y="310"/>
                        <a:pt x="355" y="312"/>
                        <a:pt x="351" y="312"/>
                      </a:cubicBezTo>
                      <a:close/>
                      <a:moveTo>
                        <a:pt x="371" y="312"/>
                      </a:moveTo>
                      <a:cubicBezTo>
                        <a:pt x="368" y="312"/>
                        <a:pt x="365" y="310"/>
                        <a:pt x="365" y="306"/>
                      </a:cubicBezTo>
                      <a:cubicBezTo>
                        <a:pt x="365" y="303"/>
                        <a:pt x="368" y="300"/>
                        <a:pt x="371" y="300"/>
                      </a:cubicBezTo>
                      <a:cubicBezTo>
                        <a:pt x="374" y="300"/>
                        <a:pt x="377" y="303"/>
                        <a:pt x="377" y="306"/>
                      </a:cubicBezTo>
                      <a:cubicBezTo>
                        <a:pt x="377" y="310"/>
                        <a:pt x="374" y="312"/>
                        <a:pt x="371" y="312"/>
                      </a:cubicBezTo>
                      <a:close/>
                      <a:moveTo>
                        <a:pt x="431" y="267"/>
                      </a:moveTo>
                      <a:cubicBezTo>
                        <a:pt x="431" y="280"/>
                        <a:pt x="420" y="291"/>
                        <a:pt x="407" y="291"/>
                      </a:cubicBezTo>
                      <a:cubicBezTo>
                        <a:pt x="57" y="291"/>
                        <a:pt x="57" y="291"/>
                        <a:pt x="57" y="291"/>
                      </a:cubicBezTo>
                      <a:cubicBezTo>
                        <a:pt x="44" y="291"/>
                        <a:pt x="33" y="280"/>
                        <a:pt x="33" y="267"/>
                      </a:cubicBezTo>
                      <a:cubicBezTo>
                        <a:pt x="33" y="57"/>
                        <a:pt x="33" y="57"/>
                        <a:pt x="33" y="57"/>
                      </a:cubicBezTo>
                      <a:cubicBezTo>
                        <a:pt x="33" y="44"/>
                        <a:pt x="44" y="33"/>
                        <a:pt x="57" y="33"/>
                      </a:cubicBezTo>
                      <a:cubicBezTo>
                        <a:pt x="407" y="33"/>
                        <a:pt x="407" y="33"/>
                        <a:pt x="407" y="33"/>
                      </a:cubicBezTo>
                      <a:cubicBezTo>
                        <a:pt x="420" y="33"/>
                        <a:pt x="431" y="44"/>
                        <a:pt x="431" y="57"/>
                      </a:cubicBezTo>
                      <a:lnTo>
                        <a:pt x="431" y="267"/>
                      </a:ln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8"/>
                <p:cNvSpPr>
                  <a:spLocks/>
                </p:cNvSpPr>
                <p:nvPr/>
              </p:nvSpPr>
              <p:spPr bwMode="auto">
                <a:xfrm>
                  <a:off x="5465762" y="1567656"/>
                  <a:ext cx="660400" cy="244475"/>
                </a:xfrm>
                <a:custGeom>
                  <a:avLst/>
                  <a:gdLst>
                    <a:gd name="T0" fmla="*/ 242 w 246"/>
                    <a:gd name="T1" fmla="*/ 79 h 91"/>
                    <a:gd name="T2" fmla="*/ 230 w 246"/>
                    <a:gd name="T3" fmla="*/ 78 h 91"/>
                    <a:gd name="T4" fmla="*/ 174 w 246"/>
                    <a:gd name="T5" fmla="*/ 57 h 91"/>
                    <a:gd name="T6" fmla="*/ 167 w 246"/>
                    <a:gd name="T7" fmla="*/ 48 h 91"/>
                    <a:gd name="T8" fmla="*/ 167 w 246"/>
                    <a:gd name="T9" fmla="*/ 0 h 91"/>
                    <a:gd name="T10" fmla="*/ 78 w 246"/>
                    <a:gd name="T11" fmla="*/ 0 h 91"/>
                    <a:gd name="T12" fmla="*/ 78 w 246"/>
                    <a:gd name="T13" fmla="*/ 48 h 91"/>
                    <a:gd name="T14" fmla="*/ 75 w 246"/>
                    <a:gd name="T15" fmla="*/ 60 h 91"/>
                    <a:gd name="T16" fmla="*/ 32 w 246"/>
                    <a:gd name="T17" fmla="*/ 76 h 91"/>
                    <a:gd name="T18" fmla="*/ 17 w 246"/>
                    <a:gd name="T19" fmla="*/ 79 h 91"/>
                    <a:gd name="T20" fmla="*/ 8 w 246"/>
                    <a:gd name="T21" fmla="*/ 79 h 91"/>
                    <a:gd name="T22" fmla="*/ 0 w 246"/>
                    <a:gd name="T23" fmla="*/ 85 h 91"/>
                    <a:gd name="T24" fmla="*/ 0 w 246"/>
                    <a:gd name="T25" fmla="*/ 85 h 91"/>
                    <a:gd name="T26" fmla="*/ 8 w 246"/>
                    <a:gd name="T27" fmla="*/ 91 h 91"/>
                    <a:gd name="T28" fmla="*/ 238 w 246"/>
                    <a:gd name="T29" fmla="*/ 91 h 91"/>
                    <a:gd name="T30" fmla="*/ 246 w 246"/>
                    <a:gd name="T31" fmla="*/ 85 h 91"/>
                    <a:gd name="T32" fmla="*/ 246 w 246"/>
                    <a:gd name="T33" fmla="*/ 85 h 91"/>
                    <a:gd name="T34" fmla="*/ 242 w 246"/>
                    <a:gd name="T35" fmla="*/ 79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6" h="91">
                      <a:moveTo>
                        <a:pt x="242" y="79"/>
                      </a:moveTo>
                      <a:cubicBezTo>
                        <a:pt x="240" y="79"/>
                        <a:pt x="234" y="78"/>
                        <a:pt x="230" y="78"/>
                      </a:cubicBezTo>
                      <a:cubicBezTo>
                        <a:pt x="174" y="57"/>
                        <a:pt x="174" y="57"/>
                        <a:pt x="174" y="57"/>
                      </a:cubicBezTo>
                      <a:cubicBezTo>
                        <a:pt x="171" y="56"/>
                        <a:pt x="167" y="52"/>
                        <a:pt x="167" y="48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78" y="48"/>
                        <a:pt x="78" y="48"/>
                        <a:pt x="78" y="48"/>
                      </a:cubicBezTo>
                      <a:cubicBezTo>
                        <a:pt x="78" y="52"/>
                        <a:pt x="77" y="57"/>
                        <a:pt x="75" y="60"/>
                      </a:cubicBezTo>
                      <a:cubicBezTo>
                        <a:pt x="32" y="76"/>
                        <a:pt x="32" y="76"/>
                        <a:pt x="32" y="76"/>
                      </a:cubicBezTo>
                      <a:cubicBezTo>
                        <a:pt x="29" y="77"/>
                        <a:pt x="22" y="79"/>
                        <a:pt x="17" y="79"/>
                      </a:cubicBezTo>
                      <a:cubicBezTo>
                        <a:pt x="8" y="79"/>
                        <a:pt x="8" y="79"/>
                        <a:pt x="8" y="79"/>
                      </a:cubicBezTo>
                      <a:cubicBezTo>
                        <a:pt x="4" y="79"/>
                        <a:pt x="0" y="82"/>
                        <a:pt x="0" y="85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88"/>
                        <a:pt x="4" y="91"/>
                        <a:pt x="8" y="91"/>
                      </a:cubicBezTo>
                      <a:cubicBezTo>
                        <a:pt x="238" y="91"/>
                        <a:pt x="238" y="91"/>
                        <a:pt x="238" y="91"/>
                      </a:cubicBezTo>
                      <a:cubicBezTo>
                        <a:pt x="242" y="91"/>
                        <a:pt x="246" y="88"/>
                        <a:pt x="246" y="85"/>
                      </a:cubicBezTo>
                      <a:cubicBezTo>
                        <a:pt x="246" y="85"/>
                        <a:pt x="246" y="85"/>
                        <a:pt x="246" y="85"/>
                      </a:cubicBezTo>
                      <a:cubicBezTo>
                        <a:pt x="246" y="82"/>
                        <a:pt x="244" y="79"/>
                        <a:pt x="242" y="79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19"/>
                <p:cNvSpPr>
                  <a:spLocks/>
                </p:cNvSpPr>
                <p:nvPr/>
              </p:nvSpPr>
              <p:spPr bwMode="auto">
                <a:xfrm>
                  <a:off x="5302250" y="861219"/>
                  <a:ext cx="987425" cy="638175"/>
                </a:xfrm>
                <a:custGeom>
                  <a:avLst/>
                  <a:gdLst>
                    <a:gd name="T0" fmla="*/ 368 w 368"/>
                    <a:gd name="T1" fmla="*/ 216 h 238"/>
                    <a:gd name="T2" fmla="*/ 346 w 368"/>
                    <a:gd name="T3" fmla="*/ 238 h 238"/>
                    <a:gd name="T4" fmla="*/ 22 w 368"/>
                    <a:gd name="T5" fmla="*/ 238 h 238"/>
                    <a:gd name="T6" fmla="*/ 0 w 368"/>
                    <a:gd name="T7" fmla="*/ 216 h 238"/>
                    <a:gd name="T8" fmla="*/ 0 w 368"/>
                    <a:gd name="T9" fmla="*/ 23 h 238"/>
                    <a:gd name="T10" fmla="*/ 22 w 368"/>
                    <a:gd name="T11" fmla="*/ 0 h 238"/>
                    <a:gd name="T12" fmla="*/ 346 w 368"/>
                    <a:gd name="T13" fmla="*/ 0 h 238"/>
                    <a:gd name="T14" fmla="*/ 368 w 368"/>
                    <a:gd name="T15" fmla="*/ 23 h 238"/>
                    <a:gd name="T16" fmla="*/ 368 w 368"/>
                    <a:gd name="T17" fmla="*/ 216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8" h="238">
                      <a:moveTo>
                        <a:pt x="368" y="216"/>
                      </a:moveTo>
                      <a:cubicBezTo>
                        <a:pt x="368" y="228"/>
                        <a:pt x="358" y="238"/>
                        <a:pt x="346" y="238"/>
                      </a:cubicBezTo>
                      <a:cubicBezTo>
                        <a:pt x="22" y="238"/>
                        <a:pt x="22" y="238"/>
                        <a:pt x="22" y="238"/>
                      </a:cubicBezTo>
                      <a:cubicBezTo>
                        <a:pt x="10" y="238"/>
                        <a:pt x="0" y="228"/>
                        <a:pt x="0" y="216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346" y="0"/>
                        <a:pt x="346" y="0"/>
                        <a:pt x="346" y="0"/>
                      </a:cubicBezTo>
                      <a:cubicBezTo>
                        <a:pt x="358" y="0"/>
                        <a:pt x="368" y="10"/>
                        <a:pt x="368" y="23"/>
                      </a:cubicBezTo>
                      <a:lnTo>
                        <a:pt x="368" y="216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>
                <a:off x="1612030" y="1180912"/>
                <a:ext cx="602281" cy="404812"/>
                <a:chOff x="3300413" y="2374901"/>
                <a:chExt cx="774700" cy="520700"/>
              </a:xfrm>
              <a:solidFill>
                <a:srgbClr val="E67B34"/>
              </a:solidFill>
            </p:grpSpPr>
            <p:sp>
              <p:nvSpPr>
                <p:cNvPr id="96" name="Freeform 31"/>
                <p:cNvSpPr>
                  <a:spLocks noEditPoints="1"/>
                </p:cNvSpPr>
                <p:nvPr/>
              </p:nvSpPr>
              <p:spPr bwMode="auto">
                <a:xfrm>
                  <a:off x="3641726" y="2536826"/>
                  <a:ext cx="392113" cy="296863"/>
                </a:xfrm>
                <a:custGeom>
                  <a:avLst/>
                  <a:gdLst>
                    <a:gd name="T0" fmla="*/ 124 w 206"/>
                    <a:gd name="T1" fmla="*/ 146 h 156"/>
                    <a:gd name="T2" fmla="*/ 135 w 206"/>
                    <a:gd name="T3" fmla="*/ 126 h 156"/>
                    <a:gd name="T4" fmla="*/ 171 w 206"/>
                    <a:gd name="T5" fmla="*/ 116 h 156"/>
                    <a:gd name="T6" fmla="*/ 159 w 206"/>
                    <a:gd name="T7" fmla="*/ 74 h 156"/>
                    <a:gd name="T8" fmla="*/ 166 w 206"/>
                    <a:gd name="T9" fmla="*/ 72 h 156"/>
                    <a:gd name="T10" fmla="*/ 179 w 206"/>
                    <a:gd name="T11" fmla="*/ 121 h 156"/>
                    <a:gd name="T12" fmla="*/ 175 w 206"/>
                    <a:gd name="T13" fmla="*/ 121 h 156"/>
                    <a:gd name="T14" fmla="*/ 137 w 206"/>
                    <a:gd name="T15" fmla="*/ 133 h 156"/>
                    <a:gd name="T16" fmla="*/ 137 w 206"/>
                    <a:gd name="T17" fmla="*/ 133 h 156"/>
                    <a:gd name="T18" fmla="*/ 130 w 206"/>
                    <a:gd name="T19" fmla="*/ 144 h 156"/>
                    <a:gd name="T20" fmla="*/ 157 w 206"/>
                    <a:gd name="T21" fmla="*/ 151 h 156"/>
                    <a:gd name="T22" fmla="*/ 199 w 206"/>
                    <a:gd name="T23" fmla="*/ 141 h 156"/>
                    <a:gd name="T24" fmla="*/ 205 w 206"/>
                    <a:gd name="T25" fmla="*/ 111 h 156"/>
                    <a:gd name="T26" fmla="*/ 183 w 206"/>
                    <a:gd name="T27" fmla="*/ 44 h 156"/>
                    <a:gd name="T28" fmla="*/ 105 w 206"/>
                    <a:gd name="T29" fmla="*/ 3 h 156"/>
                    <a:gd name="T30" fmla="*/ 25 w 206"/>
                    <a:gd name="T31" fmla="*/ 42 h 156"/>
                    <a:gd name="T32" fmla="*/ 25 w 206"/>
                    <a:gd name="T33" fmla="*/ 42 h 156"/>
                    <a:gd name="T34" fmla="*/ 0 w 206"/>
                    <a:gd name="T35" fmla="*/ 94 h 156"/>
                    <a:gd name="T36" fmla="*/ 6 w 206"/>
                    <a:gd name="T37" fmla="*/ 109 h 156"/>
                    <a:gd name="T38" fmla="*/ 44 w 206"/>
                    <a:gd name="T39" fmla="*/ 118 h 156"/>
                    <a:gd name="T40" fmla="*/ 75 w 206"/>
                    <a:gd name="T41" fmla="*/ 118 h 156"/>
                    <a:gd name="T42" fmla="*/ 96 w 206"/>
                    <a:gd name="T43" fmla="*/ 112 h 156"/>
                    <a:gd name="T44" fmla="*/ 97 w 206"/>
                    <a:gd name="T45" fmla="*/ 108 h 156"/>
                    <a:gd name="T46" fmla="*/ 35 w 206"/>
                    <a:gd name="T47" fmla="*/ 92 h 156"/>
                    <a:gd name="T48" fmla="*/ 35 w 206"/>
                    <a:gd name="T49" fmla="*/ 85 h 156"/>
                    <a:gd name="T50" fmla="*/ 104 w 206"/>
                    <a:gd name="T51" fmla="*/ 107 h 156"/>
                    <a:gd name="T52" fmla="*/ 104 w 206"/>
                    <a:gd name="T53" fmla="*/ 108 h 156"/>
                    <a:gd name="T54" fmla="*/ 100 w 206"/>
                    <a:gd name="T55" fmla="*/ 117 h 156"/>
                    <a:gd name="T56" fmla="*/ 74 w 206"/>
                    <a:gd name="T57" fmla="*/ 124 h 156"/>
                    <a:gd name="T58" fmla="*/ 44 w 206"/>
                    <a:gd name="T59" fmla="*/ 125 h 156"/>
                    <a:gd name="T60" fmla="*/ 42 w 206"/>
                    <a:gd name="T61" fmla="*/ 125 h 156"/>
                    <a:gd name="T62" fmla="*/ 42 w 206"/>
                    <a:gd name="T63" fmla="*/ 125 h 156"/>
                    <a:gd name="T64" fmla="*/ 41 w 206"/>
                    <a:gd name="T65" fmla="*/ 125 h 156"/>
                    <a:gd name="T66" fmla="*/ 41 w 206"/>
                    <a:gd name="T67" fmla="*/ 156 h 156"/>
                    <a:gd name="T68" fmla="*/ 136 w 206"/>
                    <a:gd name="T69" fmla="*/ 156 h 156"/>
                    <a:gd name="T70" fmla="*/ 124 w 206"/>
                    <a:gd name="T71" fmla="*/ 146 h 156"/>
                    <a:gd name="T72" fmla="*/ 92 w 206"/>
                    <a:gd name="T73" fmla="*/ 132 h 156"/>
                    <a:gd name="T74" fmla="*/ 92 w 206"/>
                    <a:gd name="T75" fmla="*/ 149 h 156"/>
                    <a:gd name="T76" fmla="*/ 48 w 206"/>
                    <a:gd name="T77" fmla="*/ 149 h 156"/>
                    <a:gd name="T78" fmla="*/ 48 w 206"/>
                    <a:gd name="T79" fmla="*/ 132 h 156"/>
                    <a:gd name="T80" fmla="*/ 92 w 206"/>
                    <a:gd name="T81" fmla="*/ 132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06" h="156">
                      <a:moveTo>
                        <a:pt x="124" y="146"/>
                      </a:moveTo>
                      <a:cubicBezTo>
                        <a:pt x="120" y="136"/>
                        <a:pt x="129" y="129"/>
                        <a:pt x="135" y="126"/>
                      </a:cubicBezTo>
                      <a:cubicBezTo>
                        <a:pt x="147" y="121"/>
                        <a:pt x="163" y="117"/>
                        <a:pt x="171" y="116"/>
                      </a:cubicBezTo>
                      <a:cubicBezTo>
                        <a:pt x="169" y="110"/>
                        <a:pt x="159" y="74"/>
                        <a:pt x="159" y="74"/>
                      </a:cubicBezTo>
                      <a:cubicBezTo>
                        <a:pt x="166" y="72"/>
                        <a:pt x="166" y="72"/>
                        <a:pt x="166" y="72"/>
                      </a:cubicBezTo>
                      <a:cubicBezTo>
                        <a:pt x="179" y="121"/>
                        <a:pt x="179" y="121"/>
                        <a:pt x="179" y="121"/>
                      </a:cubicBezTo>
                      <a:cubicBezTo>
                        <a:pt x="175" y="121"/>
                        <a:pt x="175" y="121"/>
                        <a:pt x="175" y="121"/>
                      </a:cubicBezTo>
                      <a:cubicBezTo>
                        <a:pt x="175" y="121"/>
                        <a:pt x="152" y="126"/>
                        <a:pt x="137" y="133"/>
                      </a:cubicBezTo>
                      <a:cubicBezTo>
                        <a:pt x="137" y="133"/>
                        <a:pt x="137" y="133"/>
                        <a:pt x="137" y="133"/>
                      </a:cubicBezTo>
                      <a:cubicBezTo>
                        <a:pt x="137" y="133"/>
                        <a:pt x="127" y="137"/>
                        <a:pt x="130" y="144"/>
                      </a:cubicBezTo>
                      <a:cubicBezTo>
                        <a:pt x="131" y="146"/>
                        <a:pt x="133" y="151"/>
                        <a:pt x="157" y="151"/>
                      </a:cubicBezTo>
                      <a:cubicBezTo>
                        <a:pt x="180" y="151"/>
                        <a:pt x="193" y="148"/>
                        <a:pt x="199" y="141"/>
                      </a:cubicBezTo>
                      <a:cubicBezTo>
                        <a:pt x="204" y="135"/>
                        <a:pt x="206" y="126"/>
                        <a:pt x="205" y="111"/>
                      </a:cubicBezTo>
                      <a:cubicBezTo>
                        <a:pt x="201" y="72"/>
                        <a:pt x="183" y="44"/>
                        <a:pt x="183" y="44"/>
                      </a:cubicBezTo>
                      <a:cubicBezTo>
                        <a:pt x="153" y="0"/>
                        <a:pt x="105" y="3"/>
                        <a:pt x="105" y="3"/>
                      </a:cubicBezTo>
                      <a:cubicBezTo>
                        <a:pt x="105" y="3"/>
                        <a:pt x="58" y="0"/>
                        <a:pt x="25" y="42"/>
                      </a:cubicBezTo>
                      <a:cubicBezTo>
                        <a:pt x="25" y="42"/>
                        <a:pt x="25" y="42"/>
                        <a:pt x="25" y="42"/>
                      </a:cubicBezTo>
                      <a:cubicBezTo>
                        <a:pt x="24" y="42"/>
                        <a:pt x="0" y="69"/>
                        <a:pt x="0" y="94"/>
                      </a:cubicBezTo>
                      <a:cubicBezTo>
                        <a:pt x="0" y="100"/>
                        <a:pt x="2" y="105"/>
                        <a:pt x="6" y="109"/>
                      </a:cubicBezTo>
                      <a:cubicBezTo>
                        <a:pt x="14" y="117"/>
                        <a:pt x="32" y="118"/>
                        <a:pt x="44" y="118"/>
                      </a:cubicBezTo>
                      <a:cubicBezTo>
                        <a:pt x="69" y="119"/>
                        <a:pt x="75" y="118"/>
                        <a:pt x="75" y="118"/>
                      </a:cubicBezTo>
                      <a:cubicBezTo>
                        <a:pt x="87" y="117"/>
                        <a:pt x="92" y="116"/>
                        <a:pt x="96" y="112"/>
                      </a:cubicBezTo>
                      <a:cubicBezTo>
                        <a:pt x="97" y="111"/>
                        <a:pt x="97" y="110"/>
                        <a:pt x="97" y="108"/>
                      </a:cubicBezTo>
                      <a:cubicBezTo>
                        <a:pt x="96" y="97"/>
                        <a:pt x="60" y="92"/>
                        <a:pt x="35" y="92"/>
                      </a:cubicBezTo>
                      <a:cubicBezTo>
                        <a:pt x="35" y="85"/>
                        <a:pt x="35" y="85"/>
                        <a:pt x="35" y="85"/>
                      </a:cubicBezTo>
                      <a:cubicBezTo>
                        <a:pt x="46" y="85"/>
                        <a:pt x="102" y="87"/>
                        <a:pt x="104" y="107"/>
                      </a:cubicBezTo>
                      <a:cubicBezTo>
                        <a:pt x="104" y="108"/>
                        <a:pt x="104" y="108"/>
                        <a:pt x="104" y="108"/>
                      </a:cubicBezTo>
                      <a:cubicBezTo>
                        <a:pt x="104" y="112"/>
                        <a:pt x="103" y="115"/>
                        <a:pt x="100" y="117"/>
                      </a:cubicBezTo>
                      <a:cubicBezTo>
                        <a:pt x="96" y="122"/>
                        <a:pt x="87" y="124"/>
                        <a:pt x="74" y="124"/>
                      </a:cubicBezTo>
                      <a:cubicBezTo>
                        <a:pt x="74" y="124"/>
                        <a:pt x="67" y="125"/>
                        <a:pt x="44" y="125"/>
                      </a:cubicBezTo>
                      <a:cubicBezTo>
                        <a:pt x="44" y="125"/>
                        <a:pt x="43" y="125"/>
                        <a:pt x="42" y="125"/>
                      </a:cubicBezTo>
                      <a:cubicBezTo>
                        <a:pt x="42" y="125"/>
                        <a:pt x="42" y="125"/>
                        <a:pt x="42" y="125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56"/>
                        <a:pt x="41" y="156"/>
                        <a:pt x="41" y="156"/>
                      </a:cubicBezTo>
                      <a:cubicBezTo>
                        <a:pt x="136" y="156"/>
                        <a:pt x="136" y="156"/>
                        <a:pt x="136" y="156"/>
                      </a:cubicBezTo>
                      <a:cubicBezTo>
                        <a:pt x="130" y="154"/>
                        <a:pt x="125" y="151"/>
                        <a:pt x="124" y="146"/>
                      </a:cubicBezTo>
                      <a:close/>
                      <a:moveTo>
                        <a:pt x="92" y="132"/>
                      </a:moveTo>
                      <a:cubicBezTo>
                        <a:pt x="92" y="136"/>
                        <a:pt x="92" y="145"/>
                        <a:pt x="92" y="149"/>
                      </a:cubicBezTo>
                      <a:cubicBezTo>
                        <a:pt x="87" y="149"/>
                        <a:pt x="53" y="149"/>
                        <a:pt x="48" y="149"/>
                      </a:cubicBezTo>
                      <a:cubicBezTo>
                        <a:pt x="48" y="145"/>
                        <a:pt x="48" y="136"/>
                        <a:pt x="48" y="132"/>
                      </a:cubicBezTo>
                      <a:cubicBezTo>
                        <a:pt x="53" y="132"/>
                        <a:pt x="87" y="132"/>
                        <a:pt x="92" y="1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3775076" y="2374901"/>
                  <a:ext cx="136525" cy="1365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33"/>
                <p:cNvSpPr>
                  <a:spLocks/>
                </p:cNvSpPr>
                <p:nvPr/>
              </p:nvSpPr>
              <p:spPr bwMode="auto">
                <a:xfrm>
                  <a:off x="3633788" y="2776538"/>
                  <a:ext cx="61913" cy="30163"/>
                </a:xfrm>
                <a:custGeom>
                  <a:avLst/>
                  <a:gdLst>
                    <a:gd name="T0" fmla="*/ 39 w 39"/>
                    <a:gd name="T1" fmla="*/ 12 h 19"/>
                    <a:gd name="T2" fmla="*/ 3 w 39"/>
                    <a:gd name="T3" fmla="*/ 0 h 19"/>
                    <a:gd name="T4" fmla="*/ 0 w 39"/>
                    <a:gd name="T5" fmla="*/ 7 h 19"/>
                    <a:gd name="T6" fmla="*/ 36 w 39"/>
                    <a:gd name="T7" fmla="*/ 19 h 19"/>
                    <a:gd name="T8" fmla="*/ 39 w 39"/>
                    <a:gd name="T9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19">
                      <a:moveTo>
                        <a:pt x="39" y="12"/>
                      </a:moveTo>
                      <a:lnTo>
                        <a:pt x="3" y="0"/>
                      </a:lnTo>
                      <a:lnTo>
                        <a:pt x="0" y="7"/>
                      </a:lnTo>
                      <a:lnTo>
                        <a:pt x="36" y="19"/>
                      </a:lnTo>
                      <a:lnTo>
                        <a:pt x="39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Rectangle 34"/>
                <p:cNvSpPr>
                  <a:spLocks noChangeArrowheads="1"/>
                </p:cNvSpPr>
                <p:nvPr/>
              </p:nvSpPr>
              <p:spPr bwMode="auto">
                <a:xfrm>
                  <a:off x="3630613" y="2819401"/>
                  <a:ext cx="58738" cy="142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Freeform 35"/>
                <p:cNvSpPr>
                  <a:spLocks noEditPoints="1"/>
                </p:cNvSpPr>
                <p:nvPr/>
              </p:nvSpPr>
              <p:spPr bwMode="auto">
                <a:xfrm>
                  <a:off x="3355976" y="2530476"/>
                  <a:ext cx="220663" cy="303213"/>
                </a:xfrm>
                <a:custGeom>
                  <a:avLst/>
                  <a:gdLst>
                    <a:gd name="T0" fmla="*/ 113 w 116"/>
                    <a:gd name="T1" fmla="*/ 159 h 159"/>
                    <a:gd name="T2" fmla="*/ 116 w 116"/>
                    <a:gd name="T3" fmla="*/ 159 h 159"/>
                    <a:gd name="T4" fmla="*/ 116 w 116"/>
                    <a:gd name="T5" fmla="*/ 0 h 159"/>
                    <a:gd name="T6" fmla="*/ 113 w 116"/>
                    <a:gd name="T7" fmla="*/ 0 h 159"/>
                    <a:gd name="T8" fmla="*/ 4 w 116"/>
                    <a:gd name="T9" fmla="*/ 0 h 159"/>
                    <a:gd name="T10" fmla="*/ 0 w 116"/>
                    <a:gd name="T11" fmla="*/ 0 h 159"/>
                    <a:gd name="T12" fmla="*/ 0 w 116"/>
                    <a:gd name="T13" fmla="*/ 159 h 159"/>
                    <a:gd name="T14" fmla="*/ 4 w 116"/>
                    <a:gd name="T15" fmla="*/ 159 h 159"/>
                    <a:gd name="T16" fmla="*/ 113 w 116"/>
                    <a:gd name="T17" fmla="*/ 159 h 159"/>
                    <a:gd name="T18" fmla="*/ 7 w 116"/>
                    <a:gd name="T19" fmla="*/ 142 h 159"/>
                    <a:gd name="T20" fmla="*/ 109 w 116"/>
                    <a:gd name="T21" fmla="*/ 142 h 159"/>
                    <a:gd name="T22" fmla="*/ 109 w 116"/>
                    <a:gd name="T23" fmla="*/ 152 h 159"/>
                    <a:gd name="T24" fmla="*/ 7 w 116"/>
                    <a:gd name="T25" fmla="*/ 152 h 159"/>
                    <a:gd name="T26" fmla="*/ 7 w 116"/>
                    <a:gd name="T27" fmla="*/ 142 h 159"/>
                    <a:gd name="T28" fmla="*/ 109 w 116"/>
                    <a:gd name="T29" fmla="*/ 7 h 159"/>
                    <a:gd name="T30" fmla="*/ 109 w 116"/>
                    <a:gd name="T31" fmla="*/ 17 h 159"/>
                    <a:gd name="T32" fmla="*/ 7 w 116"/>
                    <a:gd name="T33" fmla="*/ 17 h 159"/>
                    <a:gd name="T34" fmla="*/ 7 w 116"/>
                    <a:gd name="T35" fmla="*/ 7 h 159"/>
                    <a:gd name="T36" fmla="*/ 109 w 116"/>
                    <a:gd name="T37" fmla="*/ 7 h 159"/>
                    <a:gd name="T38" fmla="*/ 109 w 116"/>
                    <a:gd name="T39" fmla="*/ 24 h 159"/>
                    <a:gd name="T40" fmla="*/ 109 w 116"/>
                    <a:gd name="T41" fmla="*/ 34 h 159"/>
                    <a:gd name="T42" fmla="*/ 7 w 116"/>
                    <a:gd name="T43" fmla="*/ 34 h 159"/>
                    <a:gd name="T44" fmla="*/ 7 w 116"/>
                    <a:gd name="T45" fmla="*/ 24 h 159"/>
                    <a:gd name="T46" fmla="*/ 109 w 116"/>
                    <a:gd name="T47" fmla="*/ 24 h 159"/>
                    <a:gd name="T48" fmla="*/ 109 w 116"/>
                    <a:gd name="T49" fmla="*/ 41 h 159"/>
                    <a:gd name="T50" fmla="*/ 109 w 116"/>
                    <a:gd name="T51" fmla="*/ 51 h 159"/>
                    <a:gd name="T52" fmla="*/ 7 w 116"/>
                    <a:gd name="T53" fmla="*/ 51 h 159"/>
                    <a:gd name="T54" fmla="*/ 7 w 116"/>
                    <a:gd name="T55" fmla="*/ 41 h 159"/>
                    <a:gd name="T56" fmla="*/ 109 w 116"/>
                    <a:gd name="T57" fmla="*/ 41 h 159"/>
                    <a:gd name="T58" fmla="*/ 109 w 116"/>
                    <a:gd name="T59" fmla="*/ 58 h 159"/>
                    <a:gd name="T60" fmla="*/ 109 w 116"/>
                    <a:gd name="T61" fmla="*/ 68 h 159"/>
                    <a:gd name="T62" fmla="*/ 7 w 116"/>
                    <a:gd name="T63" fmla="*/ 68 h 159"/>
                    <a:gd name="T64" fmla="*/ 7 w 116"/>
                    <a:gd name="T65" fmla="*/ 58 h 159"/>
                    <a:gd name="T66" fmla="*/ 109 w 116"/>
                    <a:gd name="T67" fmla="*/ 58 h 159"/>
                    <a:gd name="T68" fmla="*/ 109 w 116"/>
                    <a:gd name="T69" fmla="*/ 74 h 159"/>
                    <a:gd name="T70" fmla="*/ 109 w 116"/>
                    <a:gd name="T71" fmla="*/ 85 h 159"/>
                    <a:gd name="T72" fmla="*/ 7 w 116"/>
                    <a:gd name="T73" fmla="*/ 85 h 159"/>
                    <a:gd name="T74" fmla="*/ 7 w 116"/>
                    <a:gd name="T75" fmla="*/ 74 h 159"/>
                    <a:gd name="T76" fmla="*/ 109 w 116"/>
                    <a:gd name="T77" fmla="*/ 74 h 159"/>
                    <a:gd name="T78" fmla="*/ 109 w 116"/>
                    <a:gd name="T79" fmla="*/ 91 h 159"/>
                    <a:gd name="T80" fmla="*/ 109 w 116"/>
                    <a:gd name="T81" fmla="*/ 101 h 159"/>
                    <a:gd name="T82" fmla="*/ 7 w 116"/>
                    <a:gd name="T83" fmla="*/ 101 h 159"/>
                    <a:gd name="T84" fmla="*/ 7 w 116"/>
                    <a:gd name="T85" fmla="*/ 91 h 159"/>
                    <a:gd name="T86" fmla="*/ 109 w 116"/>
                    <a:gd name="T87" fmla="*/ 91 h 159"/>
                    <a:gd name="T88" fmla="*/ 109 w 116"/>
                    <a:gd name="T89" fmla="*/ 108 h 159"/>
                    <a:gd name="T90" fmla="*/ 109 w 116"/>
                    <a:gd name="T91" fmla="*/ 118 h 159"/>
                    <a:gd name="T92" fmla="*/ 7 w 116"/>
                    <a:gd name="T93" fmla="*/ 118 h 159"/>
                    <a:gd name="T94" fmla="*/ 7 w 116"/>
                    <a:gd name="T95" fmla="*/ 108 h 159"/>
                    <a:gd name="T96" fmla="*/ 109 w 116"/>
                    <a:gd name="T97" fmla="*/ 108 h 159"/>
                    <a:gd name="T98" fmla="*/ 109 w 116"/>
                    <a:gd name="T99" fmla="*/ 125 h 159"/>
                    <a:gd name="T100" fmla="*/ 109 w 116"/>
                    <a:gd name="T101" fmla="*/ 135 h 159"/>
                    <a:gd name="T102" fmla="*/ 7 w 116"/>
                    <a:gd name="T103" fmla="*/ 135 h 159"/>
                    <a:gd name="T104" fmla="*/ 7 w 116"/>
                    <a:gd name="T105" fmla="*/ 125 h 159"/>
                    <a:gd name="T106" fmla="*/ 109 w 116"/>
                    <a:gd name="T107" fmla="*/ 125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16" h="159">
                      <a:moveTo>
                        <a:pt x="113" y="159"/>
                      </a:moveTo>
                      <a:cubicBezTo>
                        <a:pt x="116" y="159"/>
                        <a:pt x="116" y="159"/>
                        <a:pt x="116" y="159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13" y="0"/>
                        <a:pt x="113" y="0"/>
                        <a:pt x="11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4" y="159"/>
                        <a:pt x="4" y="159"/>
                        <a:pt x="4" y="159"/>
                      </a:cubicBezTo>
                      <a:lnTo>
                        <a:pt x="113" y="159"/>
                      </a:lnTo>
                      <a:close/>
                      <a:moveTo>
                        <a:pt x="7" y="142"/>
                      </a:moveTo>
                      <a:cubicBezTo>
                        <a:pt x="109" y="142"/>
                        <a:pt x="109" y="142"/>
                        <a:pt x="109" y="142"/>
                      </a:cubicBezTo>
                      <a:cubicBezTo>
                        <a:pt x="109" y="147"/>
                        <a:pt x="109" y="151"/>
                        <a:pt x="109" y="152"/>
                      </a:cubicBezTo>
                      <a:cubicBezTo>
                        <a:pt x="103" y="152"/>
                        <a:pt x="13" y="152"/>
                        <a:pt x="7" y="152"/>
                      </a:cubicBezTo>
                      <a:cubicBezTo>
                        <a:pt x="7" y="151"/>
                        <a:pt x="7" y="147"/>
                        <a:pt x="7" y="142"/>
                      </a:cubicBezTo>
                      <a:close/>
                      <a:moveTo>
                        <a:pt x="109" y="7"/>
                      </a:moveTo>
                      <a:cubicBezTo>
                        <a:pt x="109" y="8"/>
                        <a:pt x="109" y="12"/>
                        <a:pt x="109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7" y="12"/>
                        <a:pt x="7" y="8"/>
                        <a:pt x="7" y="7"/>
                      </a:cubicBezTo>
                      <a:cubicBezTo>
                        <a:pt x="13" y="7"/>
                        <a:pt x="103" y="7"/>
                        <a:pt x="109" y="7"/>
                      </a:cubicBezTo>
                      <a:close/>
                      <a:moveTo>
                        <a:pt x="109" y="24"/>
                      </a:moveTo>
                      <a:cubicBezTo>
                        <a:pt x="109" y="27"/>
                        <a:pt x="109" y="30"/>
                        <a:pt x="109" y="34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0"/>
                        <a:pt x="7" y="27"/>
                        <a:pt x="7" y="24"/>
                      </a:cubicBezTo>
                      <a:lnTo>
                        <a:pt x="109" y="24"/>
                      </a:lnTo>
                      <a:close/>
                      <a:moveTo>
                        <a:pt x="109" y="41"/>
                      </a:moveTo>
                      <a:cubicBezTo>
                        <a:pt x="109" y="44"/>
                        <a:pt x="109" y="47"/>
                        <a:pt x="109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47"/>
                        <a:pt x="7" y="44"/>
                        <a:pt x="7" y="41"/>
                      </a:cubicBezTo>
                      <a:lnTo>
                        <a:pt x="109" y="41"/>
                      </a:lnTo>
                      <a:close/>
                      <a:moveTo>
                        <a:pt x="109" y="58"/>
                      </a:moveTo>
                      <a:cubicBezTo>
                        <a:pt x="109" y="61"/>
                        <a:pt x="109" y="64"/>
                        <a:pt x="109" y="68"/>
                      </a:cubicBezTo>
                      <a:cubicBezTo>
                        <a:pt x="7" y="68"/>
                        <a:pt x="7" y="68"/>
                        <a:pt x="7" y="68"/>
                      </a:cubicBezTo>
                      <a:cubicBezTo>
                        <a:pt x="7" y="64"/>
                        <a:pt x="7" y="61"/>
                        <a:pt x="7" y="58"/>
                      </a:cubicBezTo>
                      <a:lnTo>
                        <a:pt x="109" y="58"/>
                      </a:lnTo>
                      <a:close/>
                      <a:moveTo>
                        <a:pt x="109" y="74"/>
                      </a:moveTo>
                      <a:cubicBezTo>
                        <a:pt x="109" y="78"/>
                        <a:pt x="109" y="81"/>
                        <a:pt x="109" y="85"/>
                      </a:cubicBezTo>
                      <a:cubicBezTo>
                        <a:pt x="7" y="85"/>
                        <a:pt x="7" y="85"/>
                        <a:pt x="7" y="85"/>
                      </a:cubicBezTo>
                      <a:cubicBezTo>
                        <a:pt x="7" y="81"/>
                        <a:pt x="7" y="78"/>
                        <a:pt x="7" y="74"/>
                      </a:cubicBezTo>
                      <a:lnTo>
                        <a:pt x="109" y="74"/>
                      </a:lnTo>
                      <a:close/>
                      <a:moveTo>
                        <a:pt x="109" y="91"/>
                      </a:moveTo>
                      <a:cubicBezTo>
                        <a:pt x="109" y="95"/>
                        <a:pt x="109" y="98"/>
                        <a:pt x="109" y="101"/>
                      </a:cubicBezTo>
                      <a:cubicBezTo>
                        <a:pt x="7" y="101"/>
                        <a:pt x="7" y="101"/>
                        <a:pt x="7" y="101"/>
                      </a:cubicBezTo>
                      <a:cubicBezTo>
                        <a:pt x="7" y="98"/>
                        <a:pt x="7" y="95"/>
                        <a:pt x="7" y="91"/>
                      </a:cubicBezTo>
                      <a:lnTo>
                        <a:pt x="109" y="91"/>
                      </a:lnTo>
                      <a:close/>
                      <a:moveTo>
                        <a:pt x="109" y="108"/>
                      </a:moveTo>
                      <a:cubicBezTo>
                        <a:pt x="109" y="112"/>
                        <a:pt x="109" y="115"/>
                        <a:pt x="109" y="118"/>
                      </a:cubicBezTo>
                      <a:cubicBezTo>
                        <a:pt x="7" y="118"/>
                        <a:pt x="7" y="118"/>
                        <a:pt x="7" y="118"/>
                      </a:cubicBezTo>
                      <a:cubicBezTo>
                        <a:pt x="7" y="115"/>
                        <a:pt x="7" y="112"/>
                        <a:pt x="7" y="108"/>
                      </a:cubicBezTo>
                      <a:lnTo>
                        <a:pt x="109" y="108"/>
                      </a:lnTo>
                      <a:close/>
                      <a:moveTo>
                        <a:pt x="109" y="125"/>
                      </a:moveTo>
                      <a:cubicBezTo>
                        <a:pt x="109" y="129"/>
                        <a:pt x="109" y="132"/>
                        <a:pt x="109" y="135"/>
                      </a:cubicBezTo>
                      <a:cubicBezTo>
                        <a:pt x="7" y="135"/>
                        <a:pt x="7" y="135"/>
                        <a:pt x="7" y="135"/>
                      </a:cubicBezTo>
                      <a:cubicBezTo>
                        <a:pt x="7" y="132"/>
                        <a:pt x="7" y="129"/>
                        <a:pt x="7" y="125"/>
                      </a:cubicBezTo>
                      <a:lnTo>
                        <a:pt x="109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36"/>
                <p:cNvSpPr>
                  <a:spLocks/>
                </p:cNvSpPr>
                <p:nvPr/>
              </p:nvSpPr>
              <p:spPr bwMode="auto">
                <a:xfrm>
                  <a:off x="3300413" y="2862263"/>
                  <a:ext cx="774700" cy="33338"/>
                </a:xfrm>
                <a:custGeom>
                  <a:avLst/>
                  <a:gdLst>
                    <a:gd name="T0" fmla="*/ 0 w 488"/>
                    <a:gd name="T1" fmla="*/ 0 h 21"/>
                    <a:gd name="T2" fmla="*/ 0 w 488"/>
                    <a:gd name="T3" fmla="*/ 21 h 21"/>
                    <a:gd name="T4" fmla="*/ 488 w 488"/>
                    <a:gd name="T5" fmla="*/ 21 h 21"/>
                    <a:gd name="T6" fmla="*/ 488 w 488"/>
                    <a:gd name="T7" fmla="*/ 0 h 21"/>
                    <a:gd name="T8" fmla="*/ 245 w 488"/>
                    <a:gd name="T9" fmla="*/ 0 h 21"/>
                    <a:gd name="T10" fmla="*/ 0 w 488"/>
                    <a:gd name="T11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8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488" y="21"/>
                      </a:lnTo>
                      <a:lnTo>
                        <a:pt x="488" y="0"/>
                      </a:lnTo>
                      <a:lnTo>
                        <a:pt x="2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>
                <a:off x="3253259" y="3662221"/>
                <a:ext cx="285563" cy="319465"/>
                <a:chOff x="5330826" y="2798763"/>
                <a:chExt cx="1390650" cy="1555750"/>
              </a:xfrm>
            </p:grpSpPr>
            <p:sp>
              <p:nvSpPr>
                <p:cNvPr id="93" name="Freeform 57"/>
                <p:cNvSpPr>
                  <a:spLocks/>
                </p:cNvSpPr>
                <p:nvPr/>
              </p:nvSpPr>
              <p:spPr bwMode="auto">
                <a:xfrm>
                  <a:off x="5614988" y="2798763"/>
                  <a:ext cx="1106488" cy="987425"/>
                </a:xfrm>
                <a:custGeom>
                  <a:avLst/>
                  <a:gdLst>
                    <a:gd name="T0" fmla="*/ 376 w 376"/>
                    <a:gd name="T1" fmla="*/ 0 h 336"/>
                    <a:gd name="T2" fmla="*/ 213 w 376"/>
                    <a:gd name="T3" fmla="*/ 37 h 336"/>
                    <a:gd name="T4" fmla="*/ 202 w 376"/>
                    <a:gd name="T5" fmla="*/ 99 h 336"/>
                    <a:gd name="T6" fmla="*/ 202 w 376"/>
                    <a:gd name="T7" fmla="*/ 40 h 336"/>
                    <a:gd name="T8" fmla="*/ 112 w 376"/>
                    <a:gd name="T9" fmla="*/ 94 h 336"/>
                    <a:gd name="T10" fmla="*/ 111 w 376"/>
                    <a:gd name="T11" fmla="*/ 159 h 336"/>
                    <a:gd name="T12" fmla="*/ 102 w 376"/>
                    <a:gd name="T13" fmla="*/ 101 h 336"/>
                    <a:gd name="T14" fmla="*/ 15 w 376"/>
                    <a:gd name="T15" fmla="*/ 321 h 336"/>
                    <a:gd name="T16" fmla="*/ 291 w 376"/>
                    <a:gd name="T17" fmla="*/ 67 h 336"/>
                    <a:gd name="T18" fmla="*/ 13 w 376"/>
                    <a:gd name="T19" fmla="*/ 332 h 336"/>
                    <a:gd name="T20" fmla="*/ 289 w 376"/>
                    <a:gd name="T21" fmla="*/ 223 h 336"/>
                    <a:gd name="T22" fmla="*/ 189 w 376"/>
                    <a:gd name="T23" fmla="*/ 204 h 336"/>
                    <a:gd name="T24" fmla="*/ 295 w 376"/>
                    <a:gd name="T25" fmla="*/ 214 h 336"/>
                    <a:gd name="T26" fmla="*/ 344 w 376"/>
                    <a:gd name="T27" fmla="*/ 131 h 336"/>
                    <a:gd name="T28" fmla="*/ 255 w 376"/>
                    <a:gd name="T29" fmla="*/ 141 h 336"/>
                    <a:gd name="T30" fmla="*/ 348 w 376"/>
                    <a:gd name="T31" fmla="*/ 119 h 336"/>
                    <a:gd name="T32" fmla="*/ 376 w 376"/>
                    <a:gd name="T33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6" h="336">
                      <a:moveTo>
                        <a:pt x="376" y="0"/>
                      </a:moveTo>
                      <a:cubicBezTo>
                        <a:pt x="313" y="5"/>
                        <a:pt x="258" y="16"/>
                        <a:pt x="213" y="37"/>
                      </a:cubicBezTo>
                      <a:cubicBezTo>
                        <a:pt x="202" y="99"/>
                        <a:pt x="202" y="99"/>
                        <a:pt x="202" y="99"/>
                      </a:cubicBezTo>
                      <a:cubicBezTo>
                        <a:pt x="202" y="40"/>
                        <a:pt x="202" y="40"/>
                        <a:pt x="202" y="40"/>
                      </a:cubicBezTo>
                      <a:cubicBezTo>
                        <a:pt x="170" y="53"/>
                        <a:pt x="137" y="70"/>
                        <a:pt x="112" y="94"/>
                      </a:cubicBezTo>
                      <a:cubicBezTo>
                        <a:pt x="111" y="159"/>
                        <a:pt x="111" y="159"/>
                        <a:pt x="111" y="159"/>
                      </a:cubicBezTo>
                      <a:cubicBezTo>
                        <a:pt x="102" y="101"/>
                        <a:pt x="102" y="101"/>
                        <a:pt x="102" y="101"/>
                      </a:cubicBezTo>
                      <a:cubicBezTo>
                        <a:pt x="0" y="171"/>
                        <a:pt x="8" y="276"/>
                        <a:pt x="15" y="321"/>
                      </a:cubicBezTo>
                      <a:cubicBezTo>
                        <a:pt x="75" y="236"/>
                        <a:pt x="191" y="121"/>
                        <a:pt x="291" y="67"/>
                      </a:cubicBezTo>
                      <a:cubicBezTo>
                        <a:pt x="291" y="67"/>
                        <a:pt x="125" y="188"/>
                        <a:pt x="13" y="332"/>
                      </a:cubicBezTo>
                      <a:cubicBezTo>
                        <a:pt x="150" y="336"/>
                        <a:pt x="236" y="286"/>
                        <a:pt x="289" y="223"/>
                      </a:cubicBezTo>
                      <a:cubicBezTo>
                        <a:pt x="189" y="204"/>
                        <a:pt x="189" y="204"/>
                        <a:pt x="189" y="204"/>
                      </a:cubicBezTo>
                      <a:cubicBezTo>
                        <a:pt x="295" y="214"/>
                        <a:pt x="295" y="214"/>
                        <a:pt x="295" y="214"/>
                      </a:cubicBezTo>
                      <a:cubicBezTo>
                        <a:pt x="317" y="189"/>
                        <a:pt x="335" y="154"/>
                        <a:pt x="344" y="131"/>
                      </a:cubicBezTo>
                      <a:cubicBezTo>
                        <a:pt x="255" y="141"/>
                        <a:pt x="255" y="141"/>
                        <a:pt x="255" y="141"/>
                      </a:cubicBezTo>
                      <a:cubicBezTo>
                        <a:pt x="348" y="119"/>
                        <a:pt x="348" y="119"/>
                        <a:pt x="348" y="119"/>
                      </a:cubicBezTo>
                      <a:cubicBezTo>
                        <a:pt x="372" y="64"/>
                        <a:pt x="376" y="0"/>
                        <a:pt x="376" y="0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Freeform 58"/>
                <p:cNvSpPr>
                  <a:spLocks/>
                </p:cNvSpPr>
                <p:nvPr/>
              </p:nvSpPr>
              <p:spPr bwMode="auto">
                <a:xfrm>
                  <a:off x="5330826" y="3706813"/>
                  <a:ext cx="422275" cy="547688"/>
                </a:xfrm>
                <a:custGeom>
                  <a:avLst/>
                  <a:gdLst>
                    <a:gd name="T0" fmla="*/ 129 w 144"/>
                    <a:gd name="T1" fmla="*/ 0 h 187"/>
                    <a:gd name="T2" fmla="*/ 0 w 144"/>
                    <a:gd name="T3" fmla="*/ 187 h 187"/>
                    <a:gd name="T4" fmla="*/ 144 w 144"/>
                    <a:gd name="T5" fmla="*/ 7 h 187"/>
                    <a:gd name="T6" fmla="*/ 128 w 144"/>
                    <a:gd name="T7" fmla="*/ 5 h 187"/>
                    <a:gd name="T8" fmla="*/ 129 w 144"/>
                    <a:gd name="T9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187">
                      <a:moveTo>
                        <a:pt x="129" y="0"/>
                      </a:moveTo>
                      <a:cubicBezTo>
                        <a:pt x="48" y="99"/>
                        <a:pt x="0" y="187"/>
                        <a:pt x="0" y="187"/>
                      </a:cubicBezTo>
                      <a:cubicBezTo>
                        <a:pt x="45" y="121"/>
                        <a:pt x="95" y="60"/>
                        <a:pt x="144" y="7"/>
                      </a:cubicBezTo>
                      <a:cubicBezTo>
                        <a:pt x="139" y="6"/>
                        <a:pt x="133" y="6"/>
                        <a:pt x="128" y="5"/>
                      </a:cubicBezTo>
                      <a:cubicBezTo>
                        <a:pt x="128" y="5"/>
                        <a:pt x="128" y="3"/>
                        <a:pt x="129" y="0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Freeform 59"/>
                <p:cNvSpPr>
                  <a:spLocks/>
                </p:cNvSpPr>
                <p:nvPr/>
              </p:nvSpPr>
              <p:spPr bwMode="auto">
                <a:xfrm>
                  <a:off x="5330826" y="4143375"/>
                  <a:ext cx="1271588" cy="211138"/>
                </a:xfrm>
                <a:custGeom>
                  <a:avLst/>
                  <a:gdLst>
                    <a:gd name="T0" fmla="*/ 206 w 433"/>
                    <a:gd name="T1" fmla="*/ 45 h 72"/>
                    <a:gd name="T2" fmla="*/ 107 w 433"/>
                    <a:gd name="T3" fmla="*/ 20 h 72"/>
                    <a:gd name="T4" fmla="*/ 107 w 433"/>
                    <a:gd name="T5" fmla="*/ 20 h 72"/>
                    <a:gd name="T6" fmla="*/ 4 w 433"/>
                    <a:gd name="T7" fmla="*/ 51 h 72"/>
                    <a:gd name="T8" fmla="*/ 4 w 433"/>
                    <a:gd name="T9" fmla="*/ 51 h 72"/>
                    <a:gd name="T10" fmla="*/ 107 w 433"/>
                    <a:gd name="T11" fmla="*/ 0 h 72"/>
                    <a:gd name="T12" fmla="*/ 107 w 433"/>
                    <a:gd name="T13" fmla="*/ 0 h 72"/>
                    <a:gd name="T14" fmla="*/ 215 w 433"/>
                    <a:gd name="T15" fmla="*/ 27 h 72"/>
                    <a:gd name="T16" fmla="*/ 215 w 433"/>
                    <a:gd name="T17" fmla="*/ 27 h 72"/>
                    <a:gd name="T18" fmla="*/ 316 w 433"/>
                    <a:gd name="T19" fmla="*/ 52 h 72"/>
                    <a:gd name="T20" fmla="*/ 316 w 433"/>
                    <a:gd name="T21" fmla="*/ 52 h 72"/>
                    <a:gd name="T22" fmla="*/ 413 w 433"/>
                    <a:gd name="T23" fmla="*/ 12 h 72"/>
                    <a:gd name="T24" fmla="*/ 413 w 433"/>
                    <a:gd name="T25" fmla="*/ 12 h 72"/>
                    <a:gd name="T26" fmla="*/ 413 w 433"/>
                    <a:gd name="T27" fmla="*/ 12 h 72"/>
                    <a:gd name="T28" fmla="*/ 413 w 433"/>
                    <a:gd name="T29" fmla="*/ 12 h 72"/>
                    <a:gd name="T30" fmla="*/ 428 w 433"/>
                    <a:gd name="T31" fmla="*/ 10 h 72"/>
                    <a:gd name="T32" fmla="*/ 428 w 433"/>
                    <a:gd name="T33" fmla="*/ 10 h 72"/>
                    <a:gd name="T34" fmla="*/ 430 w 433"/>
                    <a:gd name="T35" fmla="*/ 24 h 72"/>
                    <a:gd name="T36" fmla="*/ 430 w 433"/>
                    <a:gd name="T37" fmla="*/ 24 h 72"/>
                    <a:gd name="T38" fmla="*/ 316 w 433"/>
                    <a:gd name="T39" fmla="*/ 72 h 72"/>
                    <a:gd name="T40" fmla="*/ 316 w 433"/>
                    <a:gd name="T41" fmla="*/ 72 h 72"/>
                    <a:gd name="T42" fmla="*/ 206 w 433"/>
                    <a:gd name="T43" fmla="*/ 4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33" h="72">
                      <a:moveTo>
                        <a:pt x="206" y="45"/>
                      </a:moveTo>
                      <a:cubicBezTo>
                        <a:pt x="167" y="26"/>
                        <a:pt x="134" y="20"/>
                        <a:pt x="107" y="20"/>
                      </a:cubicBezTo>
                      <a:cubicBezTo>
                        <a:pt x="107" y="20"/>
                        <a:pt x="107" y="20"/>
                        <a:pt x="107" y="20"/>
                      </a:cubicBezTo>
                      <a:cubicBezTo>
                        <a:pt x="51" y="20"/>
                        <a:pt x="8" y="55"/>
                        <a:pt x="4" y="51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0" y="47"/>
                        <a:pt x="39" y="0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37" y="0"/>
                        <a:pt x="173" y="7"/>
                        <a:pt x="215" y="27"/>
                      </a:cubicBezTo>
                      <a:cubicBezTo>
                        <a:pt x="215" y="27"/>
                        <a:pt x="215" y="27"/>
                        <a:pt x="215" y="27"/>
                      </a:cubicBezTo>
                      <a:cubicBezTo>
                        <a:pt x="255" y="46"/>
                        <a:pt x="289" y="52"/>
                        <a:pt x="316" y="52"/>
                      </a:cubicBezTo>
                      <a:cubicBezTo>
                        <a:pt x="316" y="52"/>
                        <a:pt x="316" y="52"/>
                        <a:pt x="316" y="52"/>
                      </a:cubicBezTo>
                      <a:cubicBezTo>
                        <a:pt x="380" y="52"/>
                        <a:pt x="410" y="16"/>
                        <a:pt x="413" y="12"/>
                      </a:cubicBezTo>
                      <a:cubicBezTo>
                        <a:pt x="413" y="12"/>
                        <a:pt x="413" y="12"/>
                        <a:pt x="413" y="12"/>
                      </a:cubicBezTo>
                      <a:cubicBezTo>
                        <a:pt x="413" y="12"/>
                        <a:pt x="413" y="12"/>
                        <a:pt x="413" y="12"/>
                      </a:cubicBezTo>
                      <a:cubicBezTo>
                        <a:pt x="413" y="12"/>
                        <a:pt x="413" y="12"/>
                        <a:pt x="413" y="12"/>
                      </a:cubicBezTo>
                      <a:cubicBezTo>
                        <a:pt x="417" y="8"/>
                        <a:pt x="423" y="7"/>
                        <a:pt x="428" y="10"/>
                      </a:cubicBezTo>
                      <a:cubicBezTo>
                        <a:pt x="428" y="10"/>
                        <a:pt x="428" y="10"/>
                        <a:pt x="428" y="10"/>
                      </a:cubicBezTo>
                      <a:cubicBezTo>
                        <a:pt x="432" y="14"/>
                        <a:pt x="433" y="20"/>
                        <a:pt x="430" y="24"/>
                      </a:cubicBezTo>
                      <a:cubicBezTo>
                        <a:pt x="430" y="24"/>
                        <a:pt x="430" y="24"/>
                        <a:pt x="430" y="24"/>
                      </a:cubicBezTo>
                      <a:cubicBezTo>
                        <a:pt x="429" y="26"/>
                        <a:pt x="393" y="72"/>
                        <a:pt x="316" y="72"/>
                      </a:cubicBezTo>
                      <a:cubicBezTo>
                        <a:pt x="316" y="72"/>
                        <a:pt x="316" y="72"/>
                        <a:pt x="316" y="72"/>
                      </a:cubicBezTo>
                      <a:cubicBezTo>
                        <a:pt x="286" y="72"/>
                        <a:pt x="249" y="65"/>
                        <a:pt x="206" y="45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3" name="组合 72"/>
              <p:cNvGrpSpPr/>
              <p:nvPr/>
            </p:nvGrpSpPr>
            <p:grpSpPr>
              <a:xfrm>
                <a:off x="2826939" y="1277859"/>
                <a:ext cx="328974" cy="328634"/>
                <a:chOff x="7885113" y="400050"/>
                <a:chExt cx="1539876" cy="1538288"/>
              </a:xfrm>
            </p:grpSpPr>
            <p:sp>
              <p:nvSpPr>
                <p:cNvPr id="90" name="Freeform 36"/>
                <p:cNvSpPr>
                  <a:spLocks/>
                </p:cNvSpPr>
                <p:nvPr/>
              </p:nvSpPr>
              <p:spPr bwMode="auto">
                <a:xfrm>
                  <a:off x="8434388" y="949325"/>
                  <a:ext cx="441325" cy="439738"/>
                </a:xfrm>
                <a:custGeom>
                  <a:avLst/>
                  <a:gdLst>
                    <a:gd name="T0" fmla="*/ 10 w 150"/>
                    <a:gd name="T1" fmla="*/ 103 h 150"/>
                    <a:gd name="T2" fmla="*/ 103 w 150"/>
                    <a:gd name="T3" fmla="*/ 10 h 150"/>
                    <a:gd name="T4" fmla="*/ 140 w 150"/>
                    <a:gd name="T5" fmla="*/ 10 h 150"/>
                    <a:gd name="T6" fmla="*/ 140 w 150"/>
                    <a:gd name="T7" fmla="*/ 10 h 150"/>
                    <a:gd name="T8" fmla="*/ 140 w 150"/>
                    <a:gd name="T9" fmla="*/ 47 h 150"/>
                    <a:gd name="T10" fmla="*/ 140 w 150"/>
                    <a:gd name="T11" fmla="*/ 47 h 150"/>
                    <a:gd name="T12" fmla="*/ 47 w 150"/>
                    <a:gd name="T13" fmla="*/ 140 h 150"/>
                    <a:gd name="T14" fmla="*/ 10 w 150"/>
                    <a:gd name="T15" fmla="*/ 140 h 150"/>
                    <a:gd name="T16" fmla="*/ 10 w 150"/>
                    <a:gd name="T17" fmla="*/ 140 h 150"/>
                    <a:gd name="T18" fmla="*/ 10 w 150"/>
                    <a:gd name="T19" fmla="*/ 103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0" h="150">
                      <a:moveTo>
                        <a:pt x="10" y="103"/>
                      </a:moveTo>
                      <a:cubicBezTo>
                        <a:pt x="103" y="10"/>
                        <a:pt x="103" y="10"/>
                        <a:pt x="103" y="10"/>
                      </a:cubicBezTo>
                      <a:cubicBezTo>
                        <a:pt x="113" y="0"/>
                        <a:pt x="129" y="0"/>
                        <a:pt x="140" y="10"/>
                      </a:cubicBezTo>
                      <a:cubicBezTo>
                        <a:pt x="140" y="10"/>
                        <a:pt x="140" y="10"/>
                        <a:pt x="140" y="10"/>
                      </a:cubicBezTo>
                      <a:cubicBezTo>
                        <a:pt x="150" y="21"/>
                        <a:pt x="150" y="37"/>
                        <a:pt x="140" y="47"/>
                      </a:cubicBezTo>
                      <a:cubicBezTo>
                        <a:pt x="140" y="47"/>
                        <a:pt x="140" y="47"/>
                        <a:pt x="140" y="47"/>
                      </a:cubicBezTo>
                      <a:cubicBezTo>
                        <a:pt x="47" y="140"/>
                        <a:pt x="47" y="140"/>
                        <a:pt x="47" y="140"/>
                      </a:cubicBezTo>
                      <a:cubicBezTo>
                        <a:pt x="37" y="150"/>
                        <a:pt x="21" y="150"/>
                        <a:pt x="10" y="140"/>
                      </a:cubicBezTo>
                      <a:cubicBezTo>
                        <a:pt x="10" y="140"/>
                        <a:pt x="10" y="140"/>
                        <a:pt x="10" y="140"/>
                      </a:cubicBezTo>
                      <a:cubicBezTo>
                        <a:pt x="0" y="129"/>
                        <a:pt x="0" y="113"/>
                        <a:pt x="10" y="103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37"/>
                <p:cNvSpPr>
                  <a:spLocks/>
                </p:cNvSpPr>
                <p:nvPr/>
              </p:nvSpPr>
              <p:spPr bwMode="auto">
                <a:xfrm>
                  <a:off x="8540751" y="400050"/>
                  <a:ext cx="884238" cy="884238"/>
                </a:xfrm>
                <a:custGeom>
                  <a:avLst/>
                  <a:gdLst>
                    <a:gd name="T0" fmla="*/ 19 w 301"/>
                    <a:gd name="T1" fmla="*/ 232 h 301"/>
                    <a:gd name="T2" fmla="*/ 53 w 301"/>
                    <a:gd name="T3" fmla="*/ 198 h 301"/>
                    <a:gd name="T4" fmla="*/ 71 w 301"/>
                    <a:gd name="T5" fmla="*/ 140 h 301"/>
                    <a:gd name="T6" fmla="*/ 138 w 301"/>
                    <a:gd name="T7" fmla="*/ 72 h 301"/>
                    <a:gd name="T8" fmla="*/ 229 w 301"/>
                    <a:gd name="T9" fmla="*/ 72 h 301"/>
                    <a:gd name="T10" fmla="*/ 229 w 301"/>
                    <a:gd name="T11" fmla="*/ 162 h 301"/>
                    <a:gd name="T12" fmla="*/ 161 w 301"/>
                    <a:gd name="T13" fmla="*/ 230 h 301"/>
                    <a:gd name="T14" fmla="*/ 161 w 301"/>
                    <a:gd name="T15" fmla="*/ 230 h 301"/>
                    <a:gd name="T16" fmla="*/ 103 w 301"/>
                    <a:gd name="T17" fmla="*/ 247 h 301"/>
                    <a:gd name="T18" fmla="*/ 69 w 301"/>
                    <a:gd name="T19" fmla="*/ 281 h 301"/>
                    <a:gd name="T20" fmla="*/ 192 w 301"/>
                    <a:gd name="T21" fmla="*/ 261 h 301"/>
                    <a:gd name="T22" fmla="*/ 192 w 301"/>
                    <a:gd name="T23" fmla="*/ 261 h 301"/>
                    <a:gd name="T24" fmla="*/ 259 w 301"/>
                    <a:gd name="T25" fmla="*/ 193 h 301"/>
                    <a:gd name="T26" fmla="*/ 259 w 301"/>
                    <a:gd name="T27" fmla="*/ 41 h 301"/>
                    <a:gd name="T28" fmla="*/ 108 w 301"/>
                    <a:gd name="T29" fmla="*/ 41 h 301"/>
                    <a:gd name="T30" fmla="*/ 40 w 301"/>
                    <a:gd name="T31" fmla="*/ 109 h 301"/>
                    <a:gd name="T32" fmla="*/ 19 w 301"/>
                    <a:gd name="T33" fmla="*/ 232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1" h="301">
                      <a:moveTo>
                        <a:pt x="19" y="232"/>
                      </a:moveTo>
                      <a:cubicBezTo>
                        <a:pt x="53" y="198"/>
                        <a:pt x="53" y="198"/>
                        <a:pt x="53" y="198"/>
                      </a:cubicBezTo>
                      <a:cubicBezTo>
                        <a:pt x="49" y="178"/>
                        <a:pt x="55" y="156"/>
                        <a:pt x="71" y="140"/>
                      </a:cubicBezTo>
                      <a:cubicBezTo>
                        <a:pt x="138" y="72"/>
                        <a:pt x="138" y="72"/>
                        <a:pt x="138" y="72"/>
                      </a:cubicBezTo>
                      <a:cubicBezTo>
                        <a:pt x="163" y="47"/>
                        <a:pt x="204" y="47"/>
                        <a:pt x="229" y="72"/>
                      </a:cubicBezTo>
                      <a:cubicBezTo>
                        <a:pt x="254" y="97"/>
                        <a:pt x="254" y="138"/>
                        <a:pt x="229" y="162"/>
                      </a:cubicBezTo>
                      <a:cubicBezTo>
                        <a:pt x="161" y="230"/>
                        <a:pt x="161" y="230"/>
                        <a:pt x="161" y="230"/>
                      </a:cubicBezTo>
                      <a:cubicBezTo>
                        <a:pt x="161" y="230"/>
                        <a:pt x="161" y="230"/>
                        <a:pt x="161" y="230"/>
                      </a:cubicBezTo>
                      <a:cubicBezTo>
                        <a:pt x="145" y="246"/>
                        <a:pt x="123" y="252"/>
                        <a:pt x="103" y="247"/>
                      </a:cubicBezTo>
                      <a:cubicBezTo>
                        <a:pt x="69" y="281"/>
                        <a:pt x="69" y="281"/>
                        <a:pt x="69" y="281"/>
                      </a:cubicBezTo>
                      <a:cubicBezTo>
                        <a:pt x="109" y="301"/>
                        <a:pt x="158" y="294"/>
                        <a:pt x="192" y="261"/>
                      </a:cubicBezTo>
                      <a:cubicBezTo>
                        <a:pt x="192" y="261"/>
                        <a:pt x="192" y="261"/>
                        <a:pt x="192" y="261"/>
                      </a:cubicBezTo>
                      <a:cubicBezTo>
                        <a:pt x="259" y="193"/>
                        <a:pt x="259" y="193"/>
                        <a:pt x="259" y="193"/>
                      </a:cubicBezTo>
                      <a:cubicBezTo>
                        <a:pt x="301" y="151"/>
                        <a:pt x="301" y="83"/>
                        <a:pt x="259" y="41"/>
                      </a:cubicBezTo>
                      <a:cubicBezTo>
                        <a:pt x="217" y="0"/>
                        <a:pt x="150" y="0"/>
                        <a:pt x="108" y="41"/>
                      </a:cubicBezTo>
                      <a:cubicBezTo>
                        <a:pt x="40" y="109"/>
                        <a:pt x="40" y="109"/>
                        <a:pt x="40" y="109"/>
                      </a:cubicBezTo>
                      <a:cubicBezTo>
                        <a:pt x="7" y="142"/>
                        <a:pt x="0" y="192"/>
                        <a:pt x="19" y="232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38"/>
                <p:cNvSpPr>
                  <a:spLocks/>
                </p:cNvSpPr>
                <p:nvPr/>
              </p:nvSpPr>
              <p:spPr bwMode="auto">
                <a:xfrm>
                  <a:off x="7885113" y="1055688"/>
                  <a:ext cx="884238" cy="882650"/>
                </a:xfrm>
                <a:custGeom>
                  <a:avLst/>
                  <a:gdLst>
                    <a:gd name="T0" fmla="*/ 261 w 301"/>
                    <a:gd name="T1" fmla="*/ 192 h 301"/>
                    <a:gd name="T2" fmla="*/ 281 w 301"/>
                    <a:gd name="T3" fmla="*/ 69 h 301"/>
                    <a:gd name="T4" fmla="*/ 247 w 301"/>
                    <a:gd name="T5" fmla="*/ 103 h 301"/>
                    <a:gd name="T6" fmla="*/ 230 w 301"/>
                    <a:gd name="T7" fmla="*/ 161 h 301"/>
                    <a:gd name="T8" fmla="*/ 162 w 301"/>
                    <a:gd name="T9" fmla="*/ 229 h 301"/>
                    <a:gd name="T10" fmla="*/ 162 w 301"/>
                    <a:gd name="T11" fmla="*/ 229 h 301"/>
                    <a:gd name="T12" fmla="*/ 72 w 301"/>
                    <a:gd name="T13" fmla="*/ 229 h 301"/>
                    <a:gd name="T14" fmla="*/ 72 w 301"/>
                    <a:gd name="T15" fmla="*/ 138 h 301"/>
                    <a:gd name="T16" fmla="*/ 140 w 301"/>
                    <a:gd name="T17" fmla="*/ 71 h 301"/>
                    <a:gd name="T18" fmla="*/ 198 w 301"/>
                    <a:gd name="T19" fmla="*/ 54 h 301"/>
                    <a:gd name="T20" fmla="*/ 232 w 301"/>
                    <a:gd name="T21" fmla="*/ 19 h 301"/>
                    <a:gd name="T22" fmla="*/ 109 w 301"/>
                    <a:gd name="T23" fmla="*/ 40 h 301"/>
                    <a:gd name="T24" fmla="*/ 41 w 301"/>
                    <a:gd name="T25" fmla="*/ 108 h 301"/>
                    <a:gd name="T26" fmla="*/ 41 w 301"/>
                    <a:gd name="T27" fmla="*/ 259 h 301"/>
                    <a:gd name="T28" fmla="*/ 193 w 301"/>
                    <a:gd name="T29" fmla="*/ 259 h 301"/>
                    <a:gd name="T30" fmla="*/ 193 w 301"/>
                    <a:gd name="T31" fmla="*/ 259 h 301"/>
                    <a:gd name="T32" fmla="*/ 261 w 301"/>
                    <a:gd name="T33" fmla="*/ 192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1" h="301">
                      <a:moveTo>
                        <a:pt x="261" y="192"/>
                      </a:moveTo>
                      <a:cubicBezTo>
                        <a:pt x="294" y="158"/>
                        <a:pt x="301" y="109"/>
                        <a:pt x="281" y="69"/>
                      </a:cubicBezTo>
                      <a:cubicBezTo>
                        <a:pt x="247" y="103"/>
                        <a:pt x="247" y="103"/>
                        <a:pt x="247" y="103"/>
                      </a:cubicBezTo>
                      <a:cubicBezTo>
                        <a:pt x="252" y="123"/>
                        <a:pt x="246" y="145"/>
                        <a:pt x="230" y="161"/>
                      </a:cubicBezTo>
                      <a:cubicBezTo>
                        <a:pt x="162" y="229"/>
                        <a:pt x="162" y="229"/>
                        <a:pt x="162" y="229"/>
                      </a:cubicBezTo>
                      <a:cubicBezTo>
                        <a:pt x="162" y="229"/>
                        <a:pt x="162" y="229"/>
                        <a:pt x="162" y="229"/>
                      </a:cubicBezTo>
                      <a:cubicBezTo>
                        <a:pt x="137" y="254"/>
                        <a:pt x="97" y="254"/>
                        <a:pt x="72" y="229"/>
                      </a:cubicBezTo>
                      <a:cubicBezTo>
                        <a:pt x="47" y="204"/>
                        <a:pt x="47" y="163"/>
                        <a:pt x="72" y="138"/>
                      </a:cubicBezTo>
                      <a:cubicBezTo>
                        <a:pt x="140" y="71"/>
                        <a:pt x="140" y="71"/>
                        <a:pt x="140" y="71"/>
                      </a:cubicBezTo>
                      <a:cubicBezTo>
                        <a:pt x="156" y="55"/>
                        <a:pt x="178" y="49"/>
                        <a:pt x="198" y="54"/>
                      </a:cubicBezTo>
                      <a:cubicBezTo>
                        <a:pt x="232" y="19"/>
                        <a:pt x="232" y="19"/>
                        <a:pt x="232" y="19"/>
                      </a:cubicBezTo>
                      <a:cubicBezTo>
                        <a:pt x="192" y="0"/>
                        <a:pt x="142" y="7"/>
                        <a:pt x="109" y="40"/>
                      </a:cubicBezTo>
                      <a:cubicBezTo>
                        <a:pt x="41" y="108"/>
                        <a:pt x="41" y="108"/>
                        <a:pt x="41" y="108"/>
                      </a:cubicBezTo>
                      <a:cubicBezTo>
                        <a:pt x="0" y="150"/>
                        <a:pt x="0" y="218"/>
                        <a:pt x="41" y="259"/>
                      </a:cubicBezTo>
                      <a:cubicBezTo>
                        <a:pt x="83" y="301"/>
                        <a:pt x="151" y="301"/>
                        <a:pt x="193" y="259"/>
                      </a:cubicBezTo>
                      <a:cubicBezTo>
                        <a:pt x="193" y="259"/>
                        <a:pt x="193" y="259"/>
                        <a:pt x="193" y="259"/>
                      </a:cubicBezTo>
                      <a:lnTo>
                        <a:pt x="261" y="192"/>
                      </a:ln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4" name="组合 73"/>
              <p:cNvGrpSpPr/>
              <p:nvPr/>
            </p:nvGrpSpPr>
            <p:grpSpPr>
              <a:xfrm>
                <a:off x="3246175" y="2071187"/>
                <a:ext cx="307553" cy="280781"/>
                <a:chOff x="550862" y="596106"/>
                <a:chExt cx="1495425" cy="1365250"/>
              </a:xfrm>
            </p:grpSpPr>
            <p:sp>
              <p:nvSpPr>
                <p:cNvPr id="87" name="Freeform 6"/>
                <p:cNvSpPr>
                  <a:spLocks noEditPoints="1"/>
                </p:cNvSpPr>
                <p:nvPr/>
              </p:nvSpPr>
              <p:spPr bwMode="auto">
                <a:xfrm>
                  <a:off x="550862" y="1583531"/>
                  <a:ext cx="1495425" cy="377825"/>
                </a:xfrm>
                <a:custGeom>
                  <a:avLst/>
                  <a:gdLst>
                    <a:gd name="T0" fmla="*/ 555 w 557"/>
                    <a:gd name="T1" fmla="*/ 113 h 141"/>
                    <a:gd name="T2" fmla="*/ 554 w 557"/>
                    <a:gd name="T3" fmla="*/ 109 h 141"/>
                    <a:gd name="T4" fmla="*/ 513 w 557"/>
                    <a:gd name="T5" fmla="*/ 23 h 141"/>
                    <a:gd name="T6" fmla="*/ 490 w 557"/>
                    <a:gd name="T7" fmla="*/ 0 h 141"/>
                    <a:gd name="T8" fmla="*/ 69 w 557"/>
                    <a:gd name="T9" fmla="*/ 0 h 141"/>
                    <a:gd name="T10" fmla="*/ 46 w 557"/>
                    <a:gd name="T11" fmla="*/ 23 h 141"/>
                    <a:gd name="T12" fmla="*/ 4 w 557"/>
                    <a:gd name="T13" fmla="*/ 109 h 141"/>
                    <a:gd name="T14" fmla="*/ 0 w 557"/>
                    <a:gd name="T15" fmla="*/ 121 h 141"/>
                    <a:gd name="T16" fmla="*/ 22 w 557"/>
                    <a:gd name="T17" fmla="*/ 141 h 141"/>
                    <a:gd name="T18" fmla="*/ 535 w 557"/>
                    <a:gd name="T19" fmla="*/ 141 h 141"/>
                    <a:gd name="T20" fmla="*/ 557 w 557"/>
                    <a:gd name="T21" fmla="*/ 121 h 141"/>
                    <a:gd name="T22" fmla="*/ 555 w 557"/>
                    <a:gd name="T23" fmla="*/ 113 h 141"/>
                    <a:gd name="T24" fmla="*/ 327 w 557"/>
                    <a:gd name="T25" fmla="*/ 128 h 141"/>
                    <a:gd name="T26" fmla="*/ 230 w 557"/>
                    <a:gd name="T27" fmla="*/ 128 h 141"/>
                    <a:gd name="T28" fmla="*/ 225 w 557"/>
                    <a:gd name="T29" fmla="*/ 123 h 141"/>
                    <a:gd name="T30" fmla="*/ 230 w 557"/>
                    <a:gd name="T31" fmla="*/ 118 h 141"/>
                    <a:gd name="T32" fmla="*/ 327 w 557"/>
                    <a:gd name="T33" fmla="*/ 118 h 141"/>
                    <a:gd name="T34" fmla="*/ 332 w 557"/>
                    <a:gd name="T35" fmla="*/ 123 h 141"/>
                    <a:gd name="T36" fmla="*/ 327 w 557"/>
                    <a:gd name="T37" fmla="*/ 128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57" h="141">
                      <a:moveTo>
                        <a:pt x="555" y="113"/>
                      </a:moveTo>
                      <a:cubicBezTo>
                        <a:pt x="555" y="112"/>
                        <a:pt x="555" y="111"/>
                        <a:pt x="554" y="109"/>
                      </a:cubicBezTo>
                      <a:cubicBezTo>
                        <a:pt x="513" y="23"/>
                        <a:pt x="513" y="23"/>
                        <a:pt x="513" y="23"/>
                      </a:cubicBezTo>
                      <a:cubicBezTo>
                        <a:pt x="506" y="9"/>
                        <a:pt x="503" y="0"/>
                        <a:pt x="490" y="0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56" y="0"/>
                        <a:pt x="52" y="10"/>
                        <a:pt x="46" y="23"/>
                      </a:cubicBezTo>
                      <a:cubicBezTo>
                        <a:pt x="4" y="109"/>
                        <a:pt x="4" y="109"/>
                        <a:pt x="4" y="109"/>
                      </a:cubicBezTo>
                      <a:cubicBezTo>
                        <a:pt x="1" y="112"/>
                        <a:pt x="0" y="116"/>
                        <a:pt x="0" y="121"/>
                      </a:cubicBezTo>
                      <a:cubicBezTo>
                        <a:pt x="0" y="132"/>
                        <a:pt x="10" y="141"/>
                        <a:pt x="22" y="141"/>
                      </a:cubicBezTo>
                      <a:cubicBezTo>
                        <a:pt x="535" y="141"/>
                        <a:pt x="535" y="141"/>
                        <a:pt x="535" y="141"/>
                      </a:cubicBezTo>
                      <a:cubicBezTo>
                        <a:pt x="547" y="141"/>
                        <a:pt x="557" y="132"/>
                        <a:pt x="557" y="121"/>
                      </a:cubicBezTo>
                      <a:cubicBezTo>
                        <a:pt x="557" y="118"/>
                        <a:pt x="556" y="115"/>
                        <a:pt x="555" y="113"/>
                      </a:cubicBezTo>
                      <a:close/>
                      <a:moveTo>
                        <a:pt x="327" y="128"/>
                      </a:moveTo>
                      <a:cubicBezTo>
                        <a:pt x="230" y="128"/>
                        <a:pt x="230" y="128"/>
                        <a:pt x="230" y="128"/>
                      </a:cubicBezTo>
                      <a:cubicBezTo>
                        <a:pt x="227" y="128"/>
                        <a:pt x="225" y="126"/>
                        <a:pt x="225" y="123"/>
                      </a:cubicBezTo>
                      <a:cubicBezTo>
                        <a:pt x="225" y="120"/>
                        <a:pt x="227" y="118"/>
                        <a:pt x="230" y="118"/>
                      </a:cubicBezTo>
                      <a:cubicBezTo>
                        <a:pt x="327" y="118"/>
                        <a:pt x="327" y="118"/>
                        <a:pt x="327" y="118"/>
                      </a:cubicBezTo>
                      <a:cubicBezTo>
                        <a:pt x="329" y="118"/>
                        <a:pt x="332" y="120"/>
                        <a:pt x="332" y="123"/>
                      </a:cubicBezTo>
                      <a:cubicBezTo>
                        <a:pt x="332" y="126"/>
                        <a:pt x="329" y="128"/>
                        <a:pt x="327" y="128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7"/>
                <p:cNvSpPr>
                  <a:spLocks noEditPoints="1"/>
                </p:cNvSpPr>
                <p:nvPr/>
              </p:nvSpPr>
              <p:spPr bwMode="auto">
                <a:xfrm>
                  <a:off x="1063625" y="842169"/>
                  <a:ext cx="496888" cy="446088"/>
                </a:xfrm>
                <a:custGeom>
                  <a:avLst/>
                  <a:gdLst>
                    <a:gd name="T0" fmla="*/ 161 w 185"/>
                    <a:gd name="T1" fmla="*/ 97 h 166"/>
                    <a:gd name="T2" fmla="*/ 47 w 185"/>
                    <a:gd name="T3" fmla="*/ 166 h 166"/>
                    <a:gd name="T4" fmla="*/ 2 w 185"/>
                    <a:gd name="T5" fmla="*/ 111 h 166"/>
                    <a:gd name="T6" fmla="*/ 116 w 185"/>
                    <a:gd name="T7" fmla="*/ 0 h 166"/>
                    <a:gd name="T8" fmla="*/ 146 w 185"/>
                    <a:gd name="T9" fmla="*/ 20 h 166"/>
                    <a:gd name="T10" fmla="*/ 44 w 185"/>
                    <a:gd name="T11" fmla="*/ 98 h 166"/>
                    <a:gd name="T12" fmla="*/ 44 w 185"/>
                    <a:gd name="T13" fmla="*/ 108 h 166"/>
                    <a:gd name="T14" fmla="*/ 70 w 185"/>
                    <a:gd name="T15" fmla="*/ 129 h 166"/>
                    <a:gd name="T16" fmla="*/ 157 w 185"/>
                    <a:gd name="T17" fmla="*/ 81 h 166"/>
                    <a:gd name="T18" fmla="*/ 161 w 185"/>
                    <a:gd name="T19" fmla="*/ 97 h 166"/>
                    <a:gd name="T20" fmla="*/ 109 w 185"/>
                    <a:gd name="T21" fmla="*/ 29 h 166"/>
                    <a:gd name="T22" fmla="*/ 104 w 185"/>
                    <a:gd name="T23" fmla="*/ 24 h 166"/>
                    <a:gd name="T24" fmla="*/ 47 w 185"/>
                    <a:gd name="T25" fmla="*/ 78 h 166"/>
                    <a:gd name="T26" fmla="*/ 109 w 185"/>
                    <a:gd name="T27" fmla="*/ 29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5" h="166">
                      <a:moveTo>
                        <a:pt x="161" y="97"/>
                      </a:moveTo>
                      <a:cubicBezTo>
                        <a:pt x="137" y="128"/>
                        <a:pt x="89" y="166"/>
                        <a:pt x="47" y="166"/>
                      </a:cubicBezTo>
                      <a:cubicBezTo>
                        <a:pt x="17" y="166"/>
                        <a:pt x="2" y="139"/>
                        <a:pt x="2" y="111"/>
                      </a:cubicBezTo>
                      <a:cubicBezTo>
                        <a:pt x="0" y="56"/>
                        <a:pt x="61" y="0"/>
                        <a:pt x="116" y="0"/>
                      </a:cubicBezTo>
                      <a:cubicBezTo>
                        <a:pt x="129" y="0"/>
                        <a:pt x="146" y="3"/>
                        <a:pt x="146" y="20"/>
                      </a:cubicBezTo>
                      <a:cubicBezTo>
                        <a:pt x="146" y="41"/>
                        <a:pt x="125" y="72"/>
                        <a:pt x="44" y="98"/>
                      </a:cubicBezTo>
                      <a:cubicBezTo>
                        <a:pt x="44" y="108"/>
                        <a:pt x="44" y="108"/>
                        <a:pt x="44" y="108"/>
                      </a:cubicBezTo>
                      <a:cubicBezTo>
                        <a:pt x="42" y="124"/>
                        <a:pt x="56" y="129"/>
                        <a:pt x="70" y="129"/>
                      </a:cubicBezTo>
                      <a:cubicBezTo>
                        <a:pt x="100" y="129"/>
                        <a:pt x="135" y="98"/>
                        <a:pt x="157" y="81"/>
                      </a:cubicBezTo>
                      <a:cubicBezTo>
                        <a:pt x="157" y="81"/>
                        <a:pt x="185" y="65"/>
                        <a:pt x="161" y="97"/>
                      </a:cubicBezTo>
                      <a:close/>
                      <a:moveTo>
                        <a:pt x="109" y="29"/>
                      </a:moveTo>
                      <a:cubicBezTo>
                        <a:pt x="109" y="26"/>
                        <a:pt x="107" y="24"/>
                        <a:pt x="104" y="24"/>
                      </a:cubicBezTo>
                      <a:cubicBezTo>
                        <a:pt x="83" y="30"/>
                        <a:pt x="58" y="50"/>
                        <a:pt x="47" y="78"/>
                      </a:cubicBezTo>
                      <a:cubicBezTo>
                        <a:pt x="84" y="65"/>
                        <a:pt x="109" y="36"/>
                        <a:pt x="109" y="29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8"/>
                <p:cNvSpPr>
                  <a:spLocks noEditPoints="1"/>
                </p:cNvSpPr>
                <p:nvPr/>
              </p:nvSpPr>
              <p:spPr bwMode="auto">
                <a:xfrm>
                  <a:off x="620712" y="596106"/>
                  <a:ext cx="1355725" cy="944563"/>
                </a:xfrm>
                <a:custGeom>
                  <a:avLst/>
                  <a:gdLst>
                    <a:gd name="T0" fmla="*/ 443 w 505"/>
                    <a:gd name="T1" fmla="*/ 0 h 352"/>
                    <a:gd name="T2" fmla="*/ 62 w 505"/>
                    <a:gd name="T3" fmla="*/ 0 h 352"/>
                    <a:gd name="T4" fmla="*/ 0 w 505"/>
                    <a:gd name="T5" fmla="*/ 62 h 352"/>
                    <a:gd name="T6" fmla="*/ 0 w 505"/>
                    <a:gd name="T7" fmla="*/ 290 h 352"/>
                    <a:gd name="T8" fmla="*/ 62 w 505"/>
                    <a:gd name="T9" fmla="*/ 352 h 352"/>
                    <a:gd name="T10" fmla="*/ 443 w 505"/>
                    <a:gd name="T11" fmla="*/ 352 h 352"/>
                    <a:gd name="T12" fmla="*/ 505 w 505"/>
                    <a:gd name="T13" fmla="*/ 290 h 352"/>
                    <a:gd name="T14" fmla="*/ 505 w 505"/>
                    <a:gd name="T15" fmla="*/ 62 h 352"/>
                    <a:gd name="T16" fmla="*/ 443 w 505"/>
                    <a:gd name="T17" fmla="*/ 0 h 352"/>
                    <a:gd name="T18" fmla="*/ 382 w 505"/>
                    <a:gd name="T19" fmla="*/ 339 h 352"/>
                    <a:gd name="T20" fmla="*/ 332 w 505"/>
                    <a:gd name="T21" fmla="*/ 339 h 352"/>
                    <a:gd name="T22" fmla="*/ 326 w 505"/>
                    <a:gd name="T23" fmla="*/ 333 h 352"/>
                    <a:gd name="T24" fmla="*/ 332 w 505"/>
                    <a:gd name="T25" fmla="*/ 327 h 352"/>
                    <a:gd name="T26" fmla="*/ 382 w 505"/>
                    <a:gd name="T27" fmla="*/ 327 h 352"/>
                    <a:gd name="T28" fmla="*/ 389 w 505"/>
                    <a:gd name="T29" fmla="*/ 333 h 352"/>
                    <a:gd name="T30" fmla="*/ 382 w 505"/>
                    <a:gd name="T31" fmla="*/ 339 h 352"/>
                    <a:gd name="T32" fmla="*/ 403 w 505"/>
                    <a:gd name="T33" fmla="*/ 339 h 352"/>
                    <a:gd name="T34" fmla="*/ 397 w 505"/>
                    <a:gd name="T35" fmla="*/ 333 h 352"/>
                    <a:gd name="T36" fmla="*/ 403 w 505"/>
                    <a:gd name="T37" fmla="*/ 326 h 352"/>
                    <a:gd name="T38" fmla="*/ 410 w 505"/>
                    <a:gd name="T39" fmla="*/ 333 h 352"/>
                    <a:gd name="T40" fmla="*/ 403 w 505"/>
                    <a:gd name="T41" fmla="*/ 339 h 352"/>
                    <a:gd name="T42" fmla="*/ 469 w 505"/>
                    <a:gd name="T43" fmla="*/ 290 h 352"/>
                    <a:gd name="T44" fmla="*/ 443 w 505"/>
                    <a:gd name="T45" fmla="*/ 316 h 352"/>
                    <a:gd name="T46" fmla="*/ 62 w 505"/>
                    <a:gd name="T47" fmla="*/ 316 h 352"/>
                    <a:gd name="T48" fmla="*/ 36 w 505"/>
                    <a:gd name="T49" fmla="*/ 290 h 352"/>
                    <a:gd name="T50" fmla="*/ 36 w 505"/>
                    <a:gd name="T51" fmla="*/ 62 h 352"/>
                    <a:gd name="T52" fmla="*/ 62 w 505"/>
                    <a:gd name="T53" fmla="*/ 36 h 352"/>
                    <a:gd name="T54" fmla="*/ 443 w 505"/>
                    <a:gd name="T55" fmla="*/ 36 h 352"/>
                    <a:gd name="T56" fmla="*/ 469 w 505"/>
                    <a:gd name="T57" fmla="*/ 62 h 352"/>
                    <a:gd name="T58" fmla="*/ 469 w 505"/>
                    <a:gd name="T59" fmla="*/ 29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05" h="352">
                      <a:moveTo>
                        <a:pt x="443" y="0"/>
                      </a:move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28" y="0"/>
                        <a:pt x="0" y="28"/>
                        <a:pt x="0" y="62"/>
                      </a:cubicBezTo>
                      <a:cubicBezTo>
                        <a:pt x="0" y="290"/>
                        <a:pt x="0" y="290"/>
                        <a:pt x="0" y="290"/>
                      </a:cubicBezTo>
                      <a:cubicBezTo>
                        <a:pt x="0" y="324"/>
                        <a:pt x="28" y="352"/>
                        <a:pt x="62" y="352"/>
                      </a:cubicBezTo>
                      <a:cubicBezTo>
                        <a:pt x="443" y="352"/>
                        <a:pt x="443" y="352"/>
                        <a:pt x="443" y="352"/>
                      </a:cubicBezTo>
                      <a:cubicBezTo>
                        <a:pt x="477" y="352"/>
                        <a:pt x="505" y="324"/>
                        <a:pt x="505" y="290"/>
                      </a:cubicBezTo>
                      <a:cubicBezTo>
                        <a:pt x="505" y="62"/>
                        <a:pt x="505" y="62"/>
                        <a:pt x="505" y="62"/>
                      </a:cubicBezTo>
                      <a:cubicBezTo>
                        <a:pt x="505" y="28"/>
                        <a:pt x="477" y="0"/>
                        <a:pt x="443" y="0"/>
                      </a:cubicBezTo>
                      <a:close/>
                      <a:moveTo>
                        <a:pt x="382" y="339"/>
                      </a:moveTo>
                      <a:cubicBezTo>
                        <a:pt x="332" y="339"/>
                        <a:pt x="332" y="339"/>
                        <a:pt x="332" y="339"/>
                      </a:cubicBezTo>
                      <a:cubicBezTo>
                        <a:pt x="329" y="339"/>
                        <a:pt x="326" y="336"/>
                        <a:pt x="326" y="333"/>
                      </a:cubicBezTo>
                      <a:cubicBezTo>
                        <a:pt x="326" y="329"/>
                        <a:pt x="329" y="327"/>
                        <a:pt x="332" y="327"/>
                      </a:cubicBezTo>
                      <a:cubicBezTo>
                        <a:pt x="382" y="327"/>
                        <a:pt x="382" y="327"/>
                        <a:pt x="382" y="327"/>
                      </a:cubicBezTo>
                      <a:cubicBezTo>
                        <a:pt x="386" y="327"/>
                        <a:pt x="389" y="329"/>
                        <a:pt x="389" y="333"/>
                      </a:cubicBezTo>
                      <a:cubicBezTo>
                        <a:pt x="389" y="336"/>
                        <a:pt x="386" y="339"/>
                        <a:pt x="382" y="339"/>
                      </a:cubicBezTo>
                      <a:close/>
                      <a:moveTo>
                        <a:pt x="403" y="339"/>
                      </a:moveTo>
                      <a:cubicBezTo>
                        <a:pt x="400" y="339"/>
                        <a:pt x="397" y="337"/>
                        <a:pt x="397" y="333"/>
                      </a:cubicBezTo>
                      <a:cubicBezTo>
                        <a:pt x="397" y="329"/>
                        <a:pt x="400" y="326"/>
                        <a:pt x="403" y="326"/>
                      </a:cubicBezTo>
                      <a:cubicBezTo>
                        <a:pt x="407" y="326"/>
                        <a:pt x="410" y="329"/>
                        <a:pt x="410" y="333"/>
                      </a:cubicBezTo>
                      <a:cubicBezTo>
                        <a:pt x="410" y="337"/>
                        <a:pt x="407" y="339"/>
                        <a:pt x="403" y="339"/>
                      </a:cubicBezTo>
                      <a:close/>
                      <a:moveTo>
                        <a:pt x="469" y="290"/>
                      </a:moveTo>
                      <a:cubicBezTo>
                        <a:pt x="469" y="304"/>
                        <a:pt x="457" y="316"/>
                        <a:pt x="443" y="316"/>
                      </a:cubicBezTo>
                      <a:cubicBezTo>
                        <a:pt x="62" y="316"/>
                        <a:pt x="62" y="316"/>
                        <a:pt x="62" y="316"/>
                      </a:cubicBezTo>
                      <a:cubicBezTo>
                        <a:pt x="48" y="316"/>
                        <a:pt x="36" y="304"/>
                        <a:pt x="36" y="290"/>
                      </a:cubicBezTo>
                      <a:cubicBezTo>
                        <a:pt x="36" y="62"/>
                        <a:pt x="36" y="62"/>
                        <a:pt x="36" y="62"/>
                      </a:cubicBezTo>
                      <a:cubicBezTo>
                        <a:pt x="36" y="48"/>
                        <a:pt x="48" y="36"/>
                        <a:pt x="62" y="36"/>
                      </a:cubicBezTo>
                      <a:cubicBezTo>
                        <a:pt x="443" y="36"/>
                        <a:pt x="443" y="36"/>
                        <a:pt x="443" y="36"/>
                      </a:cubicBezTo>
                      <a:cubicBezTo>
                        <a:pt x="457" y="36"/>
                        <a:pt x="469" y="48"/>
                        <a:pt x="469" y="62"/>
                      </a:cubicBezTo>
                      <a:lnTo>
                        <a:pt x="469" y="290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2811467" y="2864388"/>
                <a:ext cx="353707" cy="328233"/>
                <a:chOff x="5278438" y="2973388"/>
                <a:chExt cx="1344613" cy="1247775"/>
              </a:xfrm>
            </p:grpSpPr>
            <p:sp>
              <p:nvSpPr>
                <p:cNvPr id="83" name="Freeform 67"/>
                <p:cNvSpPr>
                  <a:spLocks noEditPoints="1"/>
                </p:cNvSpPr>
                <p:nvPr/>
              </p:nvSpPr>
              <p:spPr bwMode="auto">
                <a:xfrm>
                  <a:off x="5821363" y="2973388"/>
                  <a:ext cx="801688" cy="806450"/>
                </a:xfrm>
                <a:custGeom>
                  <a:avLst/>
                  <a:gdLst>
                    <a:gd name="T0" fmla="*/ 256 w 281"/>
                    <a:gd name="T1" fmla="*/ 26 h 282"/>
                    <a:gd name="T2" fmla="*/ 163 w 281"/>
                    <a:gd name="T3" fmla="*/ 26 h 282"/>
                    <a:gd name="T4" fmla="*/ 0 w 281"/>
                    <a:gd name="T5" fmla="*/ 190 h 282"/>
                    <a:gd name="T6" fmla="*/ 92 w 281"/>
                    <a:gd name="T7" fmla="*/ 282 h 282"/>
                    <a:gd name="T8" fmla="*/ 256 w 281"/>
                    <a:gd name="T9" fmla="*/ 119 h 282"/>
                    <a:gd name="T10" fmla="*/ 256 w 281"/>
                    <a:gd name="T11" fmla="*/ 26 h 282"/>
                    <a:gd name="T12" fmla="*/ 55 w 281"/>
                    <a:gd name="T13" fmla="*/ 192 h 282"/>
                    <a:gd name="T14" fmla="*/ 44 w 281"/>
                    <a:gd name="T15" fmla="*/ 181 h 282"/>
                    <a:gd name="T16" fmla="*/ 183 w 281"/>
                    <a:gd name="T17" fmla="*/ 42 h 282"/>
                    <a:gd name="T18" fmla="*/ 194 w 281"/>
                    <a:gd name="T19" fmla="*/ 42 h 282"/>
                    <a:gd name="T20" fmla="*/ 194 w 281"/>
                    <a:gd name="T21" fmla="*/ 53 h 282"/>
                    <a:gd name="T22" fmla="*/ 55 w 281"/>
                    <a:gd name="T23" fmla="*/ 192 h 282"/>
                    <a:gd name="T24" fmla="*/ 78 w 281"/>
                    <a:gd name="T25" fmla="*/ 215 h 282"/>
                    <a:gd name="T26" fmla="*/ 67 w 281"/>
                    <a:gd name="T27" fmla="*/ 204 h 282"/>
                    <a:gd name="T28" fmla="*/ 217 w 281"/>
                    <a:gd name="T29" fmla="*/ 54 h 282"/>
                    <a:gd name="T30" fmla="*/ 228 w 281"/>
                    <a:gd name="T31" fmla="*/ 54 h 282"/>
                    <a:gd name="T32" fmla="*/ 228 w 281"/>
                    <a:gd name="T33" fmla="*/ 65 h 282"/>
                    <a:gd name="T34" fmla="*/ 78 w 281"/>
                    <a:gd name="T35" fmla="*/ 215 h 282"/>
                    <a:gd name="T36" fmla="*/ 101 w 281"/>
                    <a:gd name="T37" fmla="*/ 238 h 282"/>
                    <a:gd name="T38" fmla="*/ 90 w 281"/>
                    <a:gd name="T39" fmla="*/ 227 h 282"/>
                    <a:gd name="T40" fmla="*/ 229 w 281"/>
                    <a:gd name="T41" fmla="*/ 88 h 282"/>
                    <a:gd name="T42" fmla="*/ 240 w 281"/>
                    <a:gd name="T43" fmla="*/ 88 h 282"/>
                    <a:gd name="T44" fmla="*/ 240 w 281"/>
                    <a:gd name="T45" fmla="*/ 99 h 282"/>
                    <a:gd name="T46" fmla="*/ 101 w 281"/>
                    <a:gd name="T47" fmla="*/ 23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1" h="282">
                      <a:moveTo>
                        <a:pt x="256" y="26"/>
                      </a:moveTo>
                      <a:cubicBezTo>
                        <a:pt x="230" y="0"/>
                        <a:pt x="189" y="0"/>
                        <a:pt x="163" y="26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92" y="282"/>
                        <a:pt x="92" y="282"/>
                        <a:pt x="92" y="282"/>
                      </a:cubicBezTo>
                      <a:cubicBezTo>
                        <a:pt x="256" y="119"/>
                        <a:pt x="256" y="119"/>
                        <a:pt x="256" y="119"/>
                      </a:cubicBezTo>
                      <a:cubicBezTo>
                        <a:pt x="281" y="93"/>
                        <a:pt x="281" y="52"/>
                        <a:pt x="256" y="26"/>
                      </a:cubicBezTo>
                      <a:close/>
                      <a:moveTo>
                        <a:pt x="55" y="192"/>
                      </a:moveTo>
                      <a:cubicBezTo>
                        <a:pt x="44" y="181"/>
                        <a:pt x="44" y="181"/>
                        <a:pt x="44" y="181"/>
                      </a:cubicBezTo>
                      <a:cubicBezTo>
                        <a:pt x="183" y="42"/>
                        <a:pt x="183" y="42"/>
                        <a:pt x="183" y="42"/>
                      </a:cubicBezTo>
                      <a:cubicBezTo>
                        <a:pt x="186" y="39"/>
                        <a:pt x="191" y="39"/>
                        <a:pt x="194" y="42"/>
                      </a:cubicBezTo>
                      <a:cubicBezTo>
                        <a:pt x="197" y="45"/>
                        <a:pt x="197" y="50"/>
                        <a:pt x="194" y="53"/>
                      </a:cubicBezTo>
                      <a:lnTo>
                        <a:pt x="55" y="192"/>
                      </a:lnTo>
                      <a:close/>
                      <a:moveTo>
                        <a:pt x="78" y="215"/>
                      </a:moveTo>
                      <a:cubicBezTo>
                        <a:pt x="67" y="204"/>
                        <a:pt x="67" y="204"/>
                        <a:pt x="67" y="204"/>
                      </a:cubicBezTo>
                      <a:cubicBezTo>
                        <a:pt x="217" y="54"/>
                        <a:pt x="217" y="54"/>
                        <a:pt x="217" y="54"/>
                      </a:cubicBezTo>
                      <a:cubicBezTo>
                        <a:pt x="220" y="51"/>
                        <a:pt x="225" y="51"/>
                        <a:pt x="228" y="54"/>
                      </a:cubicBezTo>
                      <a:cubicBezTo>
                        <a:pt x="231" y="57"/>
                        <a:pt x="231" y="62"/>
                        <a:pt x="228" y="65"/>
                      </a:cubicBezTo>
                      <a:lnTo>
                        <a:pt x="78" y="215"/>
                      </a:lnTo>
                      <a:close/>
                      <a:moveTo>
                        <a:pt x="101" y="238"/>
                      </a:moveTo>
                      <a:cubicBezTo>
                        <a:pt x="90" y="227"/>
                        <a:pt x="90" y="227"/>
                        <a:pt x="90" y="227"/>
                      </a:cubicBezTo>
                      <a:cubicBezTo>
                        <a:pt x="229" y="88"/>
                        <a:pt x="229" y="88"/>
                        <a:pt x="229" y="88"/>
                      </a:cubicBezTo>
                      <a:cubicBezTo>
                        <a:pt x="232" y="85"/>
                        <a:pt x="237" y="85"/>
                        <a:pt x="240" y="88"/>
                      </a:cubicBezTo>
                      <a:cubicBezTo>
                        <a:pt x="243" y="91"/>
                        <a:pt x="243" y="96"/>
                        <a:pt x="240" y="99"/>
                      </a:cubicBezTo>
                      <a:lnTo>
                        <a:pt x="101" y="238"/>
                      </a:ln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68"/>
                <p:cNvSpPr>
                  <a:spLocks/>
                </p:cNvSpPr>
                <p:nvPr/>
              </p:nvSpPr>
              <p:spPr bwMode="auto">
                <a:xfrm>
                  <a:off x="5375275" y="3662363"/>
                  <a:ext cx="554038" cy="558800"/>
                </a:xfrm>
                <a:custGeom>
                  <a:avLst/>
                  <a:gdLst>
                    <a:gd name="T0" fmla="*/ 227 w 349"/>
                    <a:gd name="T1" fmla="*/ 209 h 352"/>
                    <a:gd name="T2" fmla="*/ 210 w 349"/>
                    <a:gd name="T3" fmla="*/ 193 h 352"/>
                    <a:gd name="T4" fmla="*/ 349 w 349"/>
                    <a:gd name="T5" fmla="*/ 54 h 352"/>
                    <a:gd name="T6" fmla="*/ 295 w 349"/>
                    <a:gd name="T7" fmla="*/ 0 h 352"/>
                    <a:gd name="T8" fmla="*/ 156 w 349"/>
                    <a:gd name="T9" fmla="*/ 139 h 352"/>
                    <a:gd name="T10" fmla="*/ 142 w 349"/>
                    <a:gd name="T11" fmla="*/ 125 h 352"/>
                    <a:gd name="T12" fmla="*/ 110 w 349"/>
                    <a:gd name="T13" fmla="*/ 141 h 352"/>
                    <a:gd name="T14" fmla="*/ 0 w 349"/>
                    <a:gd name="T15" fmla="*/ 317 h 352"/>
                    <a:gd name="T16" fmla="*/ 32 w 349"/>
                    <a:gd name="T17" fmla="*/ 352 h 352"/>
                    <a:gd name="T18" fmla="*/ 207 w 349"/>
                    <a:gd name="T19" fmla="*/ 242 h 352"/>
                    <a:gd name="T20" fmla="*/ 227 w 349"/>
                    <a:gd name="T21" fmla="*/ 209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9" h="352">
                      <a:moveTo>
                        <a:pt x="227" y="209"/>
                      </a:moveTo>
                      <a:lnTo>
                        <a:pt x="210" y="193"/>
                      </a:lnTo>
                      <a:lnTo>
                        <a:pt x="349" y="54"/>
                      </a:lnTo>
                      <a:lnTo>
                        <a:pt x="295" y="0"/>
                      </a:lnTo>
                      <a:lnTo>
                        <a:pt x="156" y="139"/>
                      </a:lnTo>
                      <a:lnTo>
                        <a:pt x="142" y="125"/>
                      </a:lnTo>
                      <a:lnTo>
                        <a:pt x="110" y="141"/>
                      </a:lnTo>
                      <a:lnTo>
                        <a:pt x="0" y="317"/>
                      </a:lnTo>
                      <a:lnTo>
                        <a:pt x="32" y="352"/>
                      </a:lnTo>
                      <a:lnTo>
                        <a:pt x="207" y="242"/>
                      </a:lnTo>
                      <a:lnTo>
                        <a:pt x="227" y="209"/>
                      </a:ln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69"/>
                <p:cNvSpPr>
                  <a:spLocks/>
                </p:cNvSpPr>
                <p:nvPr/>
              </p:nvSpPr>
              <p:spPr bwMode="auto">
                <a:xfrm>
                  <a:off x="5278438" y="2986088"/>
                  <a:ext cx="590550" cy="590550"/>
                </a:xfrm>
                <a:custGeom>
                  <a:avLst/>
                  <a:gdLst>
                    <a:gd name="T0" fmla="*/ 104 w 207"/>
                    <a:gd name="T1" fmla="*/ 0 h 207"/>
                    <a:gd name="T2" fmla="*/ 78 w 207"/>
                    <a:gd name="T3" fmla="*/ 3 h 207"/>
                    <a:gd name="T4" fmla="*/ 81 w 207"/>
                    <a:gd name="T5" fmla="*/ 5 h 207"/>
                    <a:gd name="T6" fmla="*/ 118 w 207"/>
                    <a:gd name="T7" fmla="*/ 43 h 207"/>
                    <a:gd name="T8" fmla="*/ 118 w 207"/>
                    <a:gd name="T9" fmla="*/ 112 h 207"/>
                    <a:gd name="T10" fmla="*/ 49 w 207"/>
                    <a:gd name="T11" fmla="*/ 112 h 207"/>
                    <a:gd name="T12" fmla="*/ 12 w 207"/>
                    <a:gd name="T13" fmla="*/ 74 h 207"/>
                    <a:gd name="T14" fmla="*/ 7 w 207"/>
                    <a:gd name="T15" fmla="*/ 68 h 207"/>
                    <a:gd name="T16" fmla="*/ 0 w 207"/>
                    <a:gd name="T17" fmla="*/ 103 h 207"/>
                    <a:gd name="T18" fmla="*/ 104 w 207"/>
                    <a:gd name="T19" fmla="*/ 207 h 207"/>
                    <a:gd name="T20" fmla="*/ 207 w 207"/>
                    <a:gd name="T21" fmla="*/ 103 h 207"/>
                    <a:gd name="T22" fmla="*/ 104 w 207"/>
                    <a:gd name="T23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7" h="207">
                      <a:moveTo>
                        <a:pt x="104" y="0"/>
                      </a:moveTo>
                      <a:cubicBezTo>
                        <a:pt x="95" y="0"/>
                        <a:pt x="86" y="1"/>
                        <a:pt x="78" y="3"/>
                      </a:cubicBezTo>
                      <a:cubicBezTo>
                        <a:pt x="79" y="4"/>
                        <a:pt x="80" y="5"/>
                        <a:pt x="81" y="5"/>
                      </a:cubicBezTo>
                      <a:cubicBezTo>
                        <a:pt x="118" y="43"/>
                        <a:pt x="118" y="43"/>
                        <a:pt x="118" y="43"/>
                      </a:cubicBezTo>
                      <a:cubicBezTo>
                        <a:pt x="137" y="62"/>
                        <a:pt x="137" y="93"/>
                        <a:pt x="118" y="112"/>
                      </a:cubicBezTo>
                      <a:cubicBezTo>
                        <a:pt x="99" y="131"/>
                        <a:pt x="68" y="131"/>
                        <a:pt x="49" y="112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0" y="72"/>
                        <a:pt x="8" y="70"/>
                        <a:pt x="7" y="68"/>
                      </a:cubicBezTo>
                      <a:cubicBezTo>
                        <a:pt x="3" y="79"/>
                        <a:pt x="0" y="91"/>
                        <a:pt x="0" y="103"/>
                      </a:cubicBezTo>
                      <a:cubicBezTo>
                        <a:pt x="0" y="161"/>
                        <a:pt x="47" y="207"/>
                        <a:pt x="104" y="207"/>
                      </a:cubicBezTo>
                      <a:cubicBezTo>
                        <a:pt x="161" y="207"/>
                        <a:pt x="207" y="161"/>
                        <a:pt x="207" y="103"/>
                      </a:cubicBezTo>
                      <a:cubicBezTo>
                        <a:pt x="207" y="46"/>
                        <a:pt x="161" y="0"/>
                        <a:pt x="104" y="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70"/>
                <p:cNvSpPr>
                  <a:spLocks noEditPoints="1"/>
                </p:cNvSpPr>
                <p:nvPr/>
              </p:nvSpPr>
              <p:spPr bwMode="auto">
                <a:xfrm>
                  <a:off x="6008688" y="3686176"/>
                  <a:ext cx="531813" cy="531813"/>
                </a:xfrm>
                <a:custGeom>
                  <a:avLst/>
                  <a:gdLst>
                    <a:gd name="T0" fmla="*/ 164 w 186"/>
                    <a:gd name="T1" fmla="*/ 164 h 186"/>
                    <a:gd name="T2" fmla="*/ 164 w 186"/>
                    <a:gd name="T3" fmla="*/ 83 h 186"/>
                    <a:gd name="T4" fmla="*/ 81 w 186"/>
                    <a:gd name="T5" fmla="*/ 0 h 186"/>
                    <a:gd name="T6" fmla="*/ 0 w 186"/>
                    <a:gd name="T7" fmla="*/ 81 h 186"/>
                    <a:gd name="T8" fmla="*/ 82 w 186"/>
                    <a:gd name="T9" fmla="*/ 164 h 186"/>
                    <a:gd name="T10" fmla="*/ 164 w 186"/>
                    <a:gd name="T11" fmla="*/ 164 h 186"/>
                    <a:gd name="T12" fmla="*/ 109 w 186"/>
                    <a:gd name="T13" fmla="*/ 109 h 186"/>
                    <a:gd name="T14" fmla="*/ 142 w 186"/>
                    <a:gd name="T15" fmla="*/ 109 h 186"/>
                    <a:gd name="T16" fmla="*/ 142 w 186"/>
                    <a:gd name="T17" fmla="*/ 143 h 186"/>
                    <a:gd name="T18" fmla="*/ 109 w 186"/>
                    <a:gd name="T19" fmla="*/ 143 h 186"/>
                    <a:gd name="T20" fmla="*/ 109 w 186"/>
                    <a:gd name="T21" fmla="*/ 109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6" h="186">
                      <a:moveTo>
                        <a:pt x="164" y="164"/>
                      </a:moveTo>
                      <a:cubicBezTo>
                        <a:pt x="186" y="142"/>
                        <a:pt x="186" y="105"/>
                        <a:pt x="164" y="83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2" y="164"/>
                        <a:pt x="82" y="164"/>
                        <a:pt x="82" y="164"/>
                      </a:cubicBezTo>
                      <a:cubicBezTo>
                        <a:pt x="105" y="186"/>
                        <a:pt x="141" y="186"/>
                        <a:pt x="164" y="164"/>
                      </a:cubicBezTo>
                      <a:close/>
                      <a:moveTo>
                        <a:pt x="109" y="109"/>
                      </a:moveTo>
                      <a:cubicBezTo>
                        <a:pt x="118" y="100"/>
                        <a:pt x="133" y="100"/>
                        <a:pt x="142" y="109"/>
                      </a:cubicBezTo>
                      <a:cubicBezTo>
                        <a:pt x="152" y="118"/>
                        <a:pt x="152" y="133"/>
                        <a:pt x="142" y="143"/>
                      </a:cubicBezTo>
                      <a:cubicBezTo>
                        <a:pt x="133" y="152"/>
                        <a:pt x="118" y="152"/>
                        <a:pt x="109" y="143"/>
                      </a:cubicBezTo>
                      <a:cubicBezTo>
                        <a:pt x="99" y="133"/>
                        <a:pt x="99" y="118"/>
                        <a:pt x="109" y="109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6" name="组合 75"/>
              <p:cNvGrpSpPr/>
              <p:nvPr/>
            </p:nvGrpSpPr>
            <p:grpSpPr>
              <a:xfrm>
                <a:off x="3203760" y="455569"/>
                <a:ext cx="384315" cy="339016"/>
                <a:chOff x="10213976" y="2881313"/>
                <a:chExt cx="1670050" cy="1473200"/>
              </a:xfrm>
            </p:grpSpPr>
            <p:sp>
              <p:nvSpPr>
                <p:cNvPr id="77" name="Freeform 62"/>
                <p:cNvSpPr>
                  <a:spLocks/>
                </p:cNvSpPr>
                <p:nvPr/>
              </p:nvSpPr>
              <p:spPr bwMode="auto">
                <a:xfrm>
                  <a:off x="10477501" y="2881313"/>
                  <a:ext cx="1406525" cy="1335088"/>
                </a:xfrm>
                <a:custGeom>
                  <a:avLst/>
                  <a:gdLst>
                    <a:gd name="T0" fmla="*/ 412 w 478"/>
                    <a:gd name="T1" fmla="*/ 96 h 455"/>
                    <a:gd name="T2" fmla="*/ 118 w 478"/>
                    <a:gd name="T3" fmla="*/ 12 h 455"/>
                    <a:gd name="T4" fmla="*/ 22 w 478"/>
                    <a:gd name="T5" fmla="*/ 63 h 455"/>
                    <a:gd name="T6" fmla="*/ 0 w 478"/>
                    <a:gd name="T7" fmla="*/ 138 h 455"/>
                    <a:gd name="T8" fmla="*/ 26 w 478"/>
                    <a:gd name="T9" fmla="*/ 138 h 455"/>
                    <a:gd name="T10" fmla="*/ 45 w 478"/>
                    <a:gd name="T11" fmla="*/ 70 h 455"/>
                    <a:gd name="T12" fmla="*/ 111 w 478"/>
                    <a:gd name="T13" fmla="*/ 36 h 455"/>
                    <a:gd name="T14" fmla="*/ 405 w 478"/>
                    <a:gd name="T15" fmla="*/ 120 h 455"/>
                    <a:gd name="T16" fmla="*/ 443 w 478"/>
                    <a:gd name="T17" fmla="*/ 184 h 455"/>
                    <a:gd name="T18" fmla="*/ 381 w 478"/>
                    <a:gd name="T19" fmla="*/ 398 h 455"/>
                    <a:gd name="T20" fmla="*/ 354 w 478"/>
                    <a:gd name="T21" fmla="*/ 429 h 455"/>
                    <a:gd name="T22" fmla="*/ 354 w 478"/>
                    <a:gd name="T23" fmla="*/ 455 h 455"/>
                    <a:gd name="T24" fmla="*/ 405 w 478"/>
                    <a:gd name="T25" fmla="*/ 405 h 455"/>
                    <a:gd name="T26" fmla="*/ 466 w 478"/>
                    <a:gd name="T27" fmla="*/ 190 h 455"/>
                    <a:gd name="T28" fmla="*/ 412 w 478"/>
                    <a:gd name="T29" fmla="*/ 96 h 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8" h="455">
                      <a:moveTo>
                        <a:pt x="412" y="96"/>
                      </a:moveTo>
                      <a:cubicBezTo>
                        <a:pt x="118" y="12"/>
                        <a:pt x="118" y="12"/>
                        <a:pt x="118" y="12"/>
                      </a:cubicBezTo>
                      <a:cubicBezTo>
                        <a:pt x="77" y="0"/>
                        <a:pt x="33" y="23"/>
                        <a:pt x="22" y="63"/>
                      </a:cubicBez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26" y="138"/>
                        <a:pt x="26" y="138"/>
                        <a:pt x="26" y="138"/>
                      </a:cubicBezTo>
                      <a:cubicBezTo>
                        <a:pt x="45" y="70"/>
                        <a:pt x="45" y="70"/>
                        <a:pt x="45" y="70"/>
                      </a:cubicBezTo>
                      <a:cubicBezTo>
                        <a:pt x="53" y="43"/>
                        <a:pt x="82" y="27"/>
                        <a:pt x="111" y="36"/>
                      </a:cubicBezTo>
                      <a:cubicBezTo>
                        <a:pt x="405" y="120"/>
                        <a:pt x="405" y="120"/>
                        <a:pt x="405" y="120"/>
                      </a:cubicBezTo>
                      <a:cubicBezTo>
                        <a:pt x="434" y="128"/>
                        <a:pt x="450" y="157"/>
                        <a:pt x="443" y="184"/>
                      </a:cubicBezTo>
                      <a:cubicBezTo>
                        <a:pt x="381" y="398"/>
                        <a:pt x="381" y="398"/>
                        <a:pt x="381" y="398"/>
                      </a:cubicBezTo>
                      <a:cubicBezTo>
                        <a:pt x="377" y="412"/>
                        <a:pt x="367" y="423"/>
                        <a:pt x="354" y="429"/>
                      </a:cubicBezTo>
                      <a:cubicBezTo>
                        <a:pt x="354" y="455"/>
                        <a:pt x="354" y="455"/>
                        <a:pt x="354" y="455"/>
                      </a:cubicBezTo>
                      <a:cubicBezTo>
                        <a:pt x="378" y="448"/>
                        <a:pt x="398" y="430"/>
                        <a:pt x="405" y="405"/>
                      </a:cubicBezTo>
                      <a:cubicBezTo>
                        <a:pt x="466" y="190"/>
                        <a:pt x="466" y="190"/>
                        <a:pt x="466" y="190"/>
                      </a:cubicBezTo>
                      <a:cubicBezTo>
                        <a:pt x="478" y="150"/>
                        <a:pt x="453" y="108"/>
                        <a:pt x="412" y="96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63"/>
                <p:cNvSpPr>
                  <a:spLocks/>
                </p:cNvSpPr>
                <p:nvPr/>
              </p:nvSpPr>
              <p:spPr bwMode="auto">
                <a:xfrm>
                  <a:off x="10583863" y="3005138"/>
                  <a:ext cx="1173163" cy="1093788"/>
                </a:xfrm>
                <a:custGeom>
                  <a:avLst/>
                  <a:gdLst>
                    <a:gd name="T0" fmla="*/ 388 w 399"/>
                    <a:gd name="T1" fmla="*/ 104 h 373"/>
                    <a:gd name="T2" fmla="*/ 350 w 399"/>
                    <a:gd name="T3" fmla="*/ 80 h 373"/>
                    <a:gd name="T4" fmla="*/ 267 w 399"/>
                    <a:gd name="T5" fmla="*/ 56 h 373"/>
                    <a:gd name="T6" fmla="*/ 173 w 399"/>
                    <a:gd name="T7" fmla="*/ 29 h 373"/>
                    <a:gd name="T8" fmla="*/ 90 w 399"/>
                    <a:gd name="T9" fmla="*/ 6 h 373"/>
                    <a:gd name="T10" fmla="*/ 45 w 399"/>
                    <a:gd name="T11" fmla="*/ 6 h 373"/>
                    <a:gd name="T12" fmla="*/ 14 w 399"/>
                    <a:gd name="T13" fmla="*/ 46 h 373"/>
                    <a:gd name="T14" fmla="*/ 0 w 399"/>
                    <a:gd name="T15" fmla="*/ 96 h 373"/>
                    <a:gd name="T16" fmla="*/ 12 w 399"/>
                    <a:gd name="T17" fmla="*/ 96 h 373"/>
                    <a:gd name="T18" fmla="*/ 26 w 399"/>
                    <a:gd name="T19" fmla="*/ 50 h 373"/>
                    <a:gd name="T20" fmla="*/ 50 w 399"/>
                    <a:gd name="T21" fmla="*/ 17 h 373"/>
                    <a:gd name="T22" fmla="*/ 87 w 399"/>
                    <a:gd name="T23" fmla="*/ 17 h 373"/>
                    <a:gd name="T24" fmla="*/ 169 w 399"/>
                    <a:gd name="T25" fmla="*/ 41 h 373"/>
                    <a:gd name="T26" fmla="*/ 264 w 399"/>
                    <a:gd name="T27" fmla="*/ 68 h 373"/>
                    <a:gd name="T28" fmla="*/ 347 w 399"/>
                    <a:gd name="T29" fmla="*/ 92 h 373"/>
                    <a:gd name="T30" fmla="*/ 378 w 399"/>
                    <a:gd name="T31" fmla="*/ 111 h 373"/>
                    <a:gd name="T32" fmla="*/ 381 w 399"/>
                    <a:gd name="T33" fmla="*/ 152 h 373"/>
                    <a:gd name="T34" fmla="*/ 329 w 399"/>
                    <a:gd name="T35" fmla="*/ 335 h 373"/>
                    <a:gd name="T36" fmla="*/ 318 w 399"/>
                    <a:gd name="T37" fmla="*/ 356 h 373"/>
                    <a:gd name="T38" fmla="*/ 318 w 399"/>
                    <a:gd name="T39" fmla="*/ 373 h 373"/>
                    <a:gd name="T40" fmla="*/ 341 w 399"/>
                    <a:gd name="T41" fmla="*/ 338 h 373"/>
                    <a:gd name="T42" fmla="*/ 393 w 399"/>
                    <a:gd name="T43" fmla="*/ 155 h 373"/>
                    <a:gd name="T44" fmla="*/ 388 w 399"/>
                    <a:gd name="T45" fmla="*/ 104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9" h="373">
                      <a:moveTo>
                        <a:pt x="388" y="104"/>
                      </a:moveTo>
                      <a:cubicBezTo>
                        <a:pt x="380" y="92"/>
                        <a:pt x="366" y="85"/>
                        <a:pt x="350" y="80"/>
                      </a:cubicBezTo>
                      <a:cubicBezTo>
                        <a:pt x="267" y="56"/>
                        <a:pt x="267" y="56"/>
                        <a:pt x="267" y="56"/>
                      </a:cubicBezTo>
                      <a:cubicBezTo>
                        <a:pt x="173" y="29"/>
                        <a:pt x="173" y="29"/>
                        <a:pt x="173" y="29"/>
                      </a:cubicBezTo>
                      <a:cubicBezTo>
                        <a:pt x="90" y="6"/>
                        <a:pt x="90" y="6"/>
                        <a:pt x="90" y="6"/>
                      </a:cubicBezTo>
                      <a:cubicBezTo>
                        <a:pt x="74" y="1"/>
                        <a:pt x="59" y="0"/>
                        <a:pt x="45" y="6"/>
                      </a:cubicBezTo>
                      <a:cubicBezTo>
                        <a:pt x="31" y="12"/>
                        <a:pt x="20" y="25"/>
                        <a:pt x="14" y="46"/>
                      </a:cubicBezTo>
                      <a:cubicBezTo>
                        <a:pt x="0" y="96"/>
                        <a:pt x="0" y="96"/>
                        <a:pt x="0" y="96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26" y="50"/>
                        <a:pt x="26" y="50"/>
                        <a:pt x="26" y="50"/>
                      </a:cubicBezTo>
                      <a:cubicBezTo>
                        <a:pt x="31" y="30"/>
                        <a:pt x="40" y="21"/>
                        <a:pt x="50" y="17"/>
                      </a:cubicBezTo>
                      <a:cubicBezTo>
                        <a:pt x="60" y="13"/>
                        <a:pt x="72" y="13"/>
                        <a:pt x="87" y="17"/>
                      </a:cubicBezTo>
                      <a:cubicBezTo>
                        <a:pt x="169" y="41"/>
                        <a:pt x="169" y="41"/>
                        <a:pt x="169" y="41"/>
                      </a:cubicBezTo>
                      <a:cubicBezTo>
                        <a:pt x="264" y="68"/>
                        <a:pt x="264" y="68"/>
                        <a:pt x="264" y="68"/>
                      </a:cubicBezTo>
                      <a:cubicBezTo>
                        <a:pt x="347" y="92"/>
                        <a:pt x="347" y="92"/>
                        <a:pt x="347" y="92"/>
                      </a:cubicBezTo>
                      <a:cubicBezTo>
                        <a:pt x="361" y="96"/>
                        <a:pt x="372" y="102"/>
                        <a:pt x="378" y="111"/>
                      </a:cubicBezTo>
                      <a:cubicBezTo>
                        <a:pt x="384" y="120"/>
                        <a:pt x="387" y="132"/>
                        <a:pt x="381" y="152"/>
                      </a:cubicBezTo>
                      <a:cubicBezTo>
                        <a:pt x="329" y="335"/>
                        <a:pt x="329" y="335"/>
                        <a:pt x="329" y="335"/>
                      </a:cubicBezTo>
                      <a:cubicBezTo>
                        <a:pt x="326" y="344"/>
                        <a:pt x="322" y="351"/>
                        <a:pt x="318" y="356"/>
                      </a:cubicBezTo>
                      <a:cubicBezTo>
                        <a:pt x="318" y="373"/>
                        <a:pt x="318" y="373"/>
                        <a:pt x="318" y="373"/>
                      </a:cubicBezTo>
                      <a:cubicBezTo>
                        <a:pt x="328" y="366"/>
                        <a:pt x="336" y="354"/>
                        <a:pt x="341" y="338"/>
                      </a:cubicBezTo>
                      <a:cubicBezTo>
                        <a:pt x="393" y="155"/>
                        <a:pt x="393" y="155"/>
                        <a:pt x="393" y="155"/>
                      </a:cubicBezTo>
                      <a:cubicBezTo>
                        <a:pt x="399" y="134"/>
                        <a:pt x="397" y="116"/>
                        <a:pt x="388" y="104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64"/>
                <p:cNvSpPr>
                  <a:spLocks noEditPoints="1"/>
                </p:cNvSpPr>
                <p:nvPr/>
              </p:nvSpPr>
              <p:spPr bwMode="auto">
                <a:xfrm>
                  <a:off x="10213976" y="3257550"/>
                  <a:ext cx="1357313" cy="1096963"/>
                </a:xfrm>
                <a:custGeom>
                  <a:avLst/>
                  <a:gdLst>
                    <a:gd name="T0" fmla="*/ 78 w 462"/>
                    <a:gd name="T1" fmla="*/ 374 h 374"/>
                    <a:gd name="T2" fmla="*/ 0 w 462"/>
                    <a:gd name="T3" fmla="*/ 299 h 374"/>
                    <a:gd name="T4" fmla="*/ 0 w 462"/>
                    <a:gd name="T5" fmla="*/ 299 h 374"/>
                    <a:gd name="T6" fmla="*/ 0 w 462"/>
                    <a:gd name="T7" fmla="*/ 75 h 374"/>
                    <a:gd name="T8" fmla="*/ 78 w 462"/>
                    <a:gd name="T9" fmla="*/ 0 h 374"/>
                    <a:gd name="T10" fmla="*/ 78 w 462"/>
                    <a:gd name="T11" fmla="*/ 0 h 374"/>
                    <a:gd name="T12" fmla="*/ 384 w 462"/>
                    <a:gd name="T13" fmla="*/ 0 h 374"/>
                    <a:gd name="T14" fmla="*/ 462 w 462"/>
                    <a:gd name="T15" fmla="*/ 75 h 374"/>
                    <a:gd name="T16" fmla="*/ 462 w 462"/>
                    <a:gd name="T17" fmla="*/ 75 h 374"/>
                    <a:gd name="T18" fmla="*/ 462 w 462"/>
                    <a:gd name="T19" fmla="*/ 299 h 374"/>
                    <a:gd name="T20" fmla="*/ 384 w 462"/>
                    <a:gd name="T21" fmla="*/ 374 h 374"/>
                    <a:gd name="T22" fmla="*/ 384 w 462"/>
                    <a:gd name="T23" fmla="*/ 374 h 374"/>
                    <a:gd name="T24" fmla="*/ 78 w 462"/>
                    <a:gd name="T25" fmla="*/ 374 h 374"/>
                    <a:gd name="T26" fmla="*/ 24 w 462"/>
                    <a:gd name="T27" fmla="*/ 75 h 374"/>
                    <a:gd name="T28" fmla="*/ 24 w 462"/>
                    <a:gd name="T29" fmla="*/ 299 h 374"/>
                    <a:gd name="T30" fmla="*/ 78 w 462"/>
                    <a:gd name="T31" fmla="*/ 349 h 374"/>
                    <a:gd name="T32" fmla="*/ 78 w 462"/>
                    <a:gd name="T33" fmla="*/ 349 h 374"/>
                    <a:gd name="T34" fmla="*/ 384 w 462"/>
                    <a:gd name="T35" fmla="*/ 349 h 374"/>
                    <a:gd name="T36" fmla="*/ 438 w 462"/>
                    <a:gd name="T37" fmla="*/ 299 h 374"/>
                    <a:gd name="T38" fmla="*/ 438 w 462"/>
                    <a:gd name="T39" fmla="*/ 299 h 374"/>
                    <a:gd name="T40" fmla="*/ 438 w 462"/>
                    <a:gd name="T41" fmla="*/ 75 h 374"/>
                    <a:gd name="T42" fmla="*/ 384 w 462"/>
                    <a:gd name="T43" fmla="*/ 25 h 374"/>
                    <a:gd name="T44" fmla="*/ 384 w 462"/>
                    <a:gd name="T45" fmla="*/ 25 h 374"/>
                    <a:gd name="T46" fmla="*/ 78 w 462"/>
                    <a:gd name="T47" fmla="*/ 25 h 374"/>
                    <a:gd name="T48" fmla="*/ 24 w 462"/>
                    <a:gd name="T49" fmla="*/ 75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62" h="374">
                      <a:moveTo>
                        <a:pt x="78" y="374"/>
                      </a:moveTo>
                      <a:cubicBezTo>
                        <a:pt x="35" y="374"/>
                        <a:pt x="0" y="341"/>
                        <a:pt x="0" y="299"/>
                      </a:cubicBezTo>
                      <a:cubicBezTo>
                        <a:pt x="0" y="299"/>
                        <a:pt x="0" y="299"/>
                        <a:pt x="0" y="299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33"/>
                        <a:pt x="35" y="0"/>
                        <a:pt x="78" y="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427" y="0"/>
                        <a:pt x="462" y="33"/>
                        <a:pt x="462" y="75"/>
                      </a:cubicBezTo>
                      <a:cubicBezTo>
                        <a:pt x="462" y="75"/>
                        <a:pt x="462" y="75"/>
                        <a:pt x="462" y="75"/>
                      </a:cubicBezTo>
                      <a:cubicBezTo>
                        <a:pt x="462" y="299"/>
                        <a:pt x="462" y="299"/>
                        <a:pt x="462" y="299"/>
                      </a:cubicBezTo>
                      <a:cubicBezTo>
                        <a:pt x="462" y="341"/>
                        <a:pt x="427" y="374"/>
                        <a:pt x="384" y="374"/>
                      </a:cubicBezTo>
                      <a:cubicBezTo>
                        <a:pt x="384" y="374"/>
                        <a:pt x="384" y="374"/>
                        <a:pt x="384" y="374"/>
                      </a:cubicBezTo>
                      <a:cubicBezTo>
                        <a:pt x="78" y="374"/>
                        <a:pt x="78" y="374"/>
                        <a:pt x="78" y="374"/>
                      </a:cubicBezTo>
                      <a:close/>
                      <a:moveTo>
                        <a:pt x="24" y="75"/>
                      </a:moveTo>
                      <a:cubicBezTo>
                        <a:pt x="24" y="299"/>
                        <a:pt x="24" y="299"/>
                        <a:pt x="24" y="299"/>
                      </a:cubicBezTo>
                      <a:cubicBezTo>
                        <a:pt x="24" y="326"/>
                        <a:pt x="48" y="349"/>
                        <a:pt x="78" y="349"/>
                      </a:cubicBezTo>
                      <a:cubicBezTo>
                        <a:pt x="78" y="349"/>
                        <a:pt x="78" y="349"/>
                        <a:pt x="78" y="349"/>
                      </a:cubicBezTo>
                      <a:cubicBezTo>
                        <a:pt x="384" y="349"/>
                        <a:pt x="384" y="349"/>
                        <a:pt x="384" y="349"/>
                      </a:cubicBezTo>
                      <a:cubicBezTo>
                        <a:pt x="414" y="349"/>
                        <a:pt x="437" y="326"/>
                        <a:pt x="438" y="299"/>
                      </a:cubicBezTo>
                      <a:cubicBezTo>
                        <a:pt x="438" y="299"/>
                        <a:pt x="438" y="299"/>
                        <a:pt x="438" y="299"/>
                      </a:cubicBezTo>
                      <a:cubicBezTo>
                        <a:pt x="438" y="75"/>
                        <a:pt x="438" y="75"/>
                        <a:pt x="438" y="75"/>
                      </a:cubicBezTo>
                      <a:cubicBezTo>
                        <a:pt x="437" y="48"/>
                        <a:pt x="414" y="25"/>
                        <a:pt x="384" y="25"/>
                      </a:cubicBezTo>
                      <a:cubicBezTo>
                        <a:pt x="384" y="25"/>
                        <a:pt x="384" y="25"/>
                        <a:pt x="384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48" y="25"/>
                        <a:pt x="24" y="48"/>
                        <a:pt x="24" y="75"/>
                      </a:cubicBezTo>
                      <a:close/>
                    </a:path>
                  </a:pathLst>
                </a:custGeom>
                <a:solidFill>
                  <a:srgbClr val="3B44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65"/>
                <p:cNvSpPr>
                  <a:spLocks/>
                </p:cNvSpPr>
                <p:nvPr/>
              </p:nvSpPr>
              <p:spPr bwMode="auto">
                <a:xfrm>
                  <a:off x="10313988" y="3351213"/>
                  <a:ext cx="1157288" cy="912813"/>
                </a:xfrm>
                <a:custGeom>
                  <a:avLst/>
                  <a:gdLst>
                    <a:gd name="T0" fmla="*/ 246 w 394"/>
                    <a:gd name="T1" fmla="*/ 311 h 311"/>
                    <a:gd name="T2" fmla="*/ 148 w 394"/>
                    <a:gd name="T3" fmla="*/ 311 h 311"/>
                    <a:gd name="T4" fmla="*/ 62 w 394"/>
                    <a:gd name="T5" fmla="*/ 311 h 311"/>
                    <a:gd name="T6" fmla="*/ 18 w 394"/>
                    <a:gd name="T7" fmla="*/ 297 h 311"/>
                    <a:gd name="T8" fmla="*/ 18 w 394"/>
                    <a:gd name="T9" fmla="*/ 297 h 311"/>
                    <a:gd name="T10" fmla="*/ 0 w 394"/>
                    <a:gd name="T11" fmla="*/ 251 h 311"/>
                    <a:gd name="T12" fmla="*/ 0 w 394"/>
                    <a:gd name="T13" fmla="*/ 251 h 311"/>
                    <a:gd name="T14" fmla="*/ 0 w 394"/>
                    <a:gd name="T15" fmla="*/ 60 h 311"/>
                    <a:gd name="T16" fmla="*/ 18 w 394"/>
                    <a:gd name="T17" fmla="*/ 12 h 311"/>
                    <a:gd name="T18" fmla="*/ 18 w 394"/>
                    <a:gd name="T19" fmla="*/ 12 h 311"/>
                    <a:gd name="T20" fmla="*/ 62 w 394"/>
                    <a:gd name="T21" fmla="*/ 0 h 311"/>
                    <a:gd name="T22" fmla="*/ 62 w 394"/>
                    <a:gd name="T23" fmla="*/ 0 h 311"/>
                    <a:gd name="T24" fmla="*/ 148 w 394"/>
                    <a:gd name="T25" fmla="*/ 0 h 311"/>
                    <a:gd name="T26" fmla="*/ 246 w 394"/>
                    <a:gd name="T27" fmla="*/ 0 h 311"/>
                    <a:gd name="T28" fmla="*/ 332 w 394"/>
                    <a:gd name="T29" fmla="*/ 0 h 311"/>
                    <a:gd name="T30" fmla="*/ 332 w 394"/>
                    <a:gd name="T31" fmla="*/ 6 h 311"/>
                    <a:gd name="T32" fmla="*/ 332 w 394"/>
                    <a:gd name="T33" fmla="*/ 12 h 311"/>
                    <a:gd name="T34" fmla="*/ 246 w 394"/>
                    <a:gd name="T35" fmla="*/ 12 h 311"/>
                    <a:gd name="T36" fmla="*/ 148 w 394"/>
                    <a:gd name="T37" fmla="*/ 12 h 311"/>
                    <a:gd name="T38" fmla="*/ 62 w 394"/>
                    <a:gd name="T39" fmla="*/ 12 h 311"/>
                    <a:gd name="T40" fmla="*/ 26 w 394"/>
                    <a:gd name="T41" fmla="*/ 22 h 311"/>
                    <a:gd name="T42" fmla="*/ 26 w 394"/>
                    <a:gd name="T43" fmla="*/ 22 h 311"/>
                    <a:gd name="T44" fmla="*/ 12 w 394"/>
                    <a:gd name="T45" fmla="*/ 60 h 311"/>
                    <a:gd name="T46" fmla="*/ 12 w 394"/>
                    <a:gd name="T47" fmla="*/ 60 h 311"/>
                    <a:gd name="T48" fmla="*/ 12 w 394"/>
                    <a:gd name="T49" fmla="*/ 251 h 311"/>
                    <a:gd name="T50" fmla="*/ 26 w 394"/>
                    <a:gd name="T51" fmla="*/ 288 h 311"/>
                    <a:gd name="T52" fmla="*/ 26 w 394"/>
                    <a:gd name="T53" fmla="*/ 288 h 311"/>
                    <a:gd name="T54" fmla="*/ 62 w 394"/>
                    <a:gd name="T55" fmla="*/ 298 h 311"/>
                    <a:gd name="T56" fmla="*/ 62 w 394"/>
                    <a:gd name="T57" fmla="*/ 298 h 311"/>
                    <a:gd name="T58" fmla="*/ 148 w 394"/>
                    <a:gd name="T59" fmla="*/ 298 h 311"/>
                    <a:gd name="T60" fmla="*/ 246 w 394"/>
                    <a:gd name="T61" fmla="*/ 298 h 311"/>
                    <a:gd name="T62" fmla="*/ 332 w 394"/>
                    <a:gd name="T63" fmla="*/ 298 h 311"/>
                    <a:gd name="T64" fmla="*/ 368 w 394"/>
                    <a:gd name="T65" fmla="*/ 288 h 311"/>
                    <a:gd name="T66" fmla="*/ 368 w 394"/>
                    <a:gd name="T67" fmla="*/ 288 h 311"/>
                    <a:gd name="T68" fmla="*/ 382 w 394"/>
                    <a:gd name="T69" fmla="*/ 251 h 311"/>
                    <a:gd name="T70" fmla="*/ 382 w 394"/>
                    <a:gd name="T71" fmla="*/ 251 h 311"/>
                    <a:gd name="T72" fmla="*/ 382 w 394"/>
                    <a:gd name="T73" fmla="*/ 60 h 311"/>
                    <a:gd name="T74" fmla="*/ 368 w 394"/>
                    <a:gd name="T75" fmla="*/ 22 h 311"/>
                    <a:gd name="T76" fmla="*/ 368 w 394"/>
                    <a:gd name="T77" fmla="*/ 22 h 311"/>
                    <a:gd name="T78" fmla="*/ 332 w 394"/>
                    <a:gd name="T79" fmla="*/ 12 h 311"/>
                    <a:gd name="T80" fmla="*/ 332 w 394"/>
                    <a:gd name="T81" fmla="*/ 12 h 311"/>
                    <a:gd name="T82" fmla="*/ 332 w 394"/>
                    <a:gd name="T83" fmla="*/ 6 h 311"/>
                    <a:gd name="T84" fmla="*/ 332 w 394"/>
                    <a:gd name="T85" fmla="*/ 0 h 311"/>
                    <a:gd name="T86" fmla="*/ 376 w 394"/>
                    <a:gd name="T87" fmla="*/ 12 h 311"/>
                    <a:gd name="T88" fmla="*/ 376 w 394"/>
                    <a:gd name="T89" fmla="*/ 12 h 311"/>
                    <a:gd name="T90" fmla="*/ 394 w 394"/>
                    <a:gd name="T91" fmla="*/ 60 h 311"/>
                    <a:gd name="T92" fmla="*/ 394 w 394"/>
                    <a:gd name="T93" fmla="*/ 60 h 311"/>
                    <a:gd name="T94" fmla="*/ 394 w 394"/>
                    <a:gd name="T95" fmla="*/ 251 h 311"/>
                    <a:gd name="T96" fmla="*/ 376 w 394"/>
                    <a:gd name="T97" fmla="*/ 297 h 311"/>
                    <a:gd name="T98" fmla="*/ 376 w 394"/>
                    <a:gd name="T99" fmla="*/ 297 h 311"/>
                    <a:gd name="T100" fmla="*/ 332 w 394"/>
                    <a:gd name="T101" fmla="*/ 311 h 311"/>
                    <a:gd name="T102" fmla="*/ 332 w 394"/>
                    <a:gd name="T103" fmla="*/ 311 h 311"/>
                    <a:gd name="T104" fmla="*/ 246 w 394"/>
                    <a:gd name="T105" fmla="*/ 311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94" h="311">
                      <a:moveTo>
                        <a:pt x="246" y="311"/>
                      </a:moveTo>
                      <a:cubicBezTo>
                        <a:pt x="148" y="311"/>
                        <a:pt x="148" y="311"/>
                        <a:pt x="148" y="311"/>
                      </a:cubicBezTo>
                      <a:cubicBezTo>
                        <a:pt x="62" y="311"/>
                        <a:pt x="62" y="311"/>
                        <a:pt x="62" y="311"/>
                      </a:cubicBezTo>
                      <a:cubicBezTo>
                        <a:pt x="45" y="311"/>
                        <a:pt x="30" y="307"/>
                        <a:pt x="18" y="297"/>
                      </a:cubicBezTo>
                      <a:cubicBezTo>
                        <a:pt x="18" y="297"/>
                        <a:pt x="18" y="297"/>
                        <a:pt x="18" y="297"/>
                      </a:cubicBezTo>
                      <a:cubicBezTo>
                        <a:pt x="6" y="288"/>
                        <a:pt x="0" y="272"/>
                        <a:pt x="0" y="251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38"/>
                        <a:pt x="6" y="2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30" y="3"/>
                        <a:pt x="46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48" y="0"/>
                        <a:pt x="148" y="0"/>
                        <a:pt x="148" y="0"/>
                      </a:cubicBezTo>
                      <a:cubicBezTo>
                        <a:pt x="246" y="0"/>
                        <a:pt x="246" y="0"/>
                        <a:pt x="246" y="0"/>
                      </a:cubicBezTo>
                      <a:cubicBezTo>
                        <a:pt x="332" y="0"/>
                        <a:pt x="332" y="0"/>
                        <a:pt x="332" y="0"/>
                      </a:cubicBezTo>
                      <a:cubicBezTo>
                        <a:pt x="332" y="6"/>
                        <a:pt x="332" y="6"/>
                        <a:pt x="332" y="6"/>
                      </a:cubicBezTo>
                      <a:cubicBezTo>
                        <a:pt x="332" y="12"/>
                        <a:pt x="332" y="12"/>
                        <a:pt x="332" y="12"/>
                      </a:cubicBezTo>
                      <a:cubicBezTo>
                        <a:pt x="246" y="12"/>
                        <a:pt x="246" y="12"/>
                        <a:pt x="246" y="12"/>
                      </a:cubicBezTo>
                      <a:cubicBezTo>
                        <a:pt x="148" y="12"/>
                        <a:pt x="148" y="12"/>
                        <a:pt x="148" y="12"/>
                      </a:cubicBezTo>
                      <a:cubicBezTo>
                        <a:pt x="62" y="12"/>
                        <a:pt x="62" y="12"/>
                        <a:pt x="62" y="12"/>
                      </a:cubicBezTo>
                      <a:cubicBezTo>
                        <a:pt x="47" y="12"/>
                        <a:pt x="34" y="15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18" y="29"/>
                        <a:pt x="12" y="40"/>
                        <a:pt x="12" y="60"/>
                      </a:cubicBezTo>
                      <a:cubicBezTo>
                        <a:pt x="12" y="60"/>
                        <a:pt x="12" y="60"/>
                        <a:pt x="12" y="60"/>
                      </a:cubicBezTo>
                      <a:cubicBezTo>
                        <a:pt x="12" y="251"/>
                        <a:pt x="12" y="251"/>
                        <a:pt x="12" y="251"/>
                      </a:cubicBezTo>
                      <a:cubicBezTo>
                        <a:pt x="12" y="270"/>
                        <a:pt x="18" y="281"/>
                        <a:pt x="26" y="288"/>
                      </a:cubicBezTo>
                      <a:cubicBezTo>
                        <a:pt x="26" y="288"/>
                        <a:pt x="26" y="288"/>
                        <a:pt x="26" y="288"/>
                      </a:cubicBezTo>
                      <a:cubicBezTo>
                        <a:pt x="35" y="295"/>
                        <a:pt x="47" y="298"/>
                        <a:pt x="62" y="298"/>
                      </a:cubicBezTo>
                      <a:cubicBezTo>
                        <a:pt x="62" y="298"/>
                        <a:pt x="62" y="298"/>
                        <a:pt x="62" y="298"/>
                      </a:cubicBezTo>
                      <a:cubicBezTo>
                        <a:pt x="148" y="298"/>
                        <a:pt x="148" y="298"/>
                        <a:pt x="148" y="298"/>
                      </a:cubicBezTo>
                      <a:cubicBezTo>
                        <a:pt x="246" y="298"/>
                        <a:pt x="246" y="298"/>
                        <a:pt x="246" y="298"/>
                      </a:cubicBezTo>
                      <a:cubicBezTo>
                        <a:pt x="332" y="298"/>
                        <a:pt x="332" y="298"/>
                        <a:pt x="332" y="298"/>
                      </a:cubicBezTo>
                      <a:cubicBezTo>
                        <a:pt x="347" y="298"/>
                        <a:pt x="359" y="295"/>
                        <a:pt x="368" y="288"/>
                      </a:cubicBezTo>
                      <a:cubicBezTo>
                        <a:pt x="368" y="288"/>
                        <a:pt x="368" y="288"/>
                        <a:pt x="368" y="288"/>
                      </a:cubicBezTo>
                      <a:cubicBezTo>
                        <a:pt x="376" y="281"/>
                        <a:pt x="382" y="270"/>
                        <a:pt x="382" y="251"/>
                      </a:cubicBezTo>
                      <a:cubicBezTo>
                        <a:pt x="382" y="251"/>
                        <a:pt x="382" y="251"/>
                        <a:pt x="382" y="251"/>
                      </a:cubicBezTo>
                      <a:cubicBezTo>
                        <a:pt x="382" y="60"/>
                        <a:pt x="382" y="60"/>
                        <a:pt x="382" y="60"/>
                      </a:cubicBezTo>
                      <a:cubicBezTo>
                        <a:pt x="382" y="40"/>
                        <a:pt x="376" y="29"/>
                        <a:pt x="368" y="22"/>
                      </a:cubicBezTo>
                      <a:cubicBezTo>
                        <a:pt x="368" y="22"/>
                        <a:pt x="368" y="22"/>
                        <a:pt x="368" y="22"/>
                      </a:cubicBezTo>
                      <a:cubicBezTo>
                        <a:pt x="359" y="15"/>
                        <a:pt x="347" y="12"/>
                        <a:pt x="332" y="12"/>
                      </a:cubicBezTo>
                      <a:cubicBezTo>
                        <a:pt x="332" y="12"/>
                        <a:pt x="332" y="12"/>
                        <a:pt x="332" y="12"/>
                      </a:cubicBezTo>
                      <a:cubicBezTo>
                        <a:pt x="332" y="6"/>
                        <a:pt x="332" y="6"/>
                        <a:pt x="332" y="6"/>
                      </a:cubicBezTo>
                      <a:cubicBezTo>
                        <a:pt x="332" y="0"/>
                        <a:pt x="332" y="0"/>
                        <a:pt x="332" y="0"/>
                      </a:cubicBezTo>
                      <a:cubicBezTo>
                        <a:pt x="348" y="0"/>
                        <a:pt x="364" y="3"/>
                        <a:pt x="376" y="12"/>
                      </a:cubicBezTo>
                      <a:cubicBezTo>
                        <a:pt x="376" y="12"/>
                        <a:pt x="376" y="12"/>
                        <a:pt x="376" y="12"/>
                      </a:cubicBezTo>
                      <a:cubicBezTo>
                        <a:pt x="387" y="22"/>
                        <a:pt x="394" y="38"/>
                        <a:pt x="394" y="60"/>
                      </a:cubicBezTo>
                      <a:cubicBezTo>
                        <a:pt x="394" y="60"/>
                        <a:pt x="394" y="60"/>
                        <a:pt x="394" y="60"/>
                      </a:cubicBezTo>
                      <a:cubicBezTo>
                        <a:pt x="394" y="251"/>
                        <a:pt x="394" y="251"/>
                        <a:pt x="394" y="251"/>
                      </a:cubicBezTo>
                      <a:cubicBezTo>
                        <a:pt x="394" y="272"/>
                        <a:pt x="387" y="288"/>
                        <a:pt x="376" y="297"/>
                      </a:cubicBezTo>
                      <a:cubicBezTo>
                        <a:pt x="376" y="297"/>
                        <a:pt x="376" y="297"/>
                        <a:pt x="376" y="297"/>
                      </a:cubicBezTo>
                      <a:cubicBezTo>
                        <a:pt x="364" y="307"/>
                        <a:pt x="348" y="311"/>
                        <a:pt x="332" y="311"/>
                      </a:cubicBezTo>
                      <a:cubicBezTo>
                        <a:pt x="332" y="311"/>
                        <a:pt x="332" y="311"/>
                        <a:pt x="332" y="311"/>
                      </a:cubicBezTo>
                      <a:cubicBezTo>
                        <a:pt x="246" y="311"/>
                        <a:pt x="246" y="311"/>
                        <a:pt x="246" y="311"/>
                      </a:cubicBezTo>
                      <a:close/>
                    </a:path>
                  </a:pathLst>
                </a:custGeom>
                <a:solidFill>
                  <a:srgbClr val="23A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66"/>
                <p:cNvSpPr>
                  <a:spLocks/>
                </p:cNvSpPr>
                <p:nvPr/>
              </p:nvSpPr>
              <p:spPr bwMode="auto">
                <a:xfrm>
                  <a:off x="10363201" y="3548063"/>
                  <a:ext cx="1058863" cy="660400"/>
                </a:xfrm>
                <a:custGeom>
                  <a:avLst/>
                  <a:gdLst>
                    <a:gd name="T0" fmla="*/ 305 w 360"/>
                    <a:gd name="T1" fmla="*/ 0 h 225"/>
                    <a:gd name="T2" fmla="*/ 284 w 360"/>
                    <a:gd name="T3" fmla="*/ 15 h 225"/>
                    <a:gd name="T4" fmla="*/ 215 w 360"/>
                    <a:gd name="T5" fmla="*/ 84 h 225"/>
                    <a:gd name="T6" fmla="*/ 286 w 360"/>
                    <a:gd name="T7" fmla="*/ 149 h 225"/>
                    <a:gd name="T8" fmla="*/ 286 w 360"/>
                    <a:gd name="T9" fmla="*/ 161 h 225"/>
                    <a:gd name="T10" fmla="*/ 280 w 360"/>
                    <a:gd name="T11" fmla="*/ 164 h 225"/>
                    <a:gd name="T12" fmla="*/ 275 w 360"/>
                    <a:gd name="T13" fmla="*/ 162 h 225"/>
                    <a:gd name="T14" fmla="*/ 166 w 360"/>
                    <a:gd name="T15" fmla="*/ 62 h 225"/>
                    <a:gd name="T16" fmla="*/ 128 w 360"/>
                    <a:gd name="T17" fmla="*/ 41 h 225"/>
                    <a:gd name="T18" fmla="*/ 92 w 360"/>
                    <a:gd name="T19" fmla="*/ 62 h 225"/>
                    <a:gd name="T20" fmla="*/ 0 w 360"/>
                    <a:gd name="T21" fmla="*/ 146 h 225"/>
                    <a:gd name="T22" fmla="*/ 0 w 360"/>
                    <a:gd name="T23" fmla="*/ 176 h 225"/>
                    <a:gd name="T24" fmla="*/ 53 w 360"/>
                    <a:gd name="T25" fmla="*/ 225 h 225"/>
                    <a:gd name="T26" fmla="*/ 134 w 360"/>
                    <a:gd name="T27" fmla="*/ 225 h 225"/>
                    <a:gd name="T28" fmla="*/ 226 w 360"/>
                    <a:gd name="T29" fmla="*/ 225 h 225"/>
                    <a:gd name="T30" fmla="*/ 307 w 360"/>
                    <a:gd name="T31" fmla="*/ 225 h 225"/>
                    <a:gd name="T32" fmla="*/ 360 w 360"/>
                    <a:gd name="T33" fmla="*/ 176 h 225"/>
                    <a:gd name="T34" fmla="*/ 360 w 360"/>
                    <a:gd name="T35" fmla="*/ 46 h 225"/>
                    <a:gd name="T36" fmla="*/ 329 w 360"/>
                    <a:gd name="T37" fmla="*/ 15 h 225"/>
                    <a:gd name="T38" fmla="*/ 305 w 360"/>
                    <a:gd name="T39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0" h="225">
                      <a:moveTo>
                        <a:pt x="305" y="0"/>
                      </a:moveTo>
                      <a:cubicBezTo>
                        <a:pt x="302" y="0"/>
                        <a:pt x="295" y="4"/>
                        <a:pt x="284" y="15"/>
                      </a:cubicBezTo>
                      <a:cubicBezTo>
                        <a:pt x="215" y="84"/>
                        <a:pt x="215" y="84"/>
                        <a:pt x="215" y="84"/>
                      </a:cubicBezTo>
                      <a:cubicBezTo>
                        <a:pt x="286" y="149"/>
                        <a:pt x="286" y="149"/>
                        <a:pt x="286" y="149"/>
                      </a:cubicBezTo>
                      <a:cubicBezTo>
                        <a:pt x="289" y="152"/>
                        <a:pt x="289" y="158"/>
                        <a:pt x="286" y="161"/>
                      </a:cubicBezTo>
                      <a:cubicBezTo>
                        <a:pt x="285" y="163"/>
                        <a:pt x="282" y="164"/>
                        <a:pt x="280" y="164"/>
                      </a:cubicBezTo>
                      <a:cubicBezTo>
                        <a:pt x="278" y="164"/>
                        <a:pt x="276" y="163"/>
                        <a:pt x="275" y="162"/>
                      </a:cubicBezTo>
                      <a:cubicBezTo>
                        <a:pt x="166" y="62"/>
                        <a:pt x="166" y="62"/>
                        <a:pt x="166" y="62"/>
                      </a:cubicBezTo>
                      <a:cubicBezTo>
                        <a:pt x="149" y="47"/>
                        <a:pt x="137" y="41"/>
                        <a:pt x="128" y="41"/>
                      </a:cubicBezTo>
                      <a:cubicBezTo>
                        <a:pt x="120" y="41"/>
                        <a:pt x="109" y="47"/>
                        <a:pt x="92" y="62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0" y="213"/>
                        <a:pt x="24" y="225"/>
                        <a:pt x="53" y="225"/>
                      </a:cubicBezTo>
                      <a:cubicBezTo>
                        <a:pt x="134" y="225"/>
                        <a:pt x="134" y="225"/>
                        <a:pt x="134" y="225"/>
                      </a:cubicBezTo>
                      <a:cubicBezTo>
                        <a:pt x="226" y="225"/>
                        <a:pt x="226" y="225"/>
                        <a:pt x="226" y="225"/>
                      </a:cubicBezTo>
                      <a:cubicBezTo>
                        <a:pt x="307" y="225"/>
                        <a:pt x="307" y="225"/>
                        <a:pt x="307" y="225"/>
                      </a:cubicBezTo>
                      <a:cubicBezTo>
                        <a:pt x="336" y="225"/>
                        <a:pt x="360" y="213"/>
                        <a:pt x="360" y="176"/>
                      </a:cubicBezTo>
                      <a:cubicBezTo>
                        <a:pt x="360" y="46"/>
                        <a:pt x="360" y="46"/>
                        <a:pt x="360" y="46"/>
                      </a:cubicBezTo>
                      <a:cubicBezTo>
                        <a:pt x="329" y="15"/>
                        <a:pt x="329" y="15"/>
                        <a:pt x="329" y="15"/>
                      </a:cubicBezTo>
                      <a:cubicBezTo>
                        <a:pt x="317" y="4"/>
                        <a:pt x="310" y="0"/>
                        <a:pt x="305" y="0"/>
                      </a:cubicBezTo>
                      <a:close/>
                    </a:path>
                  </a:pathLst>
                </a:custGeom>
                <a:solidFill>
                  <a:srgbClr val="A6C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Oval 67"/>
                <p:cNvSpPr>
                  <a:spLocks noChangeArrowheads="1"/>
                </p:cNvSpPr>
                <p:nvPr/>
              </p:nvSpPr>
              <p:spPr bwMode="auto">
                <a:xfrm>
                  <a:off x="10845801" y="3471863"/>
                  <a:ext cx="228600" cy="228600"/>
                </a:xfrm>
                <a:prstGeom prst="ellipse">
                  <a:avLst/>
                </a:prstGeom>
                <a:solidFill>
                  <a:srgbClr val="EF7E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9" name="组合 128"/>
            <p:cNvGrpSpPr/>
            <p:nvPr/>
          </p:nvGrpSpPr>
          <p:grpSpPr>
            <a:xfrm>
              <a:off x="2800889" y="1323797"/>
              <a:ext cx="422086" cy="295602"/>
              <a:chOff x="179388" y="441325"/>
              <a:chExt cx="2828925" cy="1981201"/>
            </a:xfrm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433388" y="1139825"/>
                <a:ext cx="223838" cy="368300"/>
              </a:xfrm>
              <a:custGeom>
                <a:avLst/>
                <a:gdLst>
                  <a:gd name="T0" fmla="*/ 72 w 141"/>
                  <a:gd name="T1" fmla="*/ 206 h 232"/>
                  <a:gd name="T2" fmla="*/ 72 w 141"/>
                  <a:gd name="T3" fmla="*/ 206 h 232"/>
                  <a:gd name="T4" fmla="*/ 68 w 141"/>
                  <a:gd name="T5" fmla="*/ 212 h 232"/>
                  <a:gd name="T6" fmla="*/ 65 w 141"/>
                  <a:gd name="T7" fmla="*/ 219 h 232"/>
                  <a:gd name="T8" fmla="*/ 60 w 141"/>
                  <a:gd name="T9" fmla="*/ 223 h 232"/>
                  <a:gd name="T10" fmla="*/ 54 w 141"/>
                  <a:gd name="T11" fmla="*/ 227 h 232"/>
                  <a:gd name="T12" fmla="*/ 48 w 141"/>
                  <a:gd name="T13" fmla="*/ 231 h 232"/>
                  <a:gd name="T14" fmla="*/ 40 w 141"/>
                  <a:gd name="T15" fmla="*/ 232 h 232"/>
                  <a:gd name="T16" fmla="*/ 34 w 141"/>
                  <a:gd name="T17" fmla="*/ 232 h 232"/>
                  <a:gd name="T18" fmla="*/ 26 w 141"/>
                  <a:gd name="T19" fmla="*/ 231 h 232"/>
                  <a:gd name="T20" fmla="*/ 26 w 141"/>
                  <a:gd name="T21" fmla="*/ 231 h 232"/>
                  <a:gd name="T22" fmla="*/ 26 w 141"/>
                  <a:gd name="T23" fmla="*/ 231 h 232"/>
                  <a:gd name="T24" fmla="*/ 20 w 141"/>
                  <a:gd name="T25" fmla="*/ 227 h 232"/>
                  <a:gd name="T26" fmla="*/ 13 w 141"/>
                  <a:gd name="T27" fmla="*/ 224 h 232"/>
                  <a:gd name="T28" fmla="*/ 8 w 141"/>
                  <a:gd name="T29" fmla="*/ 219 h 232"/>
                  <a:gd name="T30" fmla="*/ 5 w 141"/>
                  <a:gd name="T31" fmla="*/ 213 h 232"/>
                  <a:gd name="T32" fmla="*/ 1 w 141"/>
                  <a:gd name="T33" fmla="*/ 207 h 232"/>
                  <a:gd name="T34" fmla="*/ 0 w 141"/>
                  <a:gd name="T35" fmla="*/ 199 h 232"/>
                  <a:gd name="T36" fmla="*/ 0 w 141"/>
                  <a:gd name="T37" fmla="*/ 193 h 232"/>
                  <a:gd name="T38" fmla="*/ 1 w 141"/>
                  <a:gd name="T39" fmla="*/ 185 h 232"/>
                  <a:gd name="T40" fmla="*/ 68 w 141"/>
                  <a:gd name="T41" fmla="*/ 27 h 232"/>
                  <a:gd name="T42" fmla="*/ 68 w 141"/>
                  <a:gd name="T43" fmla="*/ 27 h 232"/>
                  <a:gd name="T44" fmla="*/ 72 w 141"/>
                  <a:gd name="T45" fmla="*/ 19 h 232"/>
                  <a:gd name="T46" fmla="*/ 75 w 141"/>
                  <a:gd name="T47" fmla="*/ 14 h 232"/>
                  <a:gd name="T48" fmla="*/ 80 w 141"/>
                  <a:gd name="T49" fmla="*/ 9 h 232"/>
                  <a:gd name="T50" fmla="*/ 86 w 141"/>
                  <a:gd name="T51" fmla="*/ 4 h 232"/>
                  <a:gd name="T52" fmla="*/ 92 w 141"/>
                  <a:gd name="T53" fmla="*/ 2 h 232"/>
                  <a:gd name="T54" fmla="*/ 100 w 141"/>
                  <a:gd name="T55" fmla="*/ 0 h 232"/>
                  <a:gd name="T56" fmla="*/ 106 w 141"/>
                  <a:gd name="T57" fmla="*/ 0 h 232"/>
                  <a:gd name="T58" fmla="*/ 114 w 141"/>
                  <a:gd name="T59" fmla="*/ 1 h 232"/>
                  <a:gd name="T60" fmla="*/ 114 w 141"/>
                  <a:gd name="T61" fmla="*/ 1 h 232"/>
                  <a:gd name="T62" fmla="*/ 114 w 141"/>
                  <a:gd name="T63" fmla="*/ 1 h 232"/>
                  <a:gd name="T64" fmla="*/ 121 w 141"/>
                  <a:gd name="T65" fmla="*/ 4 h 232"/>
                  <a:gd name="T66" fmla="*/ 127 w 141"/>
                  <a:gd name="T67" fmla="*/ 9 h 232"/>
                  <a:gd name="T68" fmla="*/ 132 w 141"/>
                  <a:gd name="T69" fmla="*/ 13 h 232"/>
                  <a:gd name="T70" fmla="*/ 136 w 141"/>
                  <a:gd name="T71" fmla="*/ 19 h 232"/>
                  <a:gd name="T72" fmla="*/ 139 w 141"/>
                  <a:gd name="T73" fmla="*/ 26 h 232"/>
                  <a:gd name="T74" fmla="*/ 140 w 141"/>
                  <a:gd name="T75" fmla="*/ 32 h 232"/>
                  <a:gd name="T76" fmla="*/ 141 w 141"/>
                  <a:gd name="T77" fmla="*/ 40 h 232"/>
                  <a:gd name="T78" fmla="*/ 139 w 141"/>
                  <a:gd name="T79" fmla="*/ 46 h 232"/>
                  <a:gd name="T80" fmla="*/ 72 w 141"/>
                  <a:gd name="T81" fmla="*/ 20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1" h="232">
                    <a:moveTo>
                      <a:pt x="72" y="206"/>
                    </a:moveTo>
                    <a:lnTo>
                      <a:pt x="72" y="206"/>
                    </a:lnTo>
                    <a:lnTo>
                      <a:pt x="68" y="212"/>
                    </a:lnTo>
                    <a:lnTo>
                      <a:pt x="65" y="219"/>
                    </a:lnTo>
                    <a:lnTo>
                      <a:pt x="60" y="223"/>
                    </a:lnTo>
                    <a:lnTo>
                      <a:pt x="54" y="227"/>
                    </a:lnTo>
                    <a:lnTo>
                      <a:pt x="48" y="231"/>
                    </a:lnTo>
                    <a:lnTo>
                      <a:pt x="40" y="232"/>
                    </a:lnTo>
                    <a:lnTo>
                      <a:pt x="34" y="232"/>
                    </a:lnTo>
                    <a:lnTo>
                      <a:pt x="26" y="231"/>
                    </a:lnTo>
                    <a:lnTo>
                      <a:pt x="26" y="231"/>
                    </a:lnTo>
                    <a:lnTo>
                      <a:pt x="26" y="231"/>
                    </a:lnTo>
                    <a:lnTo>
                      <a:pt x="20" y="227"/>
                    </a:lnTo>
                    <a:lnTo>
                      <a:pt x="13" y="224"/>
                    </a:lnTo>
                    <a:lnTo>
                      <a:pt x="8" y="219"/>
                    </a:lnTo>
                    <a:lnTo>
                      <a:pt x="5" y="213"/>
                    </a:lnTo>
                    <a:lnTo>
                      <a:pt x="1" y="207"/>
                    </a:lnTo>
                    <a:lnTo>
                      <a:pt x="0" y="199"/>
                    </a:lnTo>
                    <a:lnTo>
                      <a:pt x="0" y="193"/>
                    </a:lnTo>
                    <a:lnTo>
                      <a:pt x="1" y="185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72" y="19"/>
                    </a:lnTo>
                    <a:lnTo>
                      <a:pt x="75" y="14"/>
                    </a:lnTo>
                    <a:lnTo>
                      <a:pt x="80" y="9"/>
                    </a:lnTo>
                    <a:lnTo>
                      <a:pt x="86" y="4"/>
                    </a:lnTo>
                    <a:lnTo>
                      <a:pt x="92" y="2"/>
                    </a:lnTo>
                    <a:lnTo>
                      <a:pt x="100" y="0"/>
                    </a:lnTo>
                    <a:lnTo>
                      <a:pt x="106" y="0"/>
                    </a:lnTo>
                    <a:lnTo>
                      <a:pt x="114" y="1"/>
                    </a:lnTo>
                    <a:lnTo>
                      <a:pt x="114" y="1"/>
                    </a:lnTo>
                    <a:lnTo>
                      <a:pt x="114" y="1"/>
                    </a:lnTo>
                    <a:lnTo>
                      <a:pt x="121" y="4"/>
                    </a:lnTo>
                    <a:lnTo>
                      <a:pt x="127" y="9"/>
                    </a:lnTo>
                    <a:lnTo>
                      <a:pt x="132" y="13"/>
                    </a:lnTo>
                    <a:lnTo>
                      <a:pt x="136" y="19"/>
                    </a:lnTo>
                    <a:lnTo>
                      <a:pt x="139" y="26"/>
                    </a:lnTo>
                    <a:lnTo>
                      <a:pt x="140" y="32"/>
                    </a:lnTo>
                    <a:lnTo>
                      <a:pt x="141" y="40"/>
                    </a:lnTo>
                    <a:lnTo>
                      <a:pt x="139" y="46"/>
                    </a:lnTo>
                    <a:lnTo>
                      <a:pt x="72" y="206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179388" y="1287463"/>
                <a:ext cx="368300" cy="223838"/>
              </a:xfrm>
              <a:custGeom>
                <a:avLst/>
                <a:gdLst>
                  <a:gd name="T0" fmla="*/ 26 w 232"/>
                  <a:gd name="T1" fmla="*/ 73 h 141"/>
                  <a:gd name="T2" fmla="*/ 26 w 232"/>
                  <a:gd name="T3" fmla="*/ 73 h 141"/>
                  <a:gd name="T4" fmla="*/ 19 w 232"/>
                  <a:gd name="T5" fmla="*/ 69 h 141"/>
                  <a:gd name="T6" fmla="*/ 13 w 232"/>
                  <a:gd name="T7" fmla="*/ 65 h 141"/>
                  <a:gd name="T8" fmla="*/ 9 w 232"/>
                  <a:gd name="T9" fmla="*/ 61 h 141"/>
                  <a:gd name="T10" fmla="*/ 4 w 232"/>
                  <a:gd name="T11" fmla="*/ 54 h 141"/>
                  <a:gd name="T12" fmla="*/ 1 w 232"/>
                  <a:gd name="T13" fmla="*/ 49 h 141"/>
                  <a:gd name="T14" fmla="*/ 0 w 232"/>
                  <a:gd name="T15" fmla="*/ 41 h 141"/>
                  <a:gd name="T16" fmla="*/ 0 w 232"/>
                  <a:gd name="T17" fmla="*/ 34 h 141"/>
                  <a:gd name="T18" fmla="*/ 1 w 232"/>
                  <a:gd name="T19" fmla="*/ 27 h 141"/>
                  <a:gd name="T20" fmla="*/ 1 w 232"/>
                  <a:gd name="T21" fmla="*/ 27 h 141"/>
                  <a:gd name="T22" fmla="*/ 1 w 232"/>
                  <a:gd name="T23" fmla="*/ 27 h 141"/>
                  <a:gd name="T24" fmla="*/ 4 w 232"/>
                  <a:gd name="T25" fmla="*/ 20 h 141"/>
                  <a:gd name="T26" fmla="*/ 8 w 232"/>
                  <a:gd name="T27" fmla="*/ 14 h 141"/>
                  <a:gd name="T28" fmla="*/ 13 w 232"/>
                  <a:gd name="T29" fmla="*/ 9 h 141"/>
                  <a:gd name="T30" fmla="*/ 18 w 232"/>
                  <a:gd name="T31" fmla="*/ 4 h 141"/>
                  <a:gd name="T32" fmla="*/ 25 w 232"/>
                  <a:gd name="T33" fmla="*/ 2 h 141"/>
                  <a:gd name="T34" fmla="*/ 32 w 232"/>
                  <a:gd name="T35" fmla="*/ 0 h 141"/>
                  <a:gd name="T36" fmla="*/ 39 w 232"/>
                  <a:gd name="T37" fmla="*/ 0 h 141"/>
                  <a:gd name="T38" fmla="*/ 47 w 232"/>
                  <a:gd name="T39" fmla="*/ 2 h 141"/>
                  <a:gd name="T40" fmla="*/ 206 w 232"/>
                  <a:gd name="T41" fmla="*/ 69 h 141"/>
                  <a:gd name="T42" fmla="*/ 206 w 232"/>
                  <a:gd name="T43" fmla="*/ 69 h 141"/>
                  <a:gd name="T44" fmla="*/ 212 w 232"/>
                  <a:gd name="T45" fmla="*/ 73 h 141"/>
                  <a:gd name="T46" fmla="*/ 219 w 232"/>
                  <a:gd name="T47" fmla="*/ 76 h 141"/>
                  <a:gd name="T48" fmla="*/ 223 w 232"/>
                  <a:gd name="T49" fmla="*/ 81 h 141"/>
                  <a:gd name="T50" fmla="*/ 227 w 232"/>
                  <a:gd name="T51" fmla="*/ 87 h 141"/>
                  <a:gd name="T52" fmla="*/ 230 w 232"/>
                  <a:gd name="T53" fmla="*/ 93 h 141"/>
                  <a:gd name="T54" fmla="*/ 232 w 232"/>
                  <a:gd name="T55" fmla="*/ 101 h 141"/>
                  <a:gd name="T56" fmla="*/ 232 w 232"/>
                  <a:gd name="T57" fmla="*/ 107 h 141"/>
                  <a:gd name="T58" fmla="*/ 231 w 232"/>
                  <a:gd name="T59" fmla="*/ 115 h 141"/>
                  <a:gd name="T60" fmla="*/ 231 w 232"/>
                  <a:gd name="T61" fmla="*/ 115 h 141"/>
                  <a:gd name="T62" fmla="*/ 231 w 232"/>
                  <a:gd name="T63" fmla="*/ 115 h 141"/>
                  <a:gd name="T64" fmla="*/ 227 w 232"/>
                  <a:gd name="T65" fmla="*/ 121 h 141"/>
                  <a:gd name="T66" fmla="*/ 224 w 232"/>
                  <a:gd name="T67" fmla="*/ 128 h 141"/>
                  <a:gd name="T68" fmla="*/ 219 w 232"/>
                  <a:gd name="T69" fmla="*/ 133 h 141"/>
                  <a:gd name="T70" fmla="*/ 213 w 232"/>
                  <a:gd name="T71" fmla="*/ 137 h 141"/>
                  <a:gd name="T72" fmla="*/ 207 w 232"/>
                  <a:gd name="T73" fmla="*/ 140 h 141"/>
                  <a:gd name="T74" fmla="*/ 199 w 232"/>
                  <a:gd name="T75" fmla="*/ 141 h 141"/>
                  <a:gd name="T76" fmla="*/ 192 w 232"/>
                  <a:gd name="T77" fmla="*/ 141 h 141"/>
                  <a:gd name="T78" fmla="*/ 185 w 232"/>
                  <a:gd name="T79" fmla="*/ 140 h 141"/>
                  <a:gd name="T80" fmla="*/ 26 w 232"/>
                  <a:gd name="T81" fmla="*/ 7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2" h="141">
                    <a:moveTo>
                      <a:pt x="26" y="73"/>
                    </a:moveTo>
                    <a:lnTo>
                      <a:pt x="26" y="73"/>
                    </a:lnTo>
                    <a:lnTo>
                      <a:pt x="19" y="69"/>
                    </a:lnTo>
                    <a:lnTo>
                      <a:pt x="13" y="65"/>
                    </a:lnTo>
                    <a:lnTo>
                      <a:pt x="9" y="61"/>
                    </a:lnTo>
                    <a:lnTo>
                      <a:pt x="4" y="54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1" y="27"/>
                    </a:lnTo>
                    <a:lnTo>
                      <a:pt x="1" y="27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7" y="2"/>
                    </a:lnTo>
                    <a:lnTo>
                      <a:pt x="206" y="69"/>
                    </a:lnTo>
                    <a:lnTo>
                      <a:pt x="206" y="69"/>
                    </a:lnTo>
                    <a:lnTo>
                      <a:pt x="212" y="73"/>
                    </a:lnTo>
                    <a:lnTo>
                      <a:pt x="219" y="76"/>
                    </a:lnTo>
                    <a:lnTo>
                      <a:pt x="223" y="81"/>
                    </a:lnTo>
                    <a:lnTo>
                      <a:pt x="227" y="87"/>
                    </a:lnTo>
                    <a:lnTo>
                      <a:pt x="230" y="93"/>
                    </a:lnTo>
                    <a:lnTo>
                      <a:pt x="232" y="101"/>
                    </a:lnTo>
                    <a:lnTo>
                      <a:pt x="232" y="107"/>
                    </a:lnTo>
                    <a:lnTo>
                      <a:pt x="231" y="115"/>
                    </a:lnTo>
                    <a:lnTo>
                      <a:pt x="231" y="115"/>
                    </a:lnTo>
                    <a:lnTo>
                      <a:pt x="231" y="115"/>
                    </a:lnTo>
                    <a:lnTo>
                      <a:pt x="227" y="121"/>
                    </a:lnTo>
                    <a:lnTo>
                      <a:pt x="224" y="128"/>
                    </a:lnTo>
                    <a:lnTo>
                      <a:pt x="219" y="133"/>
                    </a:lnTo>
                    <a:lnTo>
                      <a:pt x="213" y="137"/>
                    </a:lnTo>
                    <a:lnTo>
                      <a:pt x="207" y="140"/>
                    </a:lnTo>
                    <a:lnTo>
                      <a:pt x="199" y="141"/>
                    </a:lnTo>
                    <a:lnTo>
                      <a:pt x="192" y="141"/>
                    </a:lnTo>
                    <a:lnTo>
                      <a:pt x="185" y="140"/>
                    </a:lnTo>
                    <a:lnTo>
                      <a:pt x="26" y="73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928688" y="1016000"/>
                <a:ext cx="658813" cy="296863"/>
              </a:xfrm>
              <a:custGeom>
                <a:avLst/>
                <a:gdLst>
                  <a:gd name="T0" fmla="*/ 370 w 415"/>
                  <a:gd name="T1" fmla="*/ 0 h 187"/>
                  <a:gd name="T2" fmla="*/ 370 w 415"/>
                  <a:gd name="T3" fmla="*/ 0 h 187"/>
                  <a:gd name="T4" fmla="*/ 377 w 415"/>
                  <a:gd name="T5" fmla="*/ 0 h 187"/>
                  <a:gd name="T6" fmla="*/ 384 w 415"/>
                  <a:gd name="T7" fmla="*/ 0 h 187"/>
                  <a:gd name="T8" fmla="*/ 391 w 415"/>
                  <a:gd name="T9" fmla="*/ 2 h 187"/>
                  <a:gd name="T10" fmla="*/ 397 w 415"/>
                  <a:gd name="T11" fmla="*/ 5 h 187"/>
                  <a:gd name="T12" fmla="*/ 403 w 415"/>
                  <a:gd name="T13" fmla="*/ 10 h 187"/>
                  <a:gd name="T14" fmla="*/ 407 w 415"/>
                  <a:gd name="T15" fmla="*/ 15 h 187"/>
                  <a:gd name="T16" fmla="*/ 411 w 415"/>
                  <a:gd name="T17" fmla="*/ 22 h 187"/>
                  <a:gd name="T18" fmla="*/ 414 w 415"/>
                  <a:gd name="T19" fmla="*/ 28 h 187"/>
                  <a:gd name="T20" fmla="*/ 414 w 415"/>
                  <a:gd name="T21" fmla="*/ 28 h 187"/>
                  <a:gd name="T22" fmla="*/ 414 w 415"/>
                  <a:gd name="T23" fmla="*/ 28 h 187"/>
                  <a:gd name="T24" fmla="*/ 415 w 415"/>
                  <a:gd name="T25" fmla="*/ 36 h 187"/>
                  <a:gd name="T26" fmla="*/ 414 w 415"/>
                  <a:gd name="T27" fmla="*/ 43 h 187"/>
                  <a:gd name="T28" fmla="*/ 411 w 415"/>
                  <a:gd name="T29" fmla="*/ 50 h 187"/>
                  <a:gd name="T30" fmla="*/ 408 w 415"/>
                  <a:gd name="T31" fmla="*/ 56 h 187"/>
                  <a:gd name="T32" fmla="*/ 404 w 415"/>
                  <a:gd name="T33" fmla="*/ 62 h 187"/>
                  <a:gd name="T34" fmla="*/ 398 w 415"/>
                  <a:gd name="T35" fmla="*/ 66 h 187"/>
                  <a:gd name="T36" fmla="*/ 392 w 415"/>
                  <a:gd name="T37" fmla="*/ 70 h 187"/>
                  <a:gd name="T38" fmla="*/ 385 w 415"/>
                  <a:gd name="T39" fmla="*/ 72 h 187"/>
                  <a:gd name="T40" fmla="*/ 44 w 415"/>
                  <a:gd name="T41" fmla="*/ 186 h 187"/>
                  <a:gd name="T42" fmla="*/ 44 w 415"/>
                  <a:gd name="T43" fmla="*/ 186 h 187"/>
                  <a:gd name="T44" fmla="*/ 37 w 415"/>
                  <a:gd name="T45" fmla="*/ 187 h 187"/>
                  <a:gd name="T46" fmla="*/ 30 w 415"/>
                  <a:gd name="T47" fmla="*/ 187 h 187"/>
                  <a:gd name="T48" fmla="*/ 23 w 415"/>
                  <a:gd name="T49" fmla="*/ 185 h 187"/>
                  <a:gd name="T50" fmla="*/ 17 w 415"/>
                  <a:gd name="T51" fmla="*/ 182 h 187"/>
                  <a:gd name="T52" fmla="*/ 12 w 415"/>
                  <a:gd name="T53" fmla="*/ 178 h 187"/>
                  <a:gd name="T54" fmla="*/ 7 w 415"/>
                  <a:gd name="T55" fmla="*/ 172 h 187"/>
                  <a:gd name="T56" fmla="*/ 3 w 415"/>
                  <a:gd name="T57" fmla="*/ 166 h 187"/>
                  <a:gd name="T58" fmla="*/ 1 w 415"/>
                  <a:gd name="T59" fmla="*/ 158 h 187"/>
                  <a:gd name="T60" fmla="*/ 1 w 415"/>
                  <a:gd name="T61" fmla="*/ 158 h 187"/>
                  <a:gd name="T62" fmla="*/ 1 w 415"/>
                  <a:gd name="T63" fmla="*/ 158 h 187"/>
                  <a:gd name="T64" fmla="*/ 0 w 415"/>
                  <a:gd name="T65" fmla="*/ 150 h 187"/>
                  <a:gd name="T66" fmla="*/ 1 w 415"/>
                  <a:gd name="T67" fmla="*/ 144 h 187"/>
                  <a:gd name="T68" fmla="*/ 3 w 415"/>
                  <a:gd name="T69" fmla="*/ 137 h 187"/>
                  <a:gd name="T70" fmla="*/ 7 w 415"/>
                  <a:gd name="T71" fmla="*/ 131 h 187"/>
                  <a:gd name="T72" fmla="*/ 11 w 415"/>
                  <a:gd name="T73" fmla="*/ 126 h 187"/>
                  <a:gd name="T74" fmla="*/ 16 w 415"/>
                  <a:gd name="T75" fmla="*/ 120 h 187"/>
                  <a:gd name="T76" fmla="*/ 23 w 415"/>
                  <a:gd name="T77" fmla="*/ 117 h 187"/>
                  <a:gd name="T78" fmla="*/ 29 w 415"/>
                  <a:gd name="T79" fmla="*/ 115 h 187"/>
                  <a:gd name="T80" fmla="*/ 370 w 415"/>
                  <a:gd name="T8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5" h="187">
                    <a:moveTo>
                      <a:pt x="370" y="0"/>
                    </a:moveTo>
                    <a:lnTo>
                      <a:pt x="370" y="0"/>
                    </a:lnTo>
                    <a:lnTo>
                      <a:pt x="377" y="0"/>
                    </a:lnTo>
                    <a:lnTo>
                      <a:pt x="384" y="0"/>
                    </a:lnTo>
                    <a:lnTo>
                      <a:pt x="391" y="2"/>
                    </a:lnTo>
                    <a:lnTo>
                      <a:pt x="397" y="5"/>
                    </a:lnTo>
                    <a:lnTo>
                      <a:pt x="403" y="10"/>
                    </a:lnTo>
                    <a:lnTo>
                      <a:pt x="407" y="15"/>
                    </a:lnTo>
                    <a:lnTo>
                      <a:pt x="411" y="22"/>
                    </a:lnTo>
                    <a:lnTo>
                      <a:pt x="414" y="28"/>
                    </a:lnTo>
                    <a:lnTo>
                      <a:pt x="414" y="28"/>
                    </a:lnTo>
                    <a:lnTo>
                      <a:pt x="414" y="28"/>
                    </a:lnTo>
                    <a:lnTo>
                      <a:pt x="415" y="36"/>
                    </a:lnTo>
                    <a:lnTo>
                      <a:pt x="414" y="43"/>
                    </a:lnTo>
                    <a:lnTo>
                      <a:pt x="411" y="50"/>
                    </a:lnTo>
                    <a:lnTo>
                      <a:pt x="408" y="56"/>
                    </a:lnTo>
                    <a:lnTo>
                      <a:pt x="404" y="62"/>
                    </a:lnTo>
                    <a:lnTo>
                      <a:pt x="398" y="66"/>
                    </a:lnTo>
                    <a:lnTo>
                      <a:pt x="392" y="70"/>
                    </a:lnTo>
                    <a:lnTo>
                      <a:pt x="385" y="72"/>
                    </a:lnTo>
                    <a:lnTo>
                      <a:pt x="44" y="186"/>
                    </a:lnTo>
                    <a:lnTo>
                      <a:pt x="44" y="186"/>
                    </a:lnTo>
                    <a:lnTo>
                      <a:pt x="37" y="187"/>
                    </a:lnTo>
                    <a:lnTo>
                      <a:pt x="30" y="187"/>
                    </a:lnTo>
                    <a:lnTo>
                      <a:pt x="23" y="185"/>
                    </a:lnTo>
                    <a:lnTo>
                      <a:pt x="17" y="182"/>
                    </a:lnTo>
                    <a:lnTo>
                      <a:pt x="12" y="178"/>
                    </a:lnTo>
                    <a:lnTo>
                      <a:pt x="7" y="172"/>
                    </a:lnTo>
                    <a:lnTo>
                      <a:pt x="3" y="166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50"/>
                    </a:lnTo>
                    <a:lnTo>
                      <a:pt x="1" y="144"/>
                    </a:lnTo>
                    <a:lnTo>
                      <a:pt x="3" y="137"/>
                    </a:lnTo>
                    <a:lnTo>
                      <a:pt x="7" y="131"/>
                    </a:lnTo>
                    <a:lnTo>
                      <a:pt x="11" y="126"/>
                    </a:lnTo>
                    <a:lnTo>
                      <a:pt x="16" y="120"/>
                    </a:lnTo>
                    <a:lnTo>
                      <a:pt x="23" y="117"/>
                    </a:lnTo>
                    <a:lnTo>
                      <a:pt x="29" y="115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649288" y="763588"/>
                <a:ext cx="342900" cy="344488"/>
              </a:xfrm>
              <a:custGeom>
                <a:avLst/>
                <a:gdLst>
                  <a:gd name="T0" fmla="*/ 94 w 216"/>
                  <a:gd name="T1" fmla="*/ 216 h 217"/>
                  <a:gd name="T2" fmla="*/ 115 w 216"/>
                  <a:gd name="T3" fmla="*/ 216 h 217"/>
                  <a:gd name="T4" fmla="*/ 137 w 216"/>
                  <a:gd name="T5" fmla="*/ 213 h 217"/>
                  <a:gd name="T6" fmla="*/ 157 w 216"/>
                  <a:gd name="T7" fmla="*/ 205 h 217"/>
                  <a:gd name="T8" fmla="*/ 174 w 216"/>
                  <a:gd name="T9" fmla="*/ 195 h 217"/>
                  <a:gd name="T10" fmla="*/ 189 w 216"/>
                  <a:gd name="T11" fmla="*/ 181 h 217"/>
                  <a:gd name="T12" fmla="*/ 201 w 216"/>
                  <a:gd name="T13" fmla="*/ 163 h 217"/>
                  <a:gd name="T14" fmla="*/ 211 w 216"/>
                  <a:gd name="T15" fmla="*/ 145 h 217"/>
                  <a:gd name="T16" fmla="*/ 215 w 216"/>
                  <a:gd name="T17" fmla="*/ 123 h 217"/>
                  <a:gd name="T18" fmla="*/ 216 w 216"/>
                  <a:gd name="T19" fmla="*/ 112 h 217"/>
                  <a:gd name="T20" fmla="*/ 215 w 216"/>
                  <a:gd name="T21" fmla="*/ 91 h 217"/>
                  <a:gd name="T22" fmla="*/ 210 w 216"/>
                  <a:gd name="T23" fmla="*/ 70 h 217"/>
                  <a:gd name="T24" fmla="*/ 200 w 216"/>
                  <a:gd name="T25" fmla="*/ 52 h 217"/>
                  <a:gd name="T26" fmla="*/ 188 w 216"/>
                  <a:gd name="T27" fmla="*/ 35 h 217"/>
                  <a:gd name="T28" fmla="*/ 172 w 216"/>
                  <a:gd name="T29" fmla="*/ 21 h 217"/>
                  <a:gd name="T30" fmla="*/ 153 w 216"/>
                  <a:gd name="T31" fmla="*/ 10 h 217"/>
                  <a:gd name="T32" fmla="*/ 134 w 216"/>
                  <a:gd name="T33" fmla="*/ 3 h 217"/>
                  <a:gd name="T34" fmla="*/ 123 w 216"/>
                  <a:gd name="T35" fmla="*/ 1 h 217"/>
                  <a:gd name="T36" fmla="*/ 100 w 216"/>
                  <a:gd name="T37" fmla="*/ 1 h 217"/>
                  <a:gd name="T38" fmla="*/ 80 w 216"/>
                  <a:gd name="T39" fmla="*/ 4 h 217"/>
                  <a:gd name="T40" fmla="*/ 60 w 216"/>
                  <a:gd name="T41" fmla="*/ 12 h 217"/>
                  <a:gd name="T42" fmla="*/ 42 w 216"/>
                  <a:gd name="T43" fmla="*/ 22 h 217"/>
                  <a:gd name="T44" fmla="*/ 27 w 216"/>
                  <a:gd name="T45" fmla="*/ 36 h 217"/>
                  <a:gd name="T46" fmla="*/ 15 w 216"/>
                  <a:gd name="T47" fmla="*/ 54 h 217"/>
                  <a:gd name="T48" fmla="*/ 6 w 216"/>
                  <a:gd name="T49" fmla="*/ 73 h 217"/>
                  <a:gd name="T50" fmla="*/ 1 w 216"/>
                  <a:gd name="T51" fmla="*/ 94 h 217"/>
                  <a:gd name="T52" fmla="*/ 0 w 216"/>
                  <a:gd name="T53" fmla="*/ 106 h 217"/>
                  <a:gd name="T54" fmla="*/ 2 w 216"/>
                  <a:gd name="T55" fmla="*/ 126 h 217"/>
                  <a:gd name="T56" fmla="*/ 7 w 216"/>
                  <a:gd name="T57" fmla="*/ 147 h 217"/>
                  <a:gd name="T58" fmla="*/ 16 w 216"/>
                  <a:gd name="T59" fmla="*/ 165 h 217"/>
                  <a:gd name="T60" fmla="*/ 29 w 216"/>
                  <a:gd name="T61" fmla="*/ 183 h 217"/>
                  <a:gd name="T62" fmla="*/ 44 w 216"/>
                  <a:gd name="T63" fmla="*/ 196 h 217"/>
                  <a:gd name="T64" fmla="*/ 62 w 216"/>
                  <a:gd name="T65" fmla="*/ 207 h 217"/>
                  <a:gd name="T66" fmla="*/ 83 w 216"/>
                  <a:gd name="T67" fmla="*/ 214 h 217"/>
                  <a:gd name="T68" fmla="*/ 94 w 216"/>
                  <a:gd name="T69" fmla="*/ 216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6" h="217">
                    <a:moveTo>
                      <a:pt x="94" y="216"/>
                    </a:moveTo>
                    <a:lnTo>
                      <a:pt x="94" y="216"/>
                    </a:lnTo>
                    <a:lnTo>
                      <a:pt x="105" y="217"/>
                    </a:lnTo>
                    <a:lnTo>
                      <a:pt x="115" y="216"/>
                    </a:lnTo>
                    <a:lnTo>
                      <a:pt x="126" y="215"/>
                    </a:lnTo>
                    <a:lnTo>
                      <a:pt x="137" y="213"/>
                    </a:lnTo>
                    <a:lnTo>
                      <a:pt x="147" y="210"/>
                    </a:lnTo>
                    <a:lnTo>
                      <a:pt x="157" y="205"/>
                    </a:lnTo>
                    <a:lnTo>
                      <a:pt x="165" y="201"/>
                    </a:lnTo>
                    <a:lnTo>
                      <a:pt x="174" y="195"/>
                    </a:lnTo>
                    <a:lnTo>
                      <a:pt x="181" y="188"/>
                    </a:lnTo>
                    <a:lnTo>
                      <a:pt x="189" y="181"/>
                    </a:lnTo>
                    <a:lnTo>
                      <a:pt x="196" y="173"/>
                    </a:lnTo>
                    <a:lnTo>
                      <a:pt x="201" y="163"/>
                    </a:lnTo>
                    <a:lnTo>
                      <a:pt x="206" y="155"/>
                    </a:lnTo>
                    <a:lnTo>
                      <a:pt x="211" y="145"/>
                    </a:lnTo>
                    <a:lnTo>
                      <a:pt x="214" y="134"/>
                    </a:lnTo>
                    <a:lnTo>
                      <a:pt x="215" y="123"/>
                    </a:lnTo>
                    <a:lnTo>
                      <a:pt x="215" y="123"/>
                    </a:lnTo>
                    <a:lnTo>
                      <a:pt x="216" y="112"/>
                    </a:lnTo>
                    <a:lnTo>
                      <a:pt x="216" y="101"/>
                    </a:lnTo>
                    <a:lnTo>
                      <a:pt x="215" y="91"/>
                    </a:lnTo>
                    <a:lnTo>
                      <a:pt x="213" y="80"/>
                    </a:lnTo>
                    <a:lnTo>
                      <a:pt x="210" y="70"/>
                    </a:lnTo>
                    <a:lnTo>
                      <a:pt x="205" y="60"/>
                    </a:lnTo>
                    <a:lnTo>
                      <a:pt x="200" y="52"/>
                    </a:lnTo>
                    <a:lnTo>
                      <a:pt x="194" y="43"/>
                    </a:lnTo>
                    <a:lnTo>
                      <a:pt x="188" y="35"/>
                    </a:lnTo>
                    <a:lnTo>
                      <a:pt x="180" y="28"/>
                    </a:lnTo>
                    <a:lnTo>
                      <a:pt x="172" y="21"/>
                    </a:lnTo>
                    <a:lnTo>
                      <a:pt x="163" y="15"/>
                    </a:lnTo>
                    <a:lnTo>
                      <a:pt x="153" y="10"/>
                    </a:lnTo>
                    <a:lnTo>
                      <a:pt x="144" y="6"/>
                    </a:lnTo>
                    <a:lnTo>
                      <a:pt x="134" y="3"/>
                    </a:lnTo>
                    <a:lnTo>
                      <a:pt x="123" y="1"/>
                    </a:lnTo>
                    <a:lnTo>
                      <a:pt x="123" y="1"/>
                    </a:lnTo>
                    <a:lnTo>
                      <a:pt x="111" y="0"/>
                    </a:lnTo>
                    <a:lnTo>
                      <a:pt x="100" y="1"/>
                    </a:lnTo>
                    <a:lnTo>
                      <a:pt x="89" y="2"/>
                    </a:lnTo>
                    <a:lnTo>
                      <a:pt x="80" y="4"/>
                    </a:lnTo>
                    <a:lnTo>
                      <a:pt x="70" y="7"/>
                    </a:lnTo>
                    <a:lnTo>
                      <a:pt x="60" y="12"/>
                    </a:lnTo>
                    <a:lnTo>
                      <a:pt x="50" y="17"/>
                    </a:lnTo>
                    <a:lnTo>
                      <a:pt x="42" y="22"/>
                    </a:lnTo>
                    <a:lnTo>
                      <a:pt x="34" y="29"/>
                    </a:lnTo>
                    <a:lnTo>
                      <a:pt x="27" y="36"/>
                    </a:lnTo>
                    <a:lnTo>
                      <a:pt x="20" y="45"/>
                    </a:lnTo>
                    <a:lnTo>
                      <a:pt x="15" y="54"/>
                    </a:lnTo>
                    <a:lnTo>
                      <a:pt x="9" y="62"/>
                    </a:lnTo>
                    <a:lnTo>
                      <a:pt x="6" y="73"/>
                    </a:lnTo>
                    <a:lnTo>
                      <a:pt x="3" y="83"/>
                    </a:lnTo>
                    <a:lnTo>
                      <a:pt x="1" y="94"/>
                    </a:lnTo>
                    <a:lnTo>
                      <a:pt x="1" y="94"/>
                    </a:lnTo>
                    <a:lnTo>
                      <a:pt x="0" y="106"/>
                    </a:lnTo>
                    <a:lnTo>
                      <a:pt x="0" y="117"/>
                    </a:lnTo>
                    <a:lnTo>
                      <a:pt x="2" y="126"/>
                    </a:lnTo>
                    <a:lnTo>
                      <a:pt x="4" y="137"/>
                    </a:lnTo>
                    <a:lnTo>
                      <a:pt x="7" y="147"/>
                    </a:lnTo>
                    <a:lnTo>
                      <a:pt x="11" y="157"/>
                    </a:lnTo>
                    <a:lnTo>
                      <a:pt x="16" y="165"/>
                    </a:lnTo>
                    <a:lnTo>
                      <a:pt x="22" y="174"/>
                    </a:lnTo>
                    <a:lnTo>
                      <a:pt x="29" y="183"/>
                    </a:lnTo>
                    <a:lnTo>
                      <a:pt x="36" y="189"/>
                    </a:lnTo>
                    <a:lnTo>
                      <a:pt x="44" y="196"/>
                    </a:lnTo>
                    <a:lnTo>
                      <a:pt x="53" y="202"/>
                    </a:lnTo>
                    <a:lnTo>
                      <a:pt x="62" y="207"/>
                    </a:lnTo>
                    <a:lnTo>
                      <a:pt x="72" y="211"/>
                    </a:lnTo>
                    <a:lnTo>
                      <a:pt x="83" y="214"/>
                    </a:lnTo>
                    <a:lnTo>
                      <a:pt x="94" y="216"/>
                    </a:lnTo>
                    <a:lnTo>
                      <a:pt x="94" y="216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74676" y="1658938"/>
                <a:ext cx="163513" cy="763588"/>
              </a:xfrm>
              <a:custGeom>
                <a:avLst/>
                <a:gdLst>
                  <a:gd name="T0" fmla="*/ 103 w 103"/>
                  <a:gd name="T1" fmla="*/ 430 h 481"/>
                  <a:gd name="T2" fmla="*/ 103 w 103"/>
                  <a:gd name="T3" fmla="*/ 430 h 481"/>
                  <a:gd name="T4" fmla="*/ 102 w 103"/>
                  <a:gd name="T5" fmla="*/ 440 h 481"/>
                  <a:gd name="T6" fmla="*/ 99 w 103"/>
                  <a:gd name="T7" fmla="*/ 450 h 481"/>
                  <a:gd name="T8" fmla="*/ 94 w 103"/>
                  <a:gd name="T9" fmla="*/ 458 h 481"/>
                  <a:gd name="T10" fmla="*/ 88 w 103"/>
                  <a:gd name="T11" fmla="*/ 466 h 481"/>
                  <a:gd name="T12" fmla="*/ 80 w 103"/>
                  <a:gd name="T13" fmla="*/ 472 h 481"/>
                  <a:gd name="T14" fmla="*/ 71 w 103"/>
                  <a:gd name="T15" fmla="*/ 477 h 481"/>
                  <a:gd name="T16" fmla="*/ 62 w 103"/>
                  <a:gd name="T17" fmla="*/ 480 h 481"/>
                  <a:gd name="T18" fmla="*/ 52 w 103"/>
                  <a:gd name="T19" fmla="*/ 481 h 481"/>
                  <a:gd name="T20" fmla="*/ 52 w 103"/>
                  <a:gd name="T21" fmla="*/ 481 h 481"/>
                  <a:gd name="T22" fmla="*/ 52 w 103"/>
                  <a:gd name="T23" fmla="*/ 481 h 481"/>
                  <a:gd name="T24" fmla="*/ 41 w 103"/>
                  <a:gd name="T25" fmla="*/ 480 h 481"/>
                  <a:gd name="T26" fmla="*/ 31 w 103"/>
                  <a:gd name="T27" fmla="*/ 477 h 481"/>
                  <a:gd name="T28" fmla="*/ 23 w 103"/>
                  <a:gd name="T29" fmla="*/ 472 h 481"/>
                  <a:gd name="T30" fmla="*/ 15 w 103"/>
                  <a:gd name="T31" fmla="*/ 466 h 481"/>
                  <a:gd name="T32" fmla="*/ 9 w 103"/>
                  <a:gd name="T33" fmla="*/ 458 h 481"/>
                  <a:gd name="T34" fmla="*/ 4 w 103"/>
                  <a:gd name="T35" fmla="*/ 450 h 481"/>
                  <a:gd name="T36" fmla="*/ 1 w 103"/>
                  <a:gd name="T37" fmla="*/ 440 h 481"/>
                  <a:gd name="T38" fmla="*/ 0 w 103"/>
                  <a:gd name="T39" fmla="*/ 430 h 481"/>
                  <a:gd name="T40" fmla="*/ 0 w 103"/>
                  <a:gd name="T41" fmla="*/ 51 h 481"/>
                  <a:gd name="T42" fmla="*/ 0 w 103"/>
                  <a:gd name="T43" fmla="*/ 51 h 481"/>
                  <a:gd name="T44" fmla="*/ 1 w 103"/>
                  <a:gd name="T45" fmla="*/ 41 h 481"/>
                  <a:gd name="T46" fmla="*/ 4 w 103"/>
                  <a:gd name="T47" fmla="*/ 31 h 481"/>
                  <a:gd name="T48" fmla="*/ 9 w 103"/>
                  <a:gd name="T49" fmla="*/ 23 h 481"/>
                  <a:gd name="T50" fmla="*/ 15 w 103"/>
                  <a:gd name="T51" fmla="*/ 15 h 481"/>
                  <a:gd name="T52" fmla="*/ 23 w 103"/>
                  <a:gd name="T53" fmla="*/ 9 h 481"/>
                  <a:gd name="T54" fmla="*/ 31 w 103"/>
                  <a:gd name="T55" fmla="*/ 4 h 481"/>
                  <a:gd name="T56" fmla="*/ 41 w 103"/>
                  <a:gd name="T57" fmla="*/ 1 h 481"/>
                  <a:gd name="T58" fmla="*/ 52 w 103"/>
                  <a:gd name="T59" fmla="*/ 0 h 481"/>
                  <a:gd name="T60" fmla="*/ 52 w 103"/>
                  <a:gd name="T61" fmla="*/ 0 h 481"/>
                  <a:gd name="T62" fmla="*/ 52 w 103"/>
                  <a:gd name="T63" fmla="*/ 0 h 481"/>
                  <a:gd name="T64" fmla="*/ 62 w 103"/>
                  <a:gd name="T65" fmla="*/ 1 h 481"/>
                  <a:gd name="T66" fmla="*/ 71 w 103"/>
                  <a:gd name="T67" fmla="*/ 4 h 481"/>
                  <a:gd name="T68" fmla="*/ 80 w 103"/>
                  <a:gd name="T69" fmla="*/ 9 h 481"/>
                  <a:gd name="T70" fmla="*/ 88 w 103"/>
                  <a:gd name="T71" fmla="*/ 15 h 481"/>
                  <a:gd name="T72" fmla="*/ 94 w 103"/>
                  <a:gd name="T73" fmla="*/ 23 h 481"/>
                  <a:gd name="T74" fmla="*/ 99 w 103"/>
                  <a:gd name="T75" fmla="*/ 31 h 481"/>
                  <a:gd name="T76" fmla="*/ 102 w 103"/>
                  <a:gd name="T77" fmla="*/ 41 h 481"/>
                  <a:gd name="T78" fmla="*/ 103 w 103"/>
                  <a:gd name="T79" fmla="*/ 51 h 481"/>
                  <a:gd name="T80" fmla="*/ 103 w 103"/>
                  <a:gd name="T81" fmla="*/ 43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3" h="481">
                    <a:moveTo>
                      <a:pt x="103" y="430"/>
                    </a:moveTo>
                    <a:lnTo>
                      <a:pt x="103" y="430"/>
                    </a:lnTo>
                    <a:lnTo>
                      <a:pt x="102" y="440"/>
                    </a:lnTo>
                    <a:lnTo>
                      <a:pt x="99" y="450"/>
                    </a:lnTo>
                    <a:lnTo>
                      <a:pt x="94" y="458"/>
                    </a:lnTo>
                    <a:lnTo>
                      <a:pt x="88" y="466"/>
                    </a:lnTo>
                    <a:lnTo>
                      <a:pt x="80" y="472"/>
                    </a:lnTo>
                    <a:lnTo>
                      <a:pt x="71" y="477"/>
                    </a:lnTo>
                    <a:lnTo>
                      <a:pt x="62" y="480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41" y="480"/>
                    </a:lnTo>
                    <a:lnTo>
                      <a:pt x="31" y="477"/>
                    </a:lnTo>
                    <a:lnTo>
                      <a:pt x="23" y="472"/>
                    </a:lnTo>
                    <a:lnTo>
                      <a:pt x="15" y="466"/>
                    </a:lnTo>
                    <a:lnTo>
                      <a:pt x="9" y="458"/>
                    </a:lnTo>
                    <a:lnTo>
                      <a:pt x="4" y="450"/>
                    </a:lnTo>
                    <a:lnTo>
                      <a:pt x="1" y="440"/>
                    </a:lnTo>
                    <a:lnTo>
                      <a:pt x="0" y="430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4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62" y="1"/>
                    </a:lnTo>
                    <a:lnTo>
                      <a:pt x="71" y="4"/>
                    </a:lnTo>
                    <a:lnTo>
                      <a:pt x="80" y="9"/>
                    </a:lnTo>
                    <a:lnTo>
                      <a:pt x="88" y="15"/>
                    </a:lnTo>
                    <a:lnTo>
                      <a:pt x="94" y="23"/>
                    </a:lnTo>
                    <a:lnTo>
                      <a:pt x="99" y="31"/>
                    </a:lnTo>
                    <a:lnTo>
                      <a:pt x="102" y="41"/>
                    </a:lnTo>
                    <a:lnTo>
                      <a:pt x="103" y="51"/>
                    </a:lnTo>
                    <a:lnTo>
                      <a:pt x="103" y="43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0"/>
              <p:cNvSpPr>
                <a:spLocks/>
              </p:cNvSpPr>
              <p:nvPr/>
            </p:nvSpPr>
            <p:spPr bwMode="auto">
              <a:xfrm>
                <a:off x="798513" y="1658938"/>
                <a:ext cx="161925" cy="763588"/>
              </a:xfrm>
              <a:custGeom>
                <a:avLst/>
                <a:gdLst>
                  <a:gd name="T0" fmla="*/ 102 w 102"/>
                  <a:gd name="T1" fmla="*/ 430 h 481"/>
                  <a:gd name="T2" fmla="*/ 102 w 102"/>
                  <a:gd name="T3" fmla="*/ 430 h 481"/>
                  <a:gd name="T4" fmla="*/ 100 w 102"/>
                  <a:gd name="T5" fmla="*/ 440 h 481"/>
                  <a:gd name="T6" fmla="*/ 98 w 102"/>
                  <a:gd name="T7" fmla="*/ 450 h 481"/>
                  <a:gd name="T8" fmla="*/ 93 w 102"/>
                  <a:gd name="T9" fmla="*/ 458 h 481"/>
                  <a:gd name="T10" fmla="*/ 87 w 102"/>
                  <a:gd name="T11" fmla="*/ 466 h 481"/>
                  <a:gd name="T12" fmla="*/ 80 w 102"/>
                  <a:gd name="T13" fmla="*/ 472 h 481"/>
                  <a:gd name="T14" fmla="*/ 71 w 102"/>
                  <a:gd name="T15" fmla="*/ 477 h 481"/>
                  <a:gd name="T16" fmla="*/ 61 w 102"/>
                  <a:gd name="T17" fmla="*/ 480 h 481"/>
                  <a:gd name="T18" fmla="*/ 51 w 102"/>
                  <a:gd name="T19" fmla="*/ 481 h 481"/>
                  <a:gd name="T20" fmla="*/ 51 w 102"/>
                  <a:gd name="T21" fmla="*/ 481 h 481"/>
                  <a:gd name="T22" fmla="*/ 51 w 102"/>
                  <a:gd name="T23" fmla="*/ 481 h 481"/>
                  <a:gd name="T24" fmla="*/ 41 w 102"/>
                  <a:gd name="T25" fmla="*/ 480 h 481"/>
                  <a:gd name="T26" fmla="*/ 31 w 102"/>
                  <a:gd name="T27" fmla="*/ 477 h 481"/>
                  <a:gd name="T28" fmla="*/ 22 w 102"/>
                  <a:gd name="T29" fmla="*/ 472 h 481"/>
                  <a:gd name="T30" fmla="*/ 15 w 102"/>
                  <a:gd name="T31" fmla="*/ 466 h 481"/>
                  <a:gd name="T32" fmla="*/ 8 w 102"/>
                  <a:gd name="T33" fmla="*/ 458 h 481"/>
                  <a:gd name="T34" fmla="*/ 4 w 102"/>
                  <a:gd name="T35" fmla="*/ 450 h 481"/>
                  <a:gd name="T36" fmla="*/ 1 w 102"/>
                  <a:gd name="T37" fmla="*/ 440 h 481"/>
                  <a:gd name="T38" fmla="*/ 0 w 102"/>
                  <a:gd name="T39" fmla="*/ 430 h 481"/>
                  <a:gd name="T40" fmla="*/ 0 w 102"/>
                  <a:gd name="T41" fmla="*/ 51 h 481"/>
                  <a:gd name="T42" fmla="*/ 0 w 102"/>
                  <a:gd name="T43" fmla="*/ 51 h 481"/>
                  <a:gd name="T44" fmla="*/ 1 w 102"/>
                  <a:gd name="T45" fmla="*/ 41 h 481"/>
                  <a:gd name="T46" fmla="*/ 4 w 102"/>
                  <a:gd name="T47" fmla="*/ 31 h 481"/>
                  <a:gd name="T48" fmla="*/ 8 w 102"/>
                  <a:gd name="T49" fmla="*/ 23 h 481"/>
                  <a:gd name="T50" fmla="*/ 15 w 102"/>
                  <a:gd name="T51" fmla="*/ 15 h 481"/>
                  <a:gd name="T52" fmla="*/ 22 w 102"/>
                  <a:gd name="T53" fmla="*/ 9 h 481"/>
                  <a:gd name="T54" fmla="*/ 31 w 102"/>
                  <a:gd name="T55" fmla="*/ 4 h 481"/>
                  <a:gd name="T56" fmla="*/ 41 w 102"/>
                  <a:gd name="T57" fmla="*/ 1 h 481"/>
                  <a:gd name="T58" fmla="*/ 51 w 102"/>
                  <a:gd name="T59" fmla="*/ 0 h 481"/>
                  <a:gd name="T60" fmla="*/ 51 w 102"/>
                  <a:gd name="T61" fmla="*/ 0 h 481"/>
                  <a:gd name="T62" fmla="*/ 51 w 102"/>
                  <a:gd name="T63" fmla="*/ 0 h 481"/>
                  <a:gd name="T64" fmla="*/ 61 w 102"/>
                  <a:gd name="T65" fmla="*/ 1 h 481"/>
                  <a:gd name="T66" fmla="*/ 71 w 102"/>
                  <a:gd name="T67" fmla="*/ 4 h 481"/>
                  <a:gd name="T68" fmla="*/ 80 w 102"/>
                  <a:gd name="T69" fmla="*/ 9 h 481"/>
                  <a:gd name="T70" fmla="*/ 87 w 102"/>
                  <a:gd name="T71" fmla="*/ 15 h 481"/>
                  <a:gd name="T72" fmla="*/ 93 w 102"/>
                  <a:gd name="T73" fmla="*/ 23 h 481"/>
                  <a:gd name="T74" fmla="*/ 98 w 102"/>
                  <a:gd name="T75" fmla="*/ 31 h 481"/>
                  <a:gd name="T76" fmla="*/ 100 w 102"/>
                  <a:gd name="T77" fmla="*/ 41 h 481"/>
                  <a:gd name="T78" fmla="*/ 102 w 102"/>
                  <a:gd name="T79" fmla="*/ 51 h 481"/>
                  <a:gd name="T80" fmla="*/ 102 w 102"/>
                  <a:gd name="T81" fmla="*/ 43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" h="481">
                    <a:moveTo>
                      <a:pt x="102" y="430"/>
                    </a:moveTo>
                    <a:lnTo>
                      <a:pt x="102" y="430"/>
                    </a:lnTo>
                    <a:lnTo>
                      <a:pt x="100" y="440"/>
                    </a:lnTo>
                    <a:lnTo>
                      <a:pt x="98" y="450"/>
                    </a:lnTo>
                    <a:lnTo>
                      <a:pt x="93" y="458"/>
                    </a:lnTo>
                    <a:lnTo>
                      <a:pt x="87" y="466"/>
                    </a:lnTo>
                    <a:lnTo>
                      <a:pt x="80" y="472"/>
                    </a:lnTo>
                    <a:lnTo>
                      <a:pt x="71" y="477"/>
                    </a:lnTo>
                    <a:lnTo>
                      <a:pt x="61" y="480"/>
                    </a:lnTo>
                    <a:lnTo>
                      <a:pt x="51" y="481"/>
                    </a:lnTo>
                    <a:lnTo>
                      <a:pt x="51" y="481"/>
                    </a:lnTo>
                    <a:lnTo>
                      <a:pt x="51" y="481"/>
                    </a:lnTo>
                    <a:lnTo>
                      <a:pt x="41" y="480"/>
                    </a:lnTo>
                    <a:lnTo>
                      <a:pt x="31" y="477"/>
                    </a:lnTo>
                    <a:lnTo>
                      <a:pt x="22" y="472"/>
                    </a:lnTo>
                    <a:lnTo>
                      <a:pt x="15" y="466"/>
                    </a:lnTo>
                    <a:lnTo>
                      <a:pt x="8" y="458"/>
                    </a:lnTo>
                    <a:lnTo>
                      <a:pt x="4" y="450"/>
                    </a:lnTo>
                    <a:lnTo>
                      <a:pt x="1" y="440"/>
                    </a:lnTo>
                    <a:lnTo>
                      <a:pt x="0" y="430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4" y="31"/>
                    </a:lnTo>
                    <a:lnTo>
                      <a:pt x="8" y="23"/>
                    </a:lnTo>
                    <a:lnTo>
                      <a:pt x="15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1" y="1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80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8" y="31"/>
                    </a:lnTo>
                    <a:lnTo>
                      <a:pt x="100" y="41"/>
                    </a:lnTo>
                    <a:lnTo>
                      <a:pt x="102" y="51"/>
                    </a:lnTo>
                    <a:lnTo>
                      <a:pt x="102" y="43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1"/>
              <p:cNvSpPr>
                <a:spLocks/>
              </p:cNvSpPr>
              <p:nvPr/>
            </p:nvSpPr>
            <p:spPr bwMode="auto">
              <a:xfrm>
                <a:off x="552451" y="1119188"/>
                <a:ext cx="565150" cy="668338"/>
              </a:xfrm>
              <a:custGeom>
                <a:avLst/>
                <a:gdLst>
                  <a:gd name="T0" fmla="*/ 266 w 356"/>
                  <a:gd name="T1" fmla="*/ 369 h 421"/>
                  <a:gd name="T2" fmla="*/ 262 w 356"/>
                  <a:gd name="T3" fmla="*/ 388 h 421"/>
                  <a:gd name="T4" fmla="*/ 253 w 356"/>
                  <a:gd name="T5" fmla="*/ 402 h 421"/>
                  <a:gd name="T6" fmla="*/ 242 w 356"/>
                  <a:gd name="T7" fmla="*/ 412 h 421"/>
                  <a:gd name="T8" fmla="*/ 228 w 356"/>
                  <a:gd name="T9" fmla="*/ 418 h 421"/>
                  <a:gd name="T10" fmla="*/ 213 w 356"/>
                  <a:gd name="T11" fmla="*/ 420 h 421"/>
                  <a:gd name="T12" fmla="*/ 175 w 356"/>
                  <a:gd name="T13" fmla="*/ 420 h 421"/>
                  <a:gd name="T14" fmla="*/ 110 w 356"/>
                  <a:gd name="T15" fmla="*/ 412 h 421"/>
                  <a:gd name="T16" fmla="*/ 90 w 356"/>
                  <a:gd name="T17" fmla="*/ 408 h 421"/>
                  <a:gd name="T18" fmla="*/ 53 w 356"/>
                  <a:gd name="T19" fmla="*/ 399 h 421"/>
                  <a:gd name="T20" fmla="*/ 38 w 356"/>
                  <a:gd name="T21" fmla="*/ 392 h 421"/>
                  <a:gd name="T22" fmla="*/ 26 w 356"/>
                  <a:gd name="T23" fmla="*/ 382 h 421"/>
                  <a:gd name="T24" fmla="*/ 18 w 356"/>
                  <a:gd name="T25" fmla="*/ 370 h 421"/>
                  <a:gd name="T26" fmla="*/ 14 w 356"/>
                  <a:gd name="T27" fmla="*/ 355 h 421"/>
                  <a:gd name="T28" fmla="*/ 15 w 356"/>
                  <a:gd name="T29" fmla="*/ 336 h 421"/>
                  <a:gd name="T30" fmla="*/ 48 w 356"/>
                  <a:gd name="T31" fmla="*/ 93 h 421"/>
                  <a:gd name="T32" fmla="*/ 25 w 356"/>
                  <a:gd name="T33" fmla="*/ 75 h 421"/>
                  <a:gd name="T34" fmla="*/ 11 w 356"/>
                  <a:gd name="T35" fmla="*/ 59 h 421"/>
                  <a:gd name="T36" fmla="*/ 2 w 356"/>
                  <a:gd name="T37" fmla="*/ 46 h 421"/>
                  <a:gd name="T38" fmla="*/ 0 w 356"/>
                  <a:gd name="T39" fmla="*/ 35 h 421"/>
                  <a:gd name="T40" fmla="*/ 2 w 356"/>
                  <a:gd name="T41" fmla="*/ 26 h 421"/>
                  <a:gd name="T42" fmla="*/ 9 w 356"/>
                  <a:gd name="T43" fmla="*/ 18 h 421"/>
                  <a:gd name="T44" fmla="*/ 19 w 356"/>
                  <a:gd name="T45" fmla="*/ 12 h 421"/>
                  <a:gd name="T46" fmla="*/ 49 w 356"/>
                  <a:gd name="T47" fmla="*/ 3 h 421"/>
                  <a:gd name="T48" fmla="*/ 84 w 356"/>
                  <a:gd name="T49" fmla="*/ 0 h 421"/>
                  <a:gd name="T50" fmla="*/ 137 w 356"/>
                  <a:gd name="T51" fmla="*/ 0 h 421"/>
                  <a:gd name="T52" fmla="*/ 209 w 356"/>
                  <a:gd name="T53" fmla="*/ 9 h 421"/>
                  <a:gd name="T54" fmla="*/ 235 w 356"/>
                  <a:gd name="T55" fmla="*/ 13 h 421"/>
                  <a:gd name="T56" fmla="*/ 285 w 356"/>
                  <a:gd name="T57" fmla="*/ 25 h 421"/>
                  <a:gd name="T58" fmla="*/ 316 w 356"/>
                  <a:gd name="T59" fmla="*/ 36 h 421"/>
                  <a:gd name="T60" fmla="*/ 342 w 356"/>
                  <a:gd name="T61" fmla="*/ 49 h 421"/>
                  <a:gd name="T62" fmla="*/ 353 w 356"/>
                  <a:gd name="T63" fmla="*/ 58 h 421"/>
                  <a:gd name="T64" fmla="*/ 356 w 356"/>
                  <a:gd name="T65" fmla="*/ 66 h 421"/>
                  <a:gd name="T66" fmla="*/ 354 w 356"/>
                  <a:gd name="T67" fmla="*/ 72 h 421"/>
                  <a:gd name="T68" fmla="*/ 347 w 356"/>
                  <a:gd name="T69" fmla="*/ 80 h 421"/>
                  <a:gd name="T70" fmla="*/ 334 w 356"/>
                  <a:gd name="T71" fmla="*/ 88 h 421"/>
                  <a:gd name="T72" fmla="*/ 302 w 356"/>
                  <a:gd name="T73" fmla="*/ 98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6" h="421">
                    <a:moveTo>
                      <a:pt x="266" y="369"/>
                    </a:moveTo>
                    <a:lnTo>
                      <a:pt x="266" y="369"/>
                    </a:lnTo>
                    <a:lnTo>
                      <a:pt x="264" y="379"/>
                    </a:lnTo>
                    <a:lnTo>
                      <a:pt x="262" y="388"/>
                    </a:lnTo>
                    <a:lnTo>
                      <a:pt x="258" y="395"/>
                    </a:lnTo>
                    <a:lnTo>
                      <a:pt x="253" y="402"/>
                    </a:lnTo>
                    <a:lnTo>
                      <a:pt x="248" y="407"/>
                    </a:lnTo>
                    <a:lnTo>
                      <a:pt x="242" y="412"/>
                    </a:lnTo>
                    <a:lnTo>
                      <a:pt x="236" y="415"/>
                    </a:lnTo>
                    <a:lnTo>
                      <a:pt x="228" y="418"/>
                    </a:lnTo>
                    <a:lnTo>
                      <a:pt x="221" y="419"/>
                    </a:lnTo>
                    <a:lnTo>
                      <a:pt x="213" y="420"/>
                    </a:lnTo>
                    <a:lnTo>
                      <a:pt x="195" y="421"/>
                    </a:lnTo>
                    <a:lnTo>
                      <a:pt x="175" y="420"/>
                    </a:lnTo>
                    <a:lnTo>
                      <a:pt x="154" y="417"/>
                    </a:lnTo>
                    <a:lnTo>
                      <a:pt x="110" y="412"/>
                    </a:lnTo>
                    <a:lnTo>
                      <a:pt x="110" y="412"/>
                    </a:lnTo>
                    <a:lnTo>
                      <a:pt x="90" y="408"/>
                    </a:lnTo>
                    <a:lnTo>
                      <a:pt x="70" y="404"/>
                    </a:lnTo>
                    <a:lnTo>
                      <a:pt x="53" y="399"/>
                    </a:lnTo>
                    <a:lnTo>
                      <a:pt x="45" y="395"/>
                    </a:lnTo>
                    <a:lnTo>
                      <a:pt x="38" y="392"/>
                    </a:lnTo>
                    <a:lnTo>
                      <a:pt x="31" y="388"/>
                    </a:lnTo>
                    <a:lnTo>
                      <a:pt x="26" y="382"/>
                    </a:lnTo>
                    <a:lnTo>
                      <a:pt x="22" y="377"/>
                    </a:lnTo>
                    <a:lnTo>
                      <a:pt x="18" y="370"/>
                    </a:lnTo>
                    <a:lnTo>
                      <a:pt x="16" y="363"/>
                    </a:lnTo>
                    <a:lnTo>
                      <a:pt x="14" y="355"/>
                    </a:lnTo>
                    <a:lnTo>
                      <a:pt x="14" y="345"/>
                    </a:lnTo>
                    <a:lnTo>
                      <a:pt x="15" y="336"/>
                    </a:lnTo>
                    <a:lnTo>
                      <a:pt x="48" y="93"/>
                    </a:lnTo>
                    <a:lnTo>
                      <a:pt x="48" y="93"/>
                    </a:lnTo>
                    <a:lnTo>
                      <a:pt x="36" y="83"/>
                    </a:lnTo>
                    <a:lnTo>
                      <a:pt x="25" y="75"/>
                    </a:lnTo>
                    <a:lnTo>
                      <a:pt x="17" y="67"/>
                    </a:lnTo>
                    <a:lnTo>
                      <a:pt x="11" y="59"/>
                    </a:lnTo>
                    <a:lnTo>
                      <a:pt x="5" y="53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9" y="18"/>
                    </a:lnTo>
                    <a:lnTo>
                      <a:pt x="14" y="15"/>
                    </a:lnTo>
                    <a:lnTo>
                      <a:pt x="19" y="12"/>
                    </a:lnTo>
                    <a:lnTo>
                      <a:pt x="33" y="7"/>
                    </a:lnTo>
                    <a:lnTo>
                      <a:pt x="49" y="3"/>
                    </a:lnTo>
                    <a:lnTo>
                      <a:pt x="66" y="1"/>
                    </a:lnTo>
                    <a:lnTo>
                      <a:pt x="84" y="0"/>
                    </a:lnTo>
                    <a:lnTo>
                      <a:pt x="103" y="0"/>
                    </a:lnTo>
                    <a:lnTo>
                      <a:pt x="137" y="0"/>
                    </a:lnTo>
                    <a:lnTo>
                      <a:pt x="164" y="3"/>
                    </a:lnTo>
                    <a:lnTo>
                      <a:pt x="209" y="9"/>
                    </a:lnTo>
                    <a:lnTo>
                      <a:pt x="209" y="9"/>
                    </a:lnTo>
                    <a:lnTo>
                      <a:pt x="235" y="13"/>
                    </a:lnTo>
                    <a:lnTo>
                      <a:pt x="267" y="20"/>
                    </a:lnTo>
                    <a:lnTo>
                      <a:pt x="285" y="25"/>
                    </a:lnTo>
                    <a:lnTo>
                      <a:pt x="301" y="30"/>
                    </a:lnTo>
                    <a:lnTo>
                      <a:pt x="316" y="36"/>
                    </a:lnTo>
                    <a:lnTo>
                      <a:pt x="330" y="42"/>
                    </a:lnTo>
                    <a:lnTo>
                      <a:pt x="342" y="49"/>
                    </a:lnTo>
                    <a:lnTo>
                      <a:pt x="351" y="55"/>
                    </a:lnTo>
                    <a:lnTo>
                      <a:pt x="353" y="58"/>
                    </a:lnTo>
                    <a:lnTo>
                      <a:pt x="355" y="62"/>
                    </a:lnTo>
                    <a:lnTo>
                      <a:pt x="356" y="66"/>
                    </a:lnTo>
                    <a:lnTo>
                      <a:pt x="356" y="69"/>
                    </a:lnTo>
                    <a:lnTo>
                      <a:pt x="354" y="72"/>
                    </a:lnTo>
                    <a:lnTo>
                      <a:pt x="352" y="77"/>
                    </a:lnTo>
                    <a:lnTo>
                      <a:pt x="347" y="80"/>
                    </a:lnTo>
                    <a:lnTo>
                      <a:pt x="341" y="84"/>
                    </a:lnTo>
                    <a:lnTo>
                      <a:pt x="334" y="88"/>
                    </a:lnTo>
                    <a:lnTo>
                      <a:pt x="326" y="91"/>
                    </a:lnTo>
                    <a:lnTo>
                      <a:pt x="302" y="98"/>
                    </a:lnTo>
                    <a:lnTo>
                      <a:pt x="266" y="369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2"/>
              <p:cNvSpPr>
                <a:spLocks/>
              </p:cNvSpPr>
              <p:nvPr/>
            </p:nvSpPr>
            <p:spPr bwMode="auto">
              <a:xfrm>
                <a:off x="1743076" y="725488"/>
                <a:ext cx="790575" cy="601663"/>
              </a:xfrm>
              <a:custGeom>
                <a:avLst/>
                <a:gdLst>
                  <a:gd name="T0" fmla="*/ 498 w 498"/>
                  <a:gd name="T1" fmla="*/ 21 h 379"/>
                  <a:gd name="T2" fmla="*/ 497 w 498"/>
                  <a:gd name="T3" fmla="*/ 19 h 379"/>
                  <a:gd name="T4" fmla="*/ 496 w 498"/>
                  <a:gd name="T5" fmla="*/ 16 h 379"/>
                  <a:gd name="T6" fmla="*/ 495 w 498"/>
                  <a:gd name="T7" fmla="*/ 14 h 379"/>
                  <a:gd name="T8" fmla="*/ 494 w 498"/>
                  <a:gd name="T9" fmla="*/ 12 h 379"/>
                  <a:gd name="T10" fmla="*/ 487 w 498"/>
                  <a:gd name="T11" fmla="*/ 4 h 379"/>
                  <a:gd name="T12" fmla="*/ 485 w 498"/>
                  <a:gd name="T13" fmla="*/ 3 h 379"/>
                  <a:gd name="T14" fmla="*/ 482 w 498"/>
                  <a:gd name="T15" fmla="*/ 2 h 379"/>
                  <a:gd name="T16" fmla="*/ 480 w 498"/>
                  <a:gd name="T17" fmla="*/ 1 h 379"/>
                  <a:gd name="T18" fmla="*/ 478 w 498"/>
                  <a:gd name="T19" fmla="*/ 1 h 379"/>
                  <a:gd name="T20" fmla="*/ 472 w 498"/>
                  <a:gd name="T21" fmla="*/ 0 h 379"/>
                  <a:gd name="T22" fmla="*/ 355 w 498"/>
                  <a:gd name="T23" fmla="*/ 0 h 379"/>
                  <a:gd name="T24" fmla="*/ 346 w 498"/>
                  <a:gd name="T25" fmla="*/ 2 h 379"/>
                  <a:gd name="T26" fmla="*/ 337 w 498"/>
                  <a:gd name="T27" fmla="*/ 7 h 379"/>
                  <a:gd name="T28" fmla="*/ 331 w 498"/>
                  <a:gd name="T29" fmla="*/ 16 h 379"/>
                  <a:gd name="T30" fmla="*/ 329 w 498"/>
                  <a:gd name="T31" fmla="*/ 27 h 379"/>
                  <a:gd name="T32" fmla="*/ 329 w 498"/>
                  <a:gd name="T33" fmla="*/ 31 h 379"/>
                  <a:gd name="T34" fmla="*/ 334 w 498"/>
                  <a:gd name="T35" fmla="*/ 41 h 379"/>
                  <a:gd name="T36" fmla="*/ 340 w 498"/>
                  <a:gd name="T37" fmla="*/ 49 h 379"/>
                  <a:gd name="T38" fmla="*/ 350 w 498"/>
                  <a:gd name="T39" fmla="*/ 52 h 379"/>
                  <a:gd name="T40" fmla="*/ 408 w 498"/>
                  <a:gd name="T41" fmla="*/ 53 h 379"/>
                  <a:gd name="T42" fmla="*/ 189 w 498"/>
                  <a:gd name="T43" fmla="*/ 164 h 379"/>
                  <a:gd name="T44" fmla="*/ 187 w 498"/>
                  <a:gd name="T45" fmla="*/ 164 h 379"/>
                  <a:gd name="T46" fmla="*/ 186 w 498"/>
                  <a:gd name="T47" fmla="*/ 164 h 379"/>
                  <a:gd name="T48" fmla="*/ 183 w 498"/>
                  <a:gd name="T49" fmla="*/ 166 h 379"/>
                  <a:gd name="T50" fmla="*/ 183 w 498"/>
                  <a:gd name="T51" fmla="*/ 166 h 379"/>
                  <a:gd name="T52" fmla="*/ 172 w 498"/>
                  <a:gd name="T53" fmla="*/ 169 h 379"/>
                  <a:gd name="T54" fmla="*/ 165 w 498"/>
                  <a:gd name="T55" fmla="*/ 177 h 379"/>
                  <a:gd name="T56" fmla="*/ 9 w 498"/>
                  <a:gd name="T57" fmla="*/ 333 h 379"/>
                  <a:gd name="T58" fmla="*/ 2 w 498"/>
                  <a:gd name="T59" fmla="*/ 342 h 379"/>
                  <a:gd name="T60" fmla="*/ 0 w 498"/>
                  <a:gd name="T61" fmla="*/ 352 h 379"/>
                  <a:gd name="T62" fmla="*/ 2 w 498"/>
                  <a:gd name="T63" fmla="*/ 363 h 379"/>
                  <a:gd name="T64" fmla="*/ 9 w 498"/>
                  <a:gd name="T65" fmla="*/ 371 h 379"/>
                  <a:gd name="T66" fmla="*/ 12 w 498"/>
                  <a:gd name="T67" fmla="*/ 375 h 379"/>
                  <a:gd name="T68" fmla="*/ 22 w 498"/>
                  <a:gd name="T69" fmla="*/ 378 h 379"/>
                  <a:gd name="T70" fmla="*/ 27 w 498"/>
                  <a:gd name="T71" fmla="*/ 379 h 379"/>
                  <a:gd name="T72" fmla="*/ 37 w 498"/>
                  <a:gd name="T73" fmla="*/ 377 h 379"/>
                  <a:gd name="T74" fmla="*/ 46 w 498"/>
                  <a:gd name="T75" fmla="*/ 371 h 379"/>
                  <a:gd name="T76" fmla="*/ 313 w 498"/>
                  <a:gd name="T77" fmla="*/ 216 h 379"/>
                  <a:gd name="T78" fmla="*/ 313 w 498"/>
                  <a:gd name="T79" fmla="*/ 216 h 379"/>
                  <a:gd name="T80" fmla="*/ 314 w 498"/>
                  <a:gd name="T81" fmla="*/ 216 h 379"/>
                  <a:gd name="T82" fmla="*/ 315 w 498"/>
                  <a:gd name="T83" fmla="*/ 216 h 379"/>
                  <a:gd name="T84" fmla="*/ 315 w 498"/>
                  <a:gd name="T85" fmla="*/ 216 h 379"/>
                  <a:gd name="T86" fmla="*/ 320 w 498"/>
                  <a:gd name="T87" fmla="*/ 216 h 379"/>
                  <a:gd name="T88" fmla="*/ 328 w 498"/>
                  <a:gd name="T89" fmla="*/ 212 h 379"/>
                  <a:gd name="T90" fmla="*/ 336 w 498"/>
                  <a:gd name="T91" fmla="*/ 206 h 379"/>
                  <a:gd name="T92" fmla="*/ 446 w 498"/>
                  <a:gd name="T93" fmla="*/ 131 h 379"/>
                  <a:gd name="T94" fmla="*/ 446 w 498"/>
                  <a:gd name="T95" fmla="*/ 135 h 379"/>
                  <a:gd name="T96" fmla="*/ 451 w 498"/>
                  <a:gd name="T97" fmla="*/ 145 h 379"/>
                  <a:gd name="T98" fmla="*/ 457 w 498"/>
                  <a:gd name="T99" fmla="*/ 153 h 379"/>
                  <a:gd name="T100" fmla="*/ 467 w 498"/>
                  <a:gd name="T101" fmla="*/ 156 h 379"/>
                  <a:gd name="T102" fmla="*/ 472 w 498"/>
                  <a:gd name="T103" fmla="*/ 157 h 379"/>
                  <a:gd name="T104" fmla="*/ 483 w 498"/>
                  <a:gd name="T105" fmla="*/ 155 h 379"/>
                  <a:gd name="T106" fmla="*/ 491 w 498"/>
                  <a:gd name="T107" fmla="*/ 149 h 379"/>
                  <a:gd name="T108" fmla="*/ 496 w 498"/>
                  <a:gd name="T109" fmla="*/ 141 h 379"/>
                  <a:gd name="T110" fmla="*/ 498 w 498"/>
                  <a:gd name="T111" fmla="*/ 131 h 379"/>
                  <a:gd name="T112" fmla="*/ 498 w 498"/>
                  <a:gd name="T113" fmla="*/ 27 h 379"/>
                  <a:gd name="T114" fmla="*/ 498 w 498"/>
                  <a:gd name="T115" fmla="*/ 21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8" h="379">
                    <a:moveTo>
                      <a:pt x="498" y="21"/>
                    </a:moveTo>
                    <a:lnTo>
                      <a:pt x="498" y="21"/>
                    </a:lnTo>
                    <a:lnTo>
                      <a:pt x="497" y="19"/>
                    </a:lnTo>
                    <a:lnTo>
                      <a:pt x="497" y="19"/>
                    </a:lnTo>
                    <a:lnTo>
                      <a:pt x="496" y="16"/>
                    </a:lnTo>
                    <a:lnTo>
                      <a:pt x="496" y="16"/>
                    </a:lnTo>
                    <a:lnTo>
                      <a:pt x="495" y="14"/>
                    </a:lnTo>
                    <a:lnTo>
                      <a:pt x="495" y="14"/>
                    </a:lnTo>
                    <a:lnTo>
                      <a:pt x="494" y="12"/>
                    </a:lnTo>
                    <a:lnTo>
                      <a:pt x="494" y="12"/>
                    </a:lnTo>
                    <a:lnTo>
                      <a:pt x="491" y="7"/>
                    </a:lnTo>
                    <a:lnTo>
                      <a:pt x="487" y="4"/>
                    </a:lnTo>
                    <a:lnTo>
                      <a:pt x="487" y="4"/>
                    </a:lnTo>
                    <a:lnTo>
                      <a:pt x="485" y="3"/>
                    </a:lnTo>
                    <a:lnTo>
                      <a:pt x="485" y="3"/>
                    </a:lnTo>
                    <a:lnTo>
                      <a:pt x="482" y="2"/>
                    </a:lnTo>
                    <a:lnTo>
                      <a:pt x="482" y="2"/>
                    </a:lnTo>
                    <a:lnTo>
                      <a:pt x="480" y="1"/>
                    </a:lnTo>
                    <a:lnTo>
                      <a:pt x="480" y="1"/>
                    </a:lnTo>
                    <a:lnTo>
                      <a:pt x="478" y="1"/>
                    </a:lnTo>
                    <a:lnTo>
                      <a:pt x="478" y="1"/>
                    </a:lnTo>
                    <a:lnTo>
                      <a:pt x="472" y="0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50" y="1"/>
                    </a:lnTo>
                    <a:lnTo>
                      <a:pt x="346" y="2"/>
                    </a:lnTo>
                    <a:lnTo>
                      <a:pt x="340" y="4"/>
                    </a:lnTo>
                    <a:lnTo>
                      <a:pt x="337" y="7"/>
                    </a:lnTo>
                    <a:lnTo>
                      <a:pt x="334" y="12"/>
                    </a:lnTo>
                    <a:lnTo>
                      <a:pt x="331" y="16"/>
                    </a:lnTo>
                    <a:lnTo>
                      <a:pt x="329" y="21"/>
                    </a:lnTo>
                    <a:lnTo>
                      <a:pt x="329" y="27"/>
                    </a:lnTo>
                    <a:lnTo>
                      <a:pt x="329" y="27"/>
                    </a:lnTo>
                    <a:lnTo>
                      <a:pt x="329" y="31"/>
                    </a:lnTo>
                    <a:lnTo>
                      <a:pt x="331" y="37"/>
                    </a:lnTo>
                    <a:lnTo>
                      <a:pt x="334" y="41"/>
                    </a:lnTo>
                    <a:lnTo>
                      <a:pt x="337" y="45"/>
                    </a:lnTo>
                    <a:lnTo>
                      <a:pt x="340" y="49"/>
                    </a:lnTo>
                    <a:lnTo>
                      <a:pt x="346" y="51"/>
                    </a:lnTo>
                    <a:lnTo>
                      <a:pt x="350" y="52"/>
                    </a:lnTo>
                    <a:lnTo>
                      <a:pt x="355" y="53"/>
                    </a:lnTo>
                    <a:lnTo>
                      <a:pt x="408" y="53"/>
                    </a:lnTo>
                    <a:lnTo>
                      <a:pt x="302" y="164"/>
                    </a:lnTo>
                    <a:lnTo>
                      <a:pt x="189" y="164"/>
                    </a:lnTo>
                    <a:lnTo>
                      <a:pt x="189" y="164"/>
                    </a:lnTo>
                    <a:lnTo>
                      <a:pt x="187" y="164"/>
                    </a:lnTo>
                    <a:lnTo>
                      <a:pt x="186" y="164"/>
                    </a:lnTo>
                    <a:lnTo>
                      <a:pt x="186" y="164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178" y="167"/>
                    </a:lnTo>
                    <a:lnTo>
                      <a:pt x="172" y="169"/>
                    </a:lnTo>
                    <a:lnTo>
                      <a:pt x="168" y="173"/>
                    </a:lnTo>
                    <a:lnTo>
                      <a:pt x="165" y="177"/>
                    </a:lnTo>
                    <a:lnTo>
                      <a:pt x="9" y="333"/>
                    </a:lnTo>
                    <a:lnTo>
                      <a:pt x="9" y="333"/>
                    </a:lnTo>
                    <a:lnTo>
                      <a:pt x="5" y="338"/>
                    </a:lnTo>
                    <a:lnTo>
                      <a:pt x="2" y="342"/>
                    </a:lnTo>
                    <a:lnTo>
                      <a:pt x="1" y="348"/>
                    </a:lnTo>
                    <a:lnTo>
                      <a:pt x="0" y="352"/>
                    </a:lnTo>
                    <a:lnTo>
                      <a:pt x="1" y="357"/>
                    </a:lnTo>
                    <a:lnTo>
                      <a:pt x="2" y="363"/>
                    </a:lnTo>
                    <a:lnTo>
                      <a:pt x="5" y="367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2" y="375"/>
                    </a:lnTo>
                    <a:lnTo>
                      <a:pt x="18" y="377"/>
                    </a:lnTo>
                    <a:lnTo>
                      <a:pt x="22" y="378"/>
                    </a:lnTo>
                    <a:lnTo>
                      <a:pt x="27" y="379"/>
                    </a:lnTo>
                    <a:lnTo>
                      <a:pt x="27" y="379"/>
                    </a:lnTo>
                    <a:lnTo>
                      <a:pt x="32" y="378"/>
                    </a:lnTo>
                    <a:lnTo>
                      <a:pt x="37" y="377"/>
                    </a:lnTo>
                    <a:lnTo>
                      <a:pt x="41" y="375"/>
                    </a:lnTo>
                    <a:lnTo>
                      <a:pt x="46" y="371"/>
                    </a:lnTo>
                    <a:lnTo>
                      <a:pt x="199" y="218"/>
                    </a:lnTo>
                    <a:lnTo>
                      <a:pt x="313" y="216"/>
                    </a:lnTo>
                    <a:lnTo>
                      <a:pt x="313" y="216"/>
                    </a:lnTo>
                    <a:lnTo>
                      <a:pt x="313" y="216"/>
                    </a:lnTo>
                    <a:lnTo>
                      <a:pt x="313" y="216"/>
                    </a:lnTo>
                    <a:lnTo>
                      <a:pt x="314" y="216"/>
                    </a:lnTo>
                    <a:lnTo>
                      <a:pt x="315" y="216"/>
                    </a:lnTo>
                    <a:lnTo>
                      <a:pt x="315" y="216"/>
                    </a:lnTo>
                    <a:lnTo>
                      <a:pt x="315" y="216"/>
                    </a:lnTo>
                    <a:lnTo>
                      <a:pt x="315" y="216"/>
                    </a:lnTo>
                    <a:lnTo>
                      <a:pt x="320" y="216"/>
                    </a:lnTo>
                    <a:lnTo>
                      <a:pt x="320" y="216"/>
                    </a:lnTo>
                    <a:lnTo>
                      <a:pt x="324" y="214"/>
                    </a:lnTo>
                    <a:lnTo>
                      <a:pt x="328" y="212"/>
                    </a:lnTo>
                    <a:lnTo>
                      <a:pt x="333" y="209"/>
                    </a:lnTo>
                    <a:lnTo>
                      <a:pt x="336" y="206"/>
                    </a:lnTo>
                    <a:lnTo>
                      <a:pt x="446" y="90"/>
                    </a:lnTo>
                    <a:lnTo>
                      <a:pt x="446" y="131"/>
                    </a:lnTo>
                    <a:lnTo>
                      <a:pt x="446" y="131"/>
                    </a:lnTo>
                    <a:lnTo>
                      <a:pt x="446" y="135"/>
                    </a:lnTo>
                    <a:lnTo>
                      <a:pt x="448" y="141"/>
                    </a:lnTo>
                    <a:lnTo>
                      <a:pt x="451" y="145"/>
                    </a:lnTo>
                    <a:lnTo>
                      <a:pt x="454" y="149"/>
                    </a:lnTo>
                    <a:lnTo>
                      <a:pt x="457" y="153"/>
                    </a:lnTo>
                    <a:lnTo>
                      <a:pt x="462" y="155"/>
                    </a:lnTo>
                    <a:lnTo>
                      <a:pt x="467" y="156"/>
                    </a:lnTo>
                    <a:lnTo>
                      <a:pt x="472" y="157"/>
                    </a:lnTo>
                    <a:lnTo>
                      <a:pt x="472" y="157"/>
                    </a:lnTo>
                    <a:lnTo>
                      <a:pt x="478" y="156"/>
                    </a:lnTo>
                    <a:lnTo>
                      <a:pt x="483" y="155"/>
                    </a:lnTo>
                    <a:lnTo>
                      <a:pt x="487" y="153"/>
                    </a:lnTo>
                    <a:lnTo>
                      <a:pt x="491" y="149"/>
                    </a:lnTo>
                    <a:lnTo>
                      <a:pt x="494" y="145"/>
                    </a:lnTo>
                    <a:lnTo>
                      <a:pt x="496" y="141"/>
                    </a:lnTo>
                    <a:lnTo>
                      <a:pt x="498" y="135"/>
                    </a:lnTo>
                    <a:lnTo>
                      <a:pt x="498" y="131"/>
                    </a:lnTo>
                    <a:lnTo>
                      <a:pt x="498" y="27"/>
                    </a:lnTo>
                    <a:lnTo>
                      <a:pt x="498" y="27"/>
                    </a:lnTo>
                    <a:lnTo>
                      <a:pt x="498" y="21"/>
                    </a:lnTo>
                    <a:lnTo>
                      <a:pt x="498" y="21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3"/>
              <p:cNvSpPr>
                <a:spLocks/>
              </p:cNvSpPr>
              <p:nvPr/>
            </p:nvSpPr>
            <p:spPr bwMode="auto">
              <a:xfrm>
                <a:off x="1852613" y="1192213"/>
                <a:ext cx="128588" cy="133350"/>
              </a:xfrm>
              <a:custGeom>
                <a:avLst/>
                <a:gdLst>
                  <a:gd name="T0" fmla="*/ 81 w 81"/>
                  <a:gd name="T1" fmla="*/ 0 h 84"/>
                  <a:gd name="T2" fmla="*/ 0 w 81"/>
                  <a:gd name="T3" fmla="*/ 81 h 84"/>
                  <a:gd name="T4" fmla="*/ 0 w 81"/>
                  <a:gd name="T5" fmla="*/ 84 h 84"/>
                  <a:gd name="T6" fmla="*/ 81 w 81"/>
                  <a:gd name="T7" fmla="*/ 84 h 84"/>
                  <a:gd name="T8" fmla="*/ 81 w 81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4">
                    <a:moveTo>
                      <a:pt x="81" y="0"/>
                    </a:moveTo>
                    <a:lnTo>
                      <a:pt x="0" y="81"/>
                    </a:lnTo>
                    <a:lnTo>
                      <a:pt x="0" y="84"/>
                    </a:lnTo>
                    <a:lnTo>
                      <a:pt x="81" y="84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4"/>
              <p:cNvSpPr>
                <a:spLocks/>
              </p:cNvSpPr>
              <p:nvPr/>
            </p:nvSpPr>
            <p:spPr bwMode="auto">
              <a:xfrm>
                <a:off x="2003426" y="1098550"/>
                <a:ext cx="128588" cy="227013"/>
              </a:xfrm>
              <a:custGeom>
                <a:avLst/>
                <a:gdLst>
                  <a:gd name="T0" fmla="*/ 81 w 81"/>
                  <a:gd name="T1" fmla="*/ 0 h 143"/>
                  <a:gd name="T2" fmla="*/ 44 w 81"/>
                  <a:gd name="T3" fmla="*/ 0 h 143"/>
                  <a:gd name="T4" fmla="*/ 0 w 81"/>
                  <a:gd name="T5" fmla="*/ 44 h 143"/>
                  <a:gd name="T6" fmla="*/ 0 w 81"/>
                  <a:gd name="T7" fmla="*/ 143 h 143"/>
                  <a:gd name="T8" fmla="*/ 81 w 81"/>
                  <a:gd name="T9" fmla="*/ 143 h 143"/>
                  <a:gd name="T10" fmla="*/ 81 w 81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143">
                    <a:moveTo>
                      <a:pt x="81" y="0"/>
                    </a:moveTo>
                    <a:lnTo>
                      <a:pt x="44" y="0"/>
                    </a:lnTo>
                    <a:lnTo>
                      <a:pt x="0" y="44"/>
                    </a:lnTo>
                    <a:lnTo>
                      <a:pt x="0" y="143"/>
                    </a:lnTo>
                    <a:lnTo>
                      <a:pt x="81" y="143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Rectangle 15"/>
              <p:cNvSpPr>
                <a:spLocks noChangeArrowheads="1"/>
              </p:cNvSpPr>
              <p:nvPr/>
            </p:nvSpPr>
            <p:spPr bwMode="auto">
              <a:xfrm>
                <a:off x="2154238" y="1098550"/>
                <a:ext cx="128588" cy="227013"/>
              </a:xfrm>
              <a:prstGeom prst="rect">
                <a:avLst/>
              </a:pr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6"/>
              <p:cNvSpPr>
                <a:spLocks/>
              </p:cNvSpPr>
              <p:nvPr/>
            </p:nvSpPr>
            <p:spPr bwMode="auto">
              <a:xfrm>
                <a:off x="2303463" y="936625"/>
                <a:ext cx="128588" cy="388938"/>
              </a:xfrm>
              <a:custGeom>
                <a:avLst/>
                <a:gdLst>
                  <a:gd name="T0" fmla="*/ 81 w 81"/>
                  <a:gd name="T1" fmla="*/ 0 h 245"/>
                  <a:gd name="T2" fmla="*/ 0 w 81"/>
                  <a:gd name="T3" fmla="*/ 87 h 245"/>
                  <a:gd name="T4" fmla="*/ 0 w 81"/>
                  <a:gd name="T5" fmla="*/ 245 h 245"/>
                  <a:gd name="T6" fmla="*/ 81 w 81"/>
                  <a:gd name="T7" fmla="*/ 245 h 245"/>
                  <a:gd name="T8" fmla="*/ 81 w 81"/>
                  <a:gd name="T9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45">
                    <a:moveTo>
                      <a:pt x="81" y="0"/>
                    </a:moveTo>
                    <a:lnTo>
                      <a:pt x="0" y="87"/>
                    </a:lnTo>
                    <a:lnTo>
                      <a:pt x="0" y="245"/>
                    </a:lnTo>
                    <a:lnTo>
                      <a:pt x="81" y="245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19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7"/>
              <p:cNvSpPr>
                <a:spLocks/>
              </p:cNvSpPr>
              <p:nvPr/>
            </p:nvSpPr>
            <p:spPr bwMode="auto">
              <a:xfrm>
                <a:off x="1347788" y="441325"/>
                <a:ext cx="1660525" cy="1149350"/>
              </a:xfrm>
              <a:custGeom>
                <a:avLst/>
                <a:gdLst>
                  <a:gd name="T0" fmla="*/ 131 w 1046"/>
                  <a:gd name="T1" fmla="*/ 0 h 724"/>
                  <a:gd name="T2" fmla="*/ 92 w 1046"/>
                  <a:gd name="T3" fmla="*/ 5 h 724"/>
                  <a:gd name="T4" fmla="*/ 59 w 1046"/>
                  <a:gd name="T5" fmla="*/ 23 h 724"/>
                  <a:gd name="T6" fmla="*/ 30 w 1046"/>
                  <a:gd name="T7" fmla="*/ 48 h 724"/>
                  <a:gd name="T8" fmla="*/ 11 w 1046"/>
                  <a:gd name="T9" fmla="*/ 80 h 724"/>
                  <a:gd name="T10" fmla="*/ 1 w 1046"/>
                  <a:gd name="T11" fmla="*/ 117 h 724"/>
                  <a:gd name="T12" fmla="*/ 0 w 1046"/>
                  <a:gd name="T13" fmla="*/ 381 h 724"/>
                  <a:gd name="T14" fmla="*/ 56 w 1046"/>
                  <a:gd name="T15" fmla="*/ 131 h 724"/>
                  <a:gd name="T16" fmla="*/ 58 w 1046"/>
                  <a:gd name="T17" fmla="*/ 116 h 724"/>
                  <a:gd name="T18" fmla="*/ 65 w 1046"/>
                  <a:gd name="T19" fmla="*/ 95 h 724"/>
                  <a:gd name="T20" fmla="*/ 78 w 1046"/>
                  <a:gd name="T21" fmla="*/ 78 h 724"/>
                  <a:gd name="T22" fmla="*/ 95 w 1046"/>
                  <a:gd name="T23" fmla="*/ 65 h 724"/>
                  <a:gd name="T24" fmla="*/ 116 w 1046"/>
                  <a:gd name="T25" fmla="*/ 57 h 724"/>
                  <a:gd name="T26" fmla="*/ 915 w 1046"/>
                  <a:gd name="T27" fmla="*/ 55 h 724"/>
                  <a:gd name="T28" fmla="*/ 930 w 1046"/>
                  <a:gd name="T29" fmla="*/ 57 h 724"/>
                  <a:gd name="T30" fmla="*/ 951 w 1046"/>
                  <a:gd name="T31" fmla="*/ 65 h 724"/>
                  <a:gd name="T32" fmla="*/ 968 w 1046"/>
                  <a:gd name="T33" fmla="*/ 78 h 724"/>
                  <a:gd name="T34" fmla="*/ 981 w 1046"/>
                  <a:gd name="T35" fmla="*/ 95 h 724"/>
                  <a:gd name="T36" fmla="*/ 989 w 1046"/>
                  <a:gd name="T37" fmla="*/ 116 h 724"/>
                  <a:gd name="T38" fmla="*/ 990 w 1046"/>
                  <a:gd name="T39" fmla="*/ 594 h 724"/>
                  <a:gd name="T40" fmla="*/ 989 w 1046"/>
                  <a:gd name="T41" fmla="*/ 609 h 724"/>
                  <a:gd name="T42" fmla="*/ 981 w 1046"/>
                  <a:gd name="T43" fmla="*/ 629 h 724"/>
                  <a:gd name="T44" fmla="*/ 968 w 1046"/>
                  <a:gd name="T45" fmla="*/ 647 h 724"/>
                  <a:gd name="T46" fmla="*/ 951 w 1046"/>
                  <a:gd name="T47" fmla="*/ 660 h 724"/>
                  <a:gd name="T48" fmla="*/ 930 w 1046"/>
                  <a:gd name="T49" fmla="*/ 667 h 724"/>
                  <a:gd name="T50" fmla="*/ 131 w 1046"/>
                  <a:gd name="T51" fmla="*/ 668 h 724"/>
                  <a:gd name="T52" fmla="*/ 116 w 1046"/>
                  <a:gd name="T53" fmla="*/ 667 h 724"/>
                  <a:gd name="T54" fmla="*/ 95 w 1046"/>
                  <a:gd name="T55" fmla="*/ 660 h 724"/>
                  <a:gd name="T56" fmla="*/ 78 w 1046"/>
                  <a:gd name="T57" fmla="*/ 647 h 724"/>
                  <a:gd name="T58" fmla="*/ 65 w 1046"/>
                  <a:gd name="T59" fmla="*/ 629 h 724"/>
                  <a:gd name="T60" fmla="*/ 58 w 1046"/>
                  <a:gd name="T61" fmla="*/ 609 h 724"/>
                  <a:gd name="T62" fmla="*/ 56 w 1046"/>
                  <a:gd name="T63" fmla="*/ 469 h 724"/>
                  <a:gd name="T64" fmla="*/ 0 w 1046"/>
                  <a:gd name="T65" fmla="*/ 490 h 724"/>
                  <a:gd name="T66" fmla="*/ 1 w 1046"/>
                  <a:gd name="T67" fmla="*/ 607 h 724"/>
                  <a:gd name="T68" fmla="*/ 11 w 1046"/>
                  <a:gd name="T69" fmla="*/ 645 h 724"/>
                  <a:gd name="T70" fmla="*/ 30 w 1046"/>
                  <a:gd name="T71" fmla="*/ 677 h 724"/>
                  <a:gd name="T72" fmla="*/ 59 w 1046"/>
                  <a:gd name="T73" fmla="*/ 702 h 724"/>
                  <a:gd name="T74" fmla="*/ 92 w 1046"/>
                  <a:gd name="T75" fmla="*/ 718 h 724"/>
                  <a:gd name="T76" fmla="*/ 131 w 1046"/>
                  <a:gd name="T77" fmla="*/ 724 h 724"/>
                  <a:gd name="T78" fmla="*/ 928 w 1046"/>
                  <a:gd name="T79" fmla="*/ 724 h 724"/>
                  <a:gd name="T80" fmla="*/ 966 w 1046"/>
                  <a:gd name="T81" fmla="*/ 714 h 724"/>
                  <a:gd name="T82" fmla="*/ 998 w 1046"/>
                  <a:gd name="T83" fmla="*/ 694 h 724"/>
                  <a:gd name="T84" fmla="*/ 1023 w 1046"/>
                  <a:gd name="T85" fmla="*/ 666 h 724"/>
                  <a:gd name="T86" fmla="*/ 1040 w 1046"/>
                  <a:gd name="T87" fmla="*/ 633 h 724"/>
                  <a:gd name="T88" fmla="*/ 1046 w 1046"/>
                  <a:gd name="T89" fmla="*/ 594 h 724"/>
                  <a:gd name="T90" fmla="*/ 1045 w 1046"/>
                  <a:gd name="T91" fmla="*/ 117 h 724"/>
                  <a:gd name="T92" fmla="*/ 1035 w 1046"/>
                  <a:gd name="T93" fmla="*/ 80 h 724"/>
                  <a:gd name="T94" fmla="*/ 1016 w 1046"/>
                  <a:gd name="T95" fmla="*/ 48 h 724"/>
                  <a:gd name="T96" fmla="*/ 989 w 1046"/>
                  <a:gd name="T97" fmla="*/ 23 h 724"/>
                  <a:gd name="T98" fmla="*/ 954 w 1046"/>
                  <a:gd name="T99" fmla="*/ 5 h 724"/>
                  <a:gd name="T100" fmla="*/ 915 w 1046"/>
                  <a:gd name="T10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46" h="724">
                    <a:moveTo>
                      <a:pt x="915" y="0"/>
                    </a:moveTo>
                    <a:lnTo>
                      <a:pt x="131" y="0"/>
                    </a:lnTo>
                    <a:lnTo>
                      <a:pt x="131" y="0"/>
                    </a:lnTo>
                    <a:lnTo>
                      <a:pt x="118" y="1"/>
                    </a:lnTo>
                    <a:lnTo>
                      <a:pt x="105" y="2"/>
                    </a:lnTo>
                    <a:lnTo>
                      <a:pt x="92" y="5"/>
                    </a:lnTo>
                    <a:lnTo>
                      <a:pt x="80" y="10"/>
                    </a:lnTo>
                    <a:lnTo>
                      <a:pt x="69" y="16"/>
                    </a:lnTo>
                    <a:lnTo>
                      <a:pt x="59" y="23"/>
                    </a:lnTo>
                    <a:lnTo>
                      <a:pt x="48" y="30"/>
                    </a:lnTo>
                    <a:lnTo>
                      <a:pt x="39" y="38"/>
                    </a:lnTo>
                    <a:lnTo>
                      <a:pt x="30" y="48"/>
                    </a:lnTo>
                    <a:lnTo>
                      <a:pt x="23" y="57"/>
                    </a:lnTo>
                    <a:lnTo>
                      <a:pt x="16" y="68"/>
                    </a:lnTo>
                    <a:lnTo>
                      <a:pt x="11" y="80"/>
                    </a:lnTo>
                    <a:lnTo>
                      <a:pt x="7" y="92"/>
                    </a:lnTo>
                    <a:lnTo>
                      <a:pt x="3" y="104"/>
                    </a:lnTo>
                    <a:lnTo>
                      <a:pt x="1" y="117"/>
                    </a:lnTo>
                    <a:lnTo>
                      <a:pt x="0" y="131"/>
                    </a:lnTo>
                    <a:lnTo>
                      <a:pt x="0" y="381"/>
                    </a:lnTo>
                    <a:lnTo>
                      <a:pt x="0" y="381"/>
                    </a:lnTo>
                    <a:lnTo>
                      <a:pt x="28" y="372"/>
                    </a:lnTo>
                    <a:lnTo>
                      <a:pt x="56" y="364"/>
                    </a:lnTo>
                    <a:lnTo>
                      <a:pt x="56" y="131"/>
                    </a:lnTo>
                    <a:lnTo>
                      <a:pt x="56" y="131"/>
                    </a:lnTo>
                    <a:lnTo>
                      <a:pt x="56" y="124"/>
                    </a:lnTo>
                    <a:lnTo>
                      <a:pt x="58" y="116"/>
                    </a:lnTo>
                    <a:lnTo>
                      <a:pt x="60" y="108"/>
                    </a:lnTo>
                    <a:lnTo>
                      <a:pt x="62" y="102"/>
                    </a:lnTo>
                    <a:lnTo>
                      <a:pt x="65" y="95"/>
                    </a:lnTo>
                    <a:lnTo>
                      <a:pt x="69" y="89"/>
                    </a:lnTo>
                    <a:lnTo>
                      <a:pt x="74" y="83"/>
                    </a:lnTo>
                    <a:lnTo>
                      <a:pt x="78" y="78"/>
                    </a:lnTo>
                    <a:lnTo>
                      <a:pt x="84" y="73"/>
                    </a:lnTo>
                    <a:lnTo>
                      <a:pt x="89" y="68"/>
                    </a:lnTo>
                    <a:lnTo>
                      <a:pt x="95" y="65"/>
                    </a:lnTo>
                    <a:lnTo>
                      <a:pt x="102" y="62"/>
                    </a:lnTo>
                    <a:lnTo>
                      <a:pt x="108" y="59"/>
                    </a:lnTo>
                    <a:lnTo>
                      <a:pt x="116" y="57"/>
                    </a:lnTo>
                    <a:lnTo>
                      <a:pt x="124" y="56"/>
                    </a:lnTo>
                    <a:lnTo>
                      <a:pt x="131" y="55"/>
                    </a:lnTo>
                    <a:lnTo>
                      <a:pt x="915" y="55"/>
                    </a:lnTo>
                    <a:lnTo>
                      <a:pt x="915" y="55"/>
                    </a:lnTo>
                    <a:lnTo>
                      <a:pt x="923" y="56"/>
                    </a:lnTo>
                    <a:lnTo>
                      <a:pt x="930" y="57"/>
                    </a:lnTo>
                    <a:lnTo>
                      <a:pt x="938" y="59"/>
                    </a:lnTo>
                    <a:lnTo>
                      <a:pt x="944" y="62"/>
                    </a:lnTo>
                    <a:lnTo>
                      <a:pt x="951" y="65"/>
                    </a:lnTo>
                    <a:lnTo>
                      <a:pt x="957" y="68"/>
                    </a:lnTo>
                    <a:lnTo>
                      <a:pt x="963" y="73"/>
                    </a:lnTo>
                    <a:lnTo>
                      <a:pt x="968" y="78"/>
                    </a:lnTo>
                    <a:lnTo>
                      <a:pt x="973" y="83"/>
                    </a:lnTo>
                    <a:lnTo>
                      <a:pt x="978" y="89"/>
                    </a:lnTo>
                    <a:lnTo>
                      <a:pt x="981" y="95"/>
                    </a:lnTo>
                    <a:lnTo>
                      <a:pt x="984" y="102"/>
                    </a:lnTo>
                    <a:lnTo>
                      <a:pt x="986" y="108"/>
                    </a:lnTo>
                    <a:lnTo>
                      <a:pt x="989" y="116"/>
                    </a:lnTo>
                    <a:lnTo>
                      <a:pt x="990" y="124"/>
                    </a:lnTo>
                    <a:lnTo>
                      <a:pt x="990" y="131"/>
                    </a:lnTo>
                    <a:lnTo>
                      <a:pt x="990" y="594"/>
                    </a:lnTo>
                    <a:lnTo>
                      <a:pt x="990" y="594"/>
                    </a:lnTo>
                    <a:lnTo>
                      <a:pt x="990" y="601"/>
                    </a:lnTo>
                    <a:lnTo>
                      <a:pt x="989" y="609"/>
                    </a:lnTo>
                    <a:lnTo>
                      <a:pt x="986" y="615"/>
                    </a:lnTo>
                    <a:lnTo>
                      <a:pt x="984" y="623"/>
                    </a:lnTo>
                    <a:lnTo>
                      <a:pt x="981" y="629"/>
                    </a:lnTo>
                    <a:lnTo>
                      <a:pt x="978" y="636"/>
                    </a:lnTo>
                    <a:lnTo>
                      <a:pt x="973" y="641"/>
                    </a:lnTo>
                    <a:lnTo>
                      <a:pt x="968" y="647"/>
                    </a:lnTo>
                    <a:lnTo>
                      <a:pt x="963" y="651"/>
                    </a:lnTo>
                    <a:lnTo>
                      <a:pt x="957" y="655"/>
                    </a:lnTo>
                    <a:lnTo>
                      <a:pt x="951" y="660"/>
                    </a:lnTo>
                    <a:lnTo>
                      <a:pt x="944" y="663"/>
                    </a:lnTo>
                    <a:lnTo>
                      <a:pt x="938" y="665"/>
                    </a:lnTo>
                    <a:lnTo>
                      <a:pt x="930" y="667"/>
                    </a:lnTo>
                    <a:lnTo>
                      <a:pt x="923" y="668"/>
                    </a:lnTo>
                    <a:lnTo>
                      <a:pt x="915" y="668"/>
                    </a:lnTo>
                    <a:lnTo>
                      <a:pt x="131" y="668"/>
                    </a:lnTo>
                    <a:lnTo>
                      <a:pt x="131" y="668"/>
                    </a:lnTo>
                    <a:lnTo>
                      <a:pt x="124" y="668"/>
                    </a:lnTo>
                    <a:lnTo>
                      <a:pt x="116" y="667"/>
                    </a:lnTo>
                    <a:lnTo>
                      <a:pt x="108" y="665"/>
                    </a:lnTo>
                    <a:lnTo>
                      <a:pt x="102" y="663"/>
                    </a:lnTo>
                    <a:lnTo>
                      <a:pt x="95" y="660"/>
                    </a:lnTo>
                    <a:lnTo>
                      <a:pt x="89" y="655"/>
                    </a:lnTo>
                    <a:lnTo>
                      <a:pt x="84" y="651"/>
                    </a:lnTo>
                    <a:lnTo>
                      <a:pt x="78" y="647"/>
                    </a:lnTo>
                    <a:lnTo>
                      <a:pt x="74" y="641"/>
                    </a:lnTo>
                    <a:lnTo>
                      <a:pt x="69" y="636"/>
                    </a:lnTo>
                    <a:lnTo>
                      <a:pt x="65" y="629"/>
                    </a:lnTo>
                    <a:lnTo>
                      <a:pt x="62" y="623"/>
                    </a:lnTo>
                    <a:lnTo>
                      <a:pt x="60" y="615"/>
                    </a:lnTo>
                    <a:lnTo>
                      <a:pt x="58" y="609"/>
                    </a:lnTo>
                    <a:lnTo>
                      <a:pt x="56" y="601"/>
                    </a:lnTo>
                    <a:lnTo>
                      <a:pt x="56" y="594"/>
                    </a:lnTo>
                    <a:lnTo>
                      <a:pt x="56" y="469"/>
                    </a:lnTo>
                    <a:lnTo>
                      <a:pt x="56" y="469"/>
                    </a:lnTo>
                    <a:lnTo>
                      <a:pt x="28" y="480"/>
                    </a:lnTo>
                    <a:lnTo>
                      <a:pt x="0" y="490"/>
                    </a:lnTo>
                    <a:lnTo>
                      <a:pt x="0" y="594"/>
                    </a:lnTo>
                    <a:lnTo>
                      <a:pt x="0" y="594"/>
                    </a:lnTo>
                    <a:lnTo>
                      <a:pt x="1" y="607"/>
                    </a:lnTo>
                    <a:lnTo>
                      <a:pt x="3" y="620"/>
                    </a:lnTo>
                    <a:lnTo>
                      <a:pt x="7" y="633"/>
                    </a:lnTo>
                    <a:lnTo>
                      <a:pt x="11" y="645"/>
                    </a:lnTo>
                    <a:lnTo>
                      <a:pt x="16" y="655"/>
                    </a:lnTo>
                    <a:lnTo>
                      <a:pt x="23" y="666"/>
                    </a:lnTo>
                    <a:lnTo>
                      <a:pt x="30" y="677"/>
                    </a:lnTo>
                    <a:lnTo>
                      <a:pt x="39" y="686"/>
                    </a:lnTo>
                    <a:lnTo>
                      <a:pt x="48" y="694"/>
                    </a:lnTo>
                    <a:lnTo>
                      <a:pt x="59" y="702"/>
                    </a:lnTo>
                    <a:lnTo>
                      <a:pt x="69" y="709"/>
                    </a:lnTo>
                    <a:lnTo>
                      <a:pt x="80" y="714"/>
                    </a:lnTo>
                    <a:lnTo>
                      <a:pt x="92" y="718"/>
                    </a:lnTo>
                    <a:lnTo>
                      <a:pt x="105" y="722"/>
                    </a:lnTo>
                    <a:lnTo>
                      <a:pt x="118" y="724"/>
                    </a:lnTo>
                    <a:lnTo>
                      <a:pt x="131" y="724"/>
                    </a:lnTo>
                    <a:lnTo>
                      <a:pt x="915" y="724"/>
                    </a:lnTo>
                    <a:lnTo>
                      <a:pt x="915" y="724"/>
                    </a:lnTo>
                    <a:lnTo>
                      <a:pt x="928" y="724"/>
                    </a:lnTo>
                    <a:lnTo>
                      <a:pt x="941" y="722"/>
                    </a:lnTo>
                    <a:lnTo>
                      <a:pt x="954" y="718"/>
                    </a:lnTo>
                    <a:lnTo>
                      <a:pt x="966" y="714"/>
                    </a:lnTo>
                    <a:lnTo>
                      <a:pt x="978" y="709"/>
                    </a:lnTo>
                    <a:lnTo>
                      <a:pt x="989" y="702"/>
                    </a:lnTo>
                    <a:lnTo>
                      <a:pt x="998" y="694"/>
                    </a:lnTo>
                    <a:lnTo>
                      <a:pt x="1007" y="686"/>
                    </a:lnTo>
                    <a:lnTo>
                      <a:pt x="1016" y="677"/>
                    </a:lnTo>
                    <a:lnTo>
                      <a:pt x="1023" y="666"/>
                    </a:lnTo>
                    <a:lnTo>
                      <a:pt x="1030" y="655"/>
                    </a:lnTo>
                    <a:lnTo>
                      <a:pt x="1035" y="645"/>
                    </a:lnTo>
                    <a:lnTo>
                      <a:pt x="1040" y="633"/>
                    </a:lnTo>
                    <a:lnTo>
                      <a:pt x="1043" y="620"/>
                    </a:lnTo>
                    <a:lnTo>
                      <a:pt x="1045" y="607"/>
                    </a:lnTo>
                    <a:lnTo>
                      <a:pt x="1046" y="594"/>
                    </a:lnTo>
                    <a:lnTo>
                      <a:pt x="1046" y="131"/>
                    </a:lnTo>
                    <a:lnTo>
                      <a:pt x="1046" y="131"/>
                    </a:lnTo>
                    <a:lnTo>
                      <a:pt x="1045" y="117"/>
                    </a:lnTo>
                    <a:lnTo>
                      <a:pt x="1043" y="104"/>
                    </a:lnTo>
                    <a:lnTo>
                      <a:pt x="1040" y="92"/>
                    </a:lnTo>
                    <a:lnTo>
                      <a:pt x="1035" y="80"/>
                    </a:lnTo>
                    <a:lnTo>
                      <a:pt x="1030" y="68"/>
                    </a:lnTo>
                    <a:lnTo>
                      <a:pt x="1023" y="57"/>
                    </a:lnTo>
                    <a:lnTo>
                      <a:pt x="1016" y="48"/>
                    </a:lnTo>
                    <a:lnTo>
                      <a:pt x="1007" y="38"/>
                    </a:lnTo>
                    <a:lnTo>
                      <a:pt x="998" y="30"/>
                    </a:lnTo>
                    <a:lnTo>
                      <a:pt x="989" y="23"/>
                    </a:lnTo>
                    <a:lnTo>
                      <a:pt x="978" y="16"/>
                    </a:lnTo>
                    <a:lnTo>
                      <a:pt x="966" y="10"/>
                    </a:lnTo>
                    <a:lnTo>
                      <a:pt x="954" y="5"/>
                    </a:lnTo>
                    <a:lnTo>
                      <a:pt x="941" y="2"/>
                    </a:lnTo>
                    <a:lnTo>
                      <a:pt x="928" y="1"/>
                    </a:lnTo>
                    <a:lnTo>
                      <a:pt x="915" y="0"/>
                    </a:lnTo>
                    <a:lnTo>
                      <a:pt x="915" y="0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8"/>
              <p:cNvSpPr>
                <a:spLocks/>
              </p:cNvSpPr>
              <p:nvPr/>
            </p:nvSpPr>
            <p:spPr bwMode="auto">
              <a:xfrm>
                <a:off x="1555751" y="596900"/>
                <a:ext cx="428625" cy="442913"/>
              </a:xfrm>
              <a:custGeom>
                <a:avLst/>
                <a:gdLst>
                  <a:gd name="T0" fmla="*/ 27 w 270"/>
                  <a:gd name="T1" fmla="*/ 279 h 279"/>
                  <a:gd name="T2" fmla="*/ 0 w 270"/>
                  <a:gd name="T3" fmla="*/ 253 h 279"/>
                  <a:gd name="T4" fmla="*/ 259 w 270"/>
                  <a:gd name="T5" fmla="*/ 0 h 279"/>
                  <a:gd name="T6" fmla="*/ 270 w 270"/>
                  <a:gd name="T7" fmla="*/ 10 h 279"/>
                  <a:gd name="T8" fmla="*/ 27 w 270"/>
                  <a:gd name="T9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79">
                    <a:moveTo>
                      <a:pt x="27" y="279"/>
                    </a:moveTo>
                    <a:lnTo>
                      <a:pt x="0" y="253"/>
                    </a:lnTo>
                    <a:lnTo>
                      <a:pt x="259" y="0"/>
                    </a:lnTo>
                    <a:lnTo>
                      <a:pt x="270" y="10"/>
                    </a:lnTo>
                    <a:lnTo>
                      <a:pt x="27" y="279"/>
                    </a:lnTo>
                    <a:close/>
                  </a:path>
                </a:pathLst>
              </a:custGeom>
              <a:solidFill>
                <a:srgbClr val="58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9"/>
              <p:cNvSpPr>
                <a:spLocks/>
              </p:cNvSpPr>
              <p:nvPr/>
            </p:nvSpPr>
            <p:spPr bwMode="auto">
              <a:xfrm>
                <a:off x="782638" y="1143000"/>
                <a:ext cx="44450" cy="44450"/>
              </a:xfrm>
              <a:custGeom>
                <a:avLst/>
                <a:gdLst>
                  <a:gd name="T0" fmla="*/ 28 w 28"/>
                  <a:gd name="T1" fmla="*/ 14 h 28"/>
                  <a:gd name="T2" fmla="*/ 28 w 28"/>
                  <a:gd name="T3" fmla="*/ 14 h 28"/>
                  <a:gd name="T4" fmla="*/ 27 w 28"/>
                  <a:gd name="T5" fmla="*/ 20 h 28"/>
                  <a:gd name="T6" fmla="*/ 24 w 28"/>
                  <a:gd name="T7" fmla="*/ 24 h 28"/>
                  <a:gd name="T8" fmla="*/ 19 w 28"/>
                  <a:gd name="T9" fmla="*/ 27 h 28"/>
                  <a:gd name="T10" fmla="*/ 14 w 28"/>
                  <a:gd name="T11" fmla="*/ 28 h 28"/>
                  <a:gd name="T12" fmla="*/ 14 w 28"/>
                  <a:gd name="T13" fmla="*/ 28 h 28"/>
                  <a:gd name="T14" fmla="*/ 9 w 28"/>
                  <a:gd name="T15" fmla="*/ 27 h 28"/>
                  <a:gd name="T16" fmla="*/ 4 w 28"/>
                  <a:gd name="T17" fmla="*/ 24 h 28"/>
                  <a:gd name="T18" fmla="*/ 1 w 28"/>
                  <a:gd name="T19" fmla="*/ 20 h 28"/>
                  <a:gd name="T20" fmla="*/ 0 w 28"/>
                  <a:gd name="T21" fmla="*/ 14 h 28"/>
                  <a:gd name="T22" fmla="*/ 0 w 28"/>
                  <a:gd name="T23" fmla="*/ 14 h 28"/>
                  <a:gd name="T24" fmla="*/ 1 w 28"/>
                  <a:gd name="T25" fmla="*/ 9 h 28"/>
                  <a:gd name="T26" fmla="*/ 4 w 28"/>
                  <a:gd name="T27" fmla="*/ 4 h 28"/>
                  <a:gd name="T28" fmla="*/ 9 w 28"/>
                  <a:gd name="T29" fmla="*/ 1 h 28"/>
                  <a:gd name="T30" fmla="*/ 14 w 28"/>
                  <a:gd name="T31" fmla="*/ 0 h 28"/>
                  <a:gd name="T32" fmla="*/ 14 w 28"/>
                  <a:gd name="T33" fmla="*/ 0 h 28"/>
                  <a:gd name="T34" fmla="*/ 19 w 28"/>
                  <a:gd name="T35" fmla="*/ 1 h 28"/>
                  <a:gd name="T36" fmla="*/ 24 w 28"/>
                  <a:gd name="T37" fmla="*/ 4 h 28"/>
                  <a:gd name="T38" fmla="*/ 27 w 28"/>
                  <a:gd name="T39" fmla="*/ 9 h 28"/>
                  <a:gd name="T40" fmla="*/ 28 w 28"/>
                  <a:gd name="T41" fmla="*/ 14 h 28"/>
                  <a:gd name="T42" fmla="*/ 28 w 28"/>
                  <a:gd name="T4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lnTo>
                      <a:pt x="28" y="14"/>
                    </a:lnTo>
                    <a:lnTo>
                      <a:pt x="27" y="20"/>
                    </a:lnTo>
                    <a:lnTo>
                      <a:pt x="24" y="24"/>
                    </a:lnTo>
                    <a:lnTo>
                      <a:pt x="19" y="27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9" y="27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4" y="4"/>
                    </a:lnTo>
                    <a:lnTo>
                      <a:pt x="27" y="9"/>
                    </a:lnTo>
                    <a:lnTo>
                      <a:pt x="28" y="14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20"/>
              <p:cNvSpPr>
                <a:spLocks/>
              </p:cNvSpPr>
              <p:nvPr/>
            </p:nvSpPr>
            <p:spPr bwMode="auto">
              <a:xfrm>
                <a:off x="749301" y="1171575"/>
                <a:ext cx="104775" cy="458788"/>
              </a:xfrm>
              <a:custGeom>
                <a:avLst/>
                <a:gdLst>
                  <a:gd name="T0" fmla="*/ 31 w 66"/>
                  <a:gd name="T1" fmla="*/ 0 h 289"/>
                  <a:gd name="T2" fmla="*/ 0 w 66"/>
                  <a:gd name="T3" fmla="*/ 252 h 289"/>
                  <a:gd name="T4" fmla="*/ 35 w 66"/>
                  <a:gd name="T5" fmla="*/ 289 h 289"/>
                  <a:gd name="T6" fmla="*/ 66 w 66"/>
                  <a:gd name="T7" fmla="*/ 252 h 289"/>
                  <a:gd name="T8" fmla="*/ 38 w 66"/>
                  <a:gd name="T9" fmla="*/ 2 h 289"/>
                  <a:gd name="T10" fmla="*/ 38 w 66"/>
                  <a:gd name="T11" fmla="*/ 2 h 289"/>
                  <a:gd name="T12" fmla="*/ 31 w 66"/>
                  <a:gd name="T13" fmla="*/ 0 h 289"/>
                  <a:gd name="T14" fmla="*/ 31 w 66"/>
                  <a:gd name="T1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289">
                    <a:moveTo>
                      <a:pt x="31" y="0"/>
                    </a:moveTo>
                    <a:lnTo>
                      <a:pt x="0" y="252"/>
                    </a:lnTo>
                    <a:lnTo>
                      <a:pt x="35" y="289"/>
                    </a:lnTo>
                    <a:lnTo>
                      <a:pt x="66" y="25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5819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从互联网上搜集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7400" y="3535199"/>
            <a:ext cx="2066502" cy="778709"/>
            <a:chOff x="364645" y="3535199"/>
            <a:chExt cx="2066502" cy="778709"/>
          </a:xfrm>
        </p:grpSpPr>
        <p:grpSp>
          <p:nvGrpSpPr>
            <p:cNvPr id="2" name="组合 1"/>
            <p:cNvGrpSpPr/>
            <p:nvPr/>
          </p:nvGrpSpPr>
          <p:grpSpPr>
            <a:xfrm>
              <a:off x="364645" y="3535199"/>
              <a:ext cx="778709" cy="778709"/>
              <a:chOff x="3330954" y="1683976"/>
              <a:chExt cx="2160000" cy="2160000"/>
            </a:xfrm>
          </p:grpSpPr>
          <p:sp>
            <p:nvSpPr>
              <p:cNvPr id="128" name="椭圆形标注 127"/>
              <p:cNvSpPr/>
              <p:nvPr/>
            </p:nvSpPr>
            <p:spPr>
              <a:xfrm>
                <a:off x="3330954" y="1683976"/>
                <a:ext cx="2160000" cy="2160000"/>
              </a:xfrm>
              <a:prstGeom prst="wedgeEllipseCallout">
                <a:avLst>
                  <a:gd name="adj1" fmla="val 676"/>
                  <a:gd name="adj2" fmla="val 61501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Freeform 47"/>
              <p:cNvSpPr>
                <a:spLocks noEditPoints="1"/>
              </p:cNvSpPr>
              <p:nvPr/>
            </p:nvSpPr>
            <p:spPr bwMode="auto">
              <a:xfrm>
                <a:off x="3898334" y="2186409"/>
                <a:ext cx="1025240" cy="1155135"/>
              </a:xfrm>
              <a:custGeom>
                <a:avLst/>
                <a:gdLst>
                  <a:gd name="T0" fmla="*/ 15 w 98"/>
                  <a:gd name="T1" fmla="*/ 55 h 110"/>
                  <a:gd name="T2" fmla="*/ 25 w 98"/>
                  <a:gd name="T3" fmla="*/ 36 h 110"/>
                  <a:gd name="T4" fmla="*/ 11 w 98"/>
                  <a:gd name="T5" fmla="*/ 24 h 110"/>
                  <a:gd name="T6" fmla="*/ 1 w 98"/>
                  <a:gd name="T7" fmla="*/ 38 h 110"/>
                  <a:gd name="T8" fmla="*/ 15 w 98"/>
                  <a:gd name="T9" fmla="*/ 55 h 110"/>
                  <a:gd name="T10" fmla="*/ 27 w 98"/>
                  <a:gd name="T11" fmla="*/ 79 h 110"/>
                  <a:gd name="T12" fmla="*/ 27 w 98"/>
                  <a:gd name="T13" fmla="*/ 84 h 110"/>
                  <a:gd name="T14" fmla="*/ 32 w 98"/>
                  <a:gd name="T15" fmla="*/ 89 h 110"/>
                  <a:gd name="T16" fmla="*/ 38 w 98"/>
                  <a:gd name="T17" fmla="*/ 89 h 110"/>
                  <a:gd name="T18" fmla="*/ 38 w 98"/>
                  <a:gd name="T19" fmla="*/ 75 h 110"/>
                  <a:gd name="T20" fmla="*/ 32 w 98"/>
                  <a:gd name="T21" fmla="*/ 75 h 110"/>
                  <a:gd name="T22" fmla="*/ 27 w 98"/>
                  <a:gd name="T23" fmla="*/ 79 h 110"/>
                  <a:gd name="T24" fmla="*/ 36 w 98"/>
                  <a:gd name="T25" fmla="*/ 33 h 110"/>
                  <a:gd name="T26" fmla="*/ 48 w 98"/>
                  <a:gd name="T27" fmla="*/ 16 h 110"/>
                  <a:gd name="T28" fmla="*/ 36 w 98"/>
                  <a:gd name="T29" fmla="*/ 0 h 110"/>
                  <a:gd name="T30" fmla="*/ 25 w 98"/>
                  <a:gd name="T31" fmla="*/ 16 h 110"/>
                  <a:gd name="T32" fmla="*/ 36 w 98"/>
                  <a:gd name="T33" fmla="*/ 33 h 110"/>
                  <a:gd name="T34" fmla="*/ 63 w 98"/>
                  <a:gd name="T35" fmla="*/ 34 h 110"/>
                  <a:gd name="T36" fmla="*/ 78 w 98"/>
                  <a:gd name="T37" fmla="*/ 19 h 110"/>
                  <a:gd name="T38" fmla="*/ 68 w 98"/>
                  <a:gd name="T39" fmla="*/ 3 h 110"/>
                  <a:gd name="T40" fmla="*/ 54 w 98"/>
                  <a:gd name="T41" fmla="*/ 17 h 110"/>
                  <a:gd name="T42" fmla="*/ 63 w 98"/>
                  <a:gd name="T43" fmla="*/ 34 h 110"/>
                  <a:gd name="T44" fmla="*/ 84 w 98"/>
                  <a:gd name="T45" fmla="*/ 73 h 110"/>
                  <a:gd name="T46" fmla="*/ 63 w 98"/>
                  <a:gd name="T47" fmla="*/ 52 h 110"/>
                  <a:gd name="T48" fmla="*/ 34 w 98"/>
                  <a:gd name="T49" fmla="*/ 51 h 110"/>
                  <a:gd name="T50" fmla="*/ 20 w 98"/>
                  <a:gd name="T51" fmla="*/ 66 h 110"/>
                  <a:gd name="T52" fmla="*/ 8 w 98"/>
                  <a:gd name="T53" fmla="*/ 89 h 110"/>
                  <a:gd name="T54" fmla="*/ 22 w 98"/>
                  <a:gd name="T55" fmla="*/ 103 h 110"/>
                  <a:gd name="T56" fmla="*/ 40 w 98"/>
                  <a:gd name="T57" fmla="*/ 102 h 110"/>
                  <a:gd name="T58" fmla="*/ 58 w 98"/>
                  <a:gd name="T59" fmla="*/ 102 h 110"/>
                  <a:gd name="T60" fmla="*/ 87 w 98"/>
                  <a:gd name="T61" fmla="*/ 95 h 110"/>
                  <a:gd name="T62" fmla="*/ 84 w 98"/>
                  <a:gd name="T63" fmla="*/ 73 h 110"/>
                  <a:gd name="T64" fmla="*/ 45 w 98"/>
                  <a:gd name="T65" fmla="*/ 95 h 110"/>
                  <a:gd name="T66" fmla="*/ 30 w 98"/>
                  <a:gd name="T67" fmla="*/ 95 h 110"/>
                  <a:gd name="T68" fmla="*/ 21 w 98"/>
                  <a:gd name="T69" fmla="*/ 89 h 110"/>
                  <a:gd name="T70" fmla="*/ 20 w 98"/>
                  <a:gd name="T71" fmla="*/ 78 h 110"/>
                  <a:gd name="T72" fmla="*/ 30 w 98"/>
                  <a:gd name="T73" fmla="*/ 69 h 110"/>
                  <a:gd name="T74" fmla="*/ 38 w 98"/>
                  <a:gd name="T75" fmla="*/ 69 h 110"/>
                  <a:gd name="T76" fmla="*/ 38 w 98"/>
                  <a:gd name="T77" fmla="*/ 59 h 110"/>
                  <a:gd name="T78" fmla="*/ 45 w 98"/>
                  <a:gd name="T79" fmla="*/ 59 h 110"/>
                  <a:gd name="T80" fmla="*/ 45 w 98"/>
                  <a:gd name="T81" fmla="*/ 95 h 110"/>
                  <a:gd name="T82" fmla="*/ 72 w 98"/>
                  <a:gd name="T83" fmla="*/ 95 h 110"/>
                  <a:gd name="T84" fmla="*/ 55 w 98"/>
                  <a:gd name="T85" fmla="*/ 95 h 110"/>
                  <a:gd name="T86" fmla="*/ 48 w 98"/>
                  <a:gd name="T87" fmla="*/ 89 h 110"/>
                  <a:gd name="T88" fmla="*/ 48 w 98"/>
                  <a:gd name="T89" fmla="*/ 70 h 110"/>
                  <a:gd name="T90" fmla="*/ 55 w 98"/>
                  <a:gd name="T91" fmla="*/ 70 h 110"/>
                  <a:gd name="T92" fmla="*/ 55 w 98"/>
                  <a:gd name="T93" fmla="*/ 86 h 110"/>
                  <a:gd name="T94" fmla="*/ 58 w 98"/>
                  <a:gd name="T95" fmla="*/ 89 h 110"/>
                  <a:gd name="T96" fmla="*/ 65 w 98"/>
                  <a:gd name="T97" fmla="*/ 89 h 110"/>
                  <a:gd name="T98" fmla="*/ 65 w 98"/>
                  <a:gd name="T99" fmla="*/ 70 h 110"/>
                  <a:gd name="T100" fmla="*/ 72 w 98"/>
                  <a:gd name="T101" fmla="*/ 70 h 110"/>
                  <a:gd name="T102" fmla="*/ 72 w 98"/>
                  <a:gd name="T103" fmla="*/ 95 h 110"/>
                  <a:gd name="T104" fmla="*/ 96 w 98"/>
                  <a:gd name="T105" fmla="*/ 45 h 110"/>
                  <a:gd name="T106" fmla="*/ 84 w 98"/>
                  <a:gd name="T107" fmla="*/ 32 h 110"/>
                  <a:gd name="T108" fmla="*/ 72 w 98"/>
                  <a:gd name="T109" fmla="*/ 48 h 110"/>
                  <a:gd name="T110" fmla="*/ 85 w 98"/>
                  <a:gd name="T111" fmla="*/ 62 h 110"/>
                  <a:gd name="T112" fmla="*/ 96 w 98"/>
                  <a:gd name="T113" fmla="*/ 4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8" h="110">
                    <a:moveTo>
                      <a:pt x="15" y="55"/>
                    </a:moveTo>
                    <a:cubicBezTo>
                      <a:pt x="27" y="53"/>
                      <a:pt x="25" y="39"/>
                      <a:pt x="25" y="36"/>
                    </a:cubicBezTo>
                    <a:cubicBezTo>
                      <a:pt x="24" y="32"/>
                      <a:pt x="19" y="24"/>
                      <a:pt x="11" y="24"/>
                    </a:cubicBezTo>
                    <a:cubicBezTo>
                      <a:pt x="2" y="25"/>
                      <a:pt x="1" y="38"/>
                      <a:pt x="1" y="38"/>
                    </a:cubicBezTo>
                    <a:cubicBezTo>
                      <a:pt x="0" y="45"/>
                      <a:pt x="4" y="58"/>
                      <a:pt x="15" y="55"/>
                    </a:cubicBezTo>
                    <a:close/>
                    <a:moveTo>
                      <a:pt x="27" y="79"/>
                    </a:moveTo>
                    <a:cubicBezTo>
                      <a:pt x="27" y="80"/>
                      <a:pt x="26" y="82"/>
                      <a:pt x="27" y="84"/>
                    </a:cubicBezTo>
                    <a:cubicBezTo>
                      <a:pt x="28" y="89"/>
                      <a:pt x="32" y="89"/>
                      <a:pt x="32" y="89"/>
                    </a:cubicBezTo>
                    <a:cubicBezTo>
                      <a:pt x="38" y="89"/>
                      <a:pt x="38" y="89"/>
                      <a:pt x="38" y="89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2" y="75"/>
                      <a:pt x="32" y="75"/>
                      <a:pt x="32" y="75"/>
                    </a:cubicBezTo>
                    <a:cubicBezTo>
                      <a:pt x="29" y="76"/>
                      <a:pt x="28" y="78"/>
                      <a:pt x="27" y="79"/>
                    </a:cubicBezTo>
                    <a:close/>
                    <a:moveTo>
                      <a:pt x="36" y="33"/>
                    </a:moveTo>
                    <a:cubicBezTo>
                      <a:pt x="42" y="33"/>
                      <a:pt x="48" y="25"/>
                      <a:pt x="48" y="16"/>
                    </a:cubicBezTo>
                    <a:cubicBezTo>
                      <a:pt x="48" y="8"/>
                      <a:pt x="42" y="0"/>
                      <a:pt x="36" y="0"/>
                    </a:cubicBezTo>
                    <a:cubicBezTo>
                      <a:pt x="30" y="0"/>
                      <a:pt x="25" y="8"/>
                      <a:pt x="25" y="16"/>
                    </a:cubicBezTo>
                    <a:cubicBezTo>
                      <a:pt x="25" y="25"/>
                      <a:pt x="30" y="33"/>
                      <a:pt x="36" y="33"/>
                    </a:cubicBezTo>
                    <a:close/>
                    <a:moveTo>
                      <a:pt x="63" y="34"/>
                    </a:moveTo>
                    <a:cubicBezTo>
                      <a:pt x="71" y="35"/>
                      <a:pt x="77" y="26"/>
                      <a:pt x="78" y="19"/>
                    </a:cubicBezTo>
                    <a:cubicBezTo>
                      <a:pt x="79" y="12"/>
                      <a:pt x="74" y="4"/>
                      <a:pt x="68" y="3"/>
                    </a:cubicBezTo>
                    <a:cubicBezTo>
                      <a:pt x="62" y="2"/>
                      <a:pt x="54" y="11"/>
                      <a:pt x="54" y="17"/>
                    </a:cubicBezTo>
                    <a:cubicBezTo>
                      <a:pt x="53" y="25"/>
                      <a:pt x="55" y="32"/>
                      <a:pt x="63" y="34"/>
                    </a:cubicBezTo>
                    <a:close/>
                    <a:moveTo>
                      <a:pt x="84" y="73"/>
                    </a:moveTo>
                    <a:cubicBezTo>
                      <a:pt x="84" y="73"/>
                      <a:pt x="71" y="63"/>
                      <a:pt x="63" y="52"/>
                    </a:cubicBezTo>
                    <a:cubicBezTo>
                      <a:pt x="53" y="37"/>
                      <a:pt x="38" y="43"/>
                      <a:pt x="34" y="51"/>
                    </a:cubicBezTo>
                    <a:cubicBezTo>
                      <a:pt x="29" y="59"/>
                      <a:pt x="21" y="64"/>
                      <a:pt x="20" y="66"/>
                    </a:cubicBezTo>
                    <a:cubicBezTo>
                      <a:pt x="19" y="67"/>
                      <a:pt x="4" y="75"/>
                      <a:pt x="8" y="89"/>
                    </a:cubicBezTo>
                    <a:cubicBezTo>
                      <a:pt x="11" y="103"/>
                      <a:pt x="22" y="103"/>
                      <a:pt x="22" y="103"/>
                    </a:cubicBezTo>
                    <a:cubicBezTo>
                      <a:pt x="22" y="103"/>
                      <a:pt x="31" y="104"/>
                      <a:pt x="40" y="102"/>
                    </a:cubicBezTo>
                    <a:cubicBezTo>
                      <a:pt x="50" y="100"/>
                      <a:pt x="58" y="102"/>
                      <a:pt x="58" y="102"/>
                    </a:cubicBezTo>
                    <a:cubicBezTo>
                      <a:pt x="58" y="102"/>
                      <a:pt x="81" y="110"/>
                      <a:pt x="87" y="95"/>
                    </a:cubicBezTo>
                    <a:cubicBezTo>
                      <a:pt x="93" y="81"/>
                      <a:pt x="84" y="73"/>
                      <a:pt x="84" y="73"/>
                    </a:cubicBezTo>
                    <a:close/>
                    <a:moveTo>
                      <a:pt x="45" y="95"/>
                    </a:moveTo>
                    <a:cubicBezTo>
                      <a:pt x="30" y="95"/>
                      <a:pt x="30" y="95"/>
                      <a:pt x="30" y="95"/>
                    </a:cubicBezTo>
                    <a:cubicBezTo>
                      <a:pt x="24" y="94"/>
                      <a:pt x="21" y="89"/>
                      <a:pt x="21" y="89"/>
                    </a:cubicBezTo>
                    <a:cubicBezTo>
                      <a:pt x="21" y="88"/>
                      <a:pt x="19" y="84"/>
                      <a:pt x="20" y="78"/>
                    </a:cubicBezTo>
                    <a:cubicBezTo>
                      <a:pt x="23" y="70"/>
                      <a:pt x="30" y="69"/>
                      <a:pt x="30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45" y="59"/>
                      <a:pt x="45" y="59"/>
                      <a:pt x="45" y="59"/>
                    </a:cubicBezTo>
                    <a:lnTo>
                      <a:pt x="45" y="95"/>
                    </a:lnTo>
                    <a:close/>
                    <a:moveTo>
                      <a:pt x="72" y="95"/>
                    </a:moveTo>
                    <a:cubicBezTo>
                      <a:pt x="55" y="95"/>
                      <a:pt x="55" y="95"/>
                      <a:pt x="55" y="95"/>
                    </a:cubicBezTo>
                    <a:cubicBezTo>
                      <a:pt x="49" y="93"/>
                      <a:pt x="48" y="89"/>
                      <a:pt x="48" y="89"/>
                    </a:cubicBezTo>
                    <a:cubicBezTo>
                      <a:pt x="48" y="70"/>
                      <a:pt x="48" y="70"/>
                      <a:pt x="48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6" y="88"/>
                      <a:pt x="58" y="89"/>
                      <a:pt x="58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72" y="70"/>
                      <a:pt x="72" y="70"/>
                      <a:pt x="72" y="70"/>
                    </a:cubicBezTo>
                    <a:lnTo>
                      <a:pt x="72" y="95"/>
                    </a:lnTo>
                    <a:close/>
                    <a:moveTo>
                      <a:pt x="96" y="45"/>
                    </a:moveTo>
                    <a:cubicBezTo>
                      <a:pt x="96" y="42"/>
                      <a:pt x="94" y="32"/>
                      <a:pt x="84" y="32"/>
                    </a:cubicBezTo>
                    <a:cubicBezTo>
                      <a:pt x="74" y="32"/>
                      <a:pt x="72" y="41"/>
                      <a:pt x="72" y="48"/>
                    </a:cubicBezTo>
                    <a:cubicBezTo>
                      <a:pt x="72" y="54"/>
                      <a:pt x="73" y="62"/>
                      <a:pt x="85" y="62"/>
                    </a:cubicBezTo>
                    <a:cubicBezTo>
                      <a:pt x="98" y="62"/>
                      <a:pt x="96" y="48"/>
                      <a:pt x="96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Text Box 44"/>
            <p:cNvSpPr txBox="1">
              <a:spLocks noChangeArrowheads="1"/>
            </p:cNvSpPr>
            <p:nvPr/>
          </p:nvSpPr>
          <p:spPr bwMode="auto">
            <a:xfrm>
              <a:off x="1126639" y="3690832"/>
              <a:ext cx="1304508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pPr indent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百度文库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53902" y="3512338"/>
            <a:ext cx="2611267" cy="801570"/>
            <a:chOff x="2727522" y="3474153"/>
            <a:chExt cx="2611267" cy="801570"/>
          </a:xfrm>
        </p:grpSpPr>
        <p:grpSp>
          <p:nvGrpSpPr>
            <p:cNvPr id="5" name="组合 4"/>
            <p:cNvGrpSpPr/>
            <p:nvPr/>
          </p:nvGrpSpPr>
          <p:grpSpPr>
            <a:xfrm>
              <a:off x="2727522" y="3474153"/>
              <a:ext cx="801570" cy="801570"/>
              <a:chOff x="1624264" y="2237874"/>
              <a:chExt cx="2160000" cy="2160000"/>
            </a:xfrm>
          </p:grpSpPr>
          <p:sp>
            <p:nvSpPr>
              <p:cNvPr id="148" name="椭圆形标注 147"/>
              <p:cNvSpPr/>
              <p:nvPr/>
            </p:nvSpPr>
            <p:spPr>
              <a:xfrm>
                <a:off x="1624264" y="2237874"/>
                <a:ext cx="2160000" cy="2160000"/>
              </a:xfrm>
              <a:prstGeom prst="wedgeEllipseCallout">
                <a:avLst>
                  <a:gd name="adj1" fmla="val -224"/>
                  <a:gd name="adj2" fmla="val 62401"/>
                </a:avLst>
              </a:pr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9" name="组合 148"/>
              <p:cNvGrpSpPr/>
              <p:nvPr/>
            </p:nvGrpSpPr>
            <p:grpSpPr>
              <a:xfrm>
                <a:off x="2008840" y="2763308"/>
                <a:ext cx="1373669" cy="1119375"/>
                <a:chOff x="7342981" y="642937"/>
                <a:chExt cx="917575" cy="747713"/>
              </a:xfrm>
              <a:solidFill>
                <a:schemeClr val="bg1"/>
              </a:solidFill>
            </p:grpSpPr>
            <p:sp>
              <p:nvSpPr>
                <p:cNvPr id="150" name="Freeform 21"/>
                <p:cNvSpPr>
                  <a:spLocks noEditPoints="1"/>
                </p:cNvSpPr>
                <p:nvPr/>
              </p:nvSpPr>
              <p:spPr bwMode="auto">
                <a:xfrm>
                  <a:off x="7342981" y="642937"/>
                  <a:ext cx="652462" cy="596900"/>
                </a:xfrm>
                <a:custGeom>
                  <a:avLst/>
                  <a:gdLst>
                    <a:gd name="T0" fmla="*/ 87 w 91"/>
                    <a:gd name="T1" fmla="*/ 32 h 83"/>
                    <a:gd name="T2" fmla="*/ 91 w 91"/>
                    <a:gd name="T3" fmla="*/ 32 h 83"/>
                    <a:gd name="T4" fmla="*/ 45 w 91"/>
                    <a:gd name="T5" fmla="*/ 0 h 83"/>
                    <a:gd name="T6" fmla="*/ 0 w 91"/>
                    <a:gd name="T7" fmla="*/ 39 h 83"/>
                    <a:gd name="T8" fmla="*/ 18 w 91"/>
                    <a:gd name="T9" fmla="*/ 69 h 83"/>
                    <a:gd name="T10" fmla="*/ 14 w 91"/>
                    <a:gd name="T11" fmla="*/ 83 h 83"/>
                    <a:gd name="T12" fmla="*/ 30 w 91"/>
                    <a:gd name="T13" fmla="*/ 75 h 83"/>
                    <a:gd name="T14" fmla="*/ 45 w 91"/>
                    <a:gd name="T15" fmla="*/ 77 h 83"/>
                    <a:gd name="T16" fmla="*/ 50 w 91"/>
                    <a:gd name="T17" fmla="*/ 77 h 83"/>
                    <a:gd name="T18" fmla="*/ 48 w 91"/>
                    <a:gd name="T19" fmla="*/ 67 h 83"/>
                    <a:gd name="T20" fmla="*/ 87 w 91"/>
                    <a:gd name="T21" fmla="*/ 32 h 83"/>
                    <a:gd name="T22" fmla="*/ 62 w 91"/>
                    <a:gd name="T23" fmla="*/ 19 h 83"/>
                    <a:gd name="T24" fmla="*/ 68 w 91"/>
                    <a:gd name="T25" fmla="*/ 25 h 83"/>
                    <a:gd name="T26" fmla="*/ 62 w 91"/>
                    <a:gd name="T27" fmla="*/ 31 h 83"/>
                    <a:gd name="T28" fmla="*/ 56 w 91"/>
                    <a:gd name="T29" fmla="*/ 25 h 83"/>
                    <a:gd name="T30" fmla="*/ 62 w 91"/>
                    <a:gd name="T31" fmla="*/ 19 h 83"/>
                    <a:gd name="T32" fmla="*/ 31 w 91"/>
                    <a:gd name="T33" fmla="*/ 31 h 83"/>
                    <a:gd name="T34" fmla="*/ 24 w 91"/>
                    <a:gd name="T35" fmla="*/ 25 h 83"/>
                    <a:gd name="T36" fmla="*/ 31 w 91"/>
                    <a:gd name="T37" fmla="*/ 19 h 83"/>
                    <a:gd name="T38" fmla="*/ 36 w 91"/>
                    <a:gd name="T39" fmla="*/ 25 h 83"/>
                    <a:gd name="T40" fmla="*/ 31 w 91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" h="83">
                      <a:moveTo>
                        <a:pt x="87" y="32"/>
                      </a:moveTo>
                      <a:cubicBezTo>
                        <a:pt x="88" y="32"/>
                        <a:pt x="89" y="32"/>
                        <a:pt x="91" y="32"/>
                      </a:cubicBezTo>
                      <a:cubicBezTo>
                        <a:pt x="87" y="14"/>
                        <a:pt x="68" y="0"/>
                        <a:pt x="45" y="0"/>
                      </a:cubicBezTo>
                      <a:cubicBezTo>
                        <a:pt x="21" y="0"/>
                        <a:pt x="0" y="17"/>
                        <a:pt x="0" y="39"/>
                      </a:cubicBezTo>
                      <a:cubicBezTo>
                        <a:pt x="0" y="51"/>
                        <a:pt x="7" y="61"/>
                        <a:pt x="18" y="69"/>
                      </a:cubicBezTo>
                      <a:cubicBezTo>
                        <a:pt x="14" y="83"/>
                        <a:pt x="14" y="83"/>
                        <a:pt x="14" y="83"/>
                      </a:cubicBezTo>
                      <a:cubicBezTo>
                        <a:pt x="30" y="75"/>
                        <a:pt x="30" y="75"/>
                        <a:pt x="30" y="75"/>
                      </a:cubicBezTo>
                      <a:cubicBezTo>
                        <a:pt x="35" y="76"/>
                        <a:pt x="40" y="77"/>
                        <a:pt x="45" y="77"/>
                      </a:cubicBezTo>
                      <a:cubicBezTo>
                        <a:pt x="47" y="77"/>
                        <a:pt x="48" y="77"/>
                        <a:pt x="50" y="77"/>
                      </a:cubicBezTo>
                      <a:cubicBezTo>
                        <a:pt x="49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7" y="32"/>
                      </a:cubicBezTo>
                      <a:close/>
                      <a:moveTo>
                        <a:pt x="62" y="19"/>
                      </a:moveTo>
                      <a:cubicBezTo>
                        <a:pt x="66" y="19"/>
                        <a:pt x="68" y="22"/>
                        <a:pt x="68" y="25"/>
                      </a:cubicBezTo>
                      <a:cubicBezTo>
                        <a:pt x="68" y="29"/>
                        <a:pt x="66" y="31"/>
                        <a:pt x="62" y="31"/>
                      </a:cubicBezTo>
                      <a:cubicBezTo>
                        <a:pt x="59" y="31"/>
                        <a:pt x="56" y="29"/>
                        <a:pt x="56" y="25"/>
                      </a:cubicBezTo>
                      <a:cubicBezTo>
                        <a:pt x="56" y="22"/>
                        <a:pt x="59" y="19"/>
                        <a:pt x="62" y="19"/>
                      </a:cubicBezTo>
                      <a:close/>
                      <a:moveTo>
                        <a:pt x="31" y="31"/>
                      </a:moveTo>
                      <a:cubicBezTo>
                        <a:pt x="27" y="31"/>
                        <a:pt x="24" y="29"/>
                        <a:pt x="24" y="25"/>
                      </a:cubicBezTo>
                      <a:cubicBezTo>
                        <a:pt x="24" y="22"/>
                        <a:pt x="27" y="19"/>
                        <a:pt x="31" y="19"/>
                      </a:cubicBezTo>
                      <a:cubicBezTo>
                        <a:pt x="34" y="19"/>
                        <a:pt x="36" y="22"/>
                        <a:pt x="36" y="25"/>
                      </a:cubicBezTo>
                      <a:cubicBezTo>
                        <a:pt x="36" y="29"/>
                        <a:pt x="34" y="31"/>
                        <a:pt x="31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22"/>
                <p:cNvSpPr>
                  <a:spLocks noEditPoints="1"/>
                </p:cNvSpPr>
                <p:nvPr/>
              </p:nvSpPr>
              <p:spPr bwMode="auto">
                <a:xfrm>
                  <a:off x="7708106" y="887412"/>
                  <a:ext cx="552450" cy="503238"/>
                </a:xfrm>
                <a:custGeom>
                  <a:avLst/>
                  <a:gdLst>
                    <a:gd name="T0" fmla="*/ 77 w 77"/>
                    <a:gd name="T1" fmla="*/ 33 h 70"/>
                    <a:gd name="T2" fmla="*/ 38 w 77"/>
                    <a:gd name="T3" fmla="*/ 0 h 70"/>
                    <a:gd name="T4" fmla="*/ 0 w 77"/>
                    <a:gd name="T5" fmla="*/ 33 h 70"/>
                    <a:gd name="T6" fmla="*/ 38 w 77"/>
                    <a:gd name="T7" fmla="*/ 66 h 70"/>
                    <a:gd name="T8" fmla="*/ 52 w 77"/>
                    <a:gd name="T9" fmla="*/ 63 h 70"/>
                    <a:gd name="T10" fmla="*/ 64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1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6 w 77"/>
                    <a:gd name="T29" fmla="*/ 23 h 70"/>
                    <a:gd name="T30" fmla="*/ 51 w 77"/>
                    <a:gd name="T31" fmla="*/ 18 h 70"/>
                    <a:gd name="T32" fmla="*/ 56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8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8" y="66"/>
                      </a:cubicBezTo>
                      <a:cubicBezTo>
                        <a:pt x="43" y="66"/>
                        <a:pt x="47" y="65"/>
                        <a:pt x="52" y="63"/>
                      </a:cubicBezTo>
                      <a:cubicBezTo>
                        <a:pt x="64" y="70"/>
                        <a:pt x="64" y="70"/>
                        <a:pt x="64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1" y="25"/>
                        <a:pt x="21" y="23"/>
                      </a:cubicBezTo>
                      <a:cubicBezTo>
                        <a:pt x="21" y="21"/>
                        <a:pt x="24" y="18"/>
                        <a:pt x="26" y="18"/>
                      </a:cubicBezTo>
                      <a:cubicBezTo>
                        <a:pt x="29" y="18"/>
                        <a:pt x="32" y="21"/>
                        <a:pt x="32" y="23"/>
                      </a:cubicBezTo>
                      <a:cubicBezTo>
                        <a:pt x="32" y="25"/>
                        <a:pt x="29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6" y="25"/>
                        <a:pt x="46" y="23"/>
                      </a:cubicBezTo>
                      <a:cubicBezTo>
                        <a:pt x="46" y="21"/>
                        <a:pt x="49" y="18"/>
                        <a:pt x="51" y="18"/>
                      </a:cubicBezTo>
                      <a:cubicBezTo>
                        <a:pt x="54" y="18"/>
                        <a:pt x="56" y="21"/>
                        <a:pt x="56" y="23"/>
                      </a:cubicBezTo>
                      <a:cubicBezTo>
                        <a:pt x="56" y="25"/>
                        <a:pt x="54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52" name="Text Box 44"/>
            <p:cNvSpPr txBox="1">
              <a:spLocks noChangeArrowheads="1"/>
            </p:cNvSpPr>
            <p:nvPr/>
          </p:nvSpPr>
          <p:spPr bwMode="auto">
            <a:xfrm>
              <a:off x="3578280" y="3637137"/>
              <a:ext cx="1760509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pPr indent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搜狗微信搜索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918100" y="1667350"/>
            <a:ext cx="7307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互联网时代给我们提供了海量的网络资源，让我们在需要素材的时候可以随时上网找到。但是，网络资源质量参差不齐，也为我们的搜索带来了很多麻烦，有的时候找的很多资料可能并不是自己需要的，既浪费了时间也浪费了精力，还耽误了工作。因此，在使用互联网的时候要选好关键词，对搜索内容做好甄别。</a:t>
            </a:r>
          </a:p>
        </p:txBody>
      </p:sp>
      <p:sp>
        <p:nvSpPr>
          <p:cNvPr id="10" name="矩形 9"/>
          <p:cNvSpPr/>
          <p:nvPr/>
        </p:nvSpPr>
        <p:spPr>
          <a:xfrm>
            <a:off x="912275" y="3100641"/>
            <a:ext cx="7307800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常用的搜索渠道：百度文库、百度文档搜索、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搜索、新浪微盘和一些专业性的网站。</a:t>
            </a:r>
          </a:p>
        </p:txBody>
      </p:sp>
      <p:pic>
        <p:nvPicPr>
          <p:cNvPr id="153" name="Picture 10" descr="http://pic3.nipic.com/20090521/2544047_122024065_2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4358" y="3590439"/>
            <a:ext cx="1853728" cy="78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721" y="3535199"/>
            <a:ext cx="788876" cy="78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68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从工作中搜集</a:t>
            </a:r>
          </a:p>
        </p:txBody>
      </p:sp>
      <p:sp>
        <p:nvSpPr>
          <p:cNvPr id="9" name="矩形 8"/>
          <p:cNvSpPr/>
          <p:nvPr/>
        </p:nvSpPr>
        <p:spPr>
          <a:xfrm>
            <a:off x="904282" y="1812858"/>
            <a:ext cx="4208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工作中企业优秀员工在长期工作中积累了大量经验和资料，这些是内部讲师开发课程的宝贵资源，在开发课程过程中要有意思的去到企业内部搜集相应资源。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531628" y="1533008"/>
            <a:ext cx="2406810" cy="2523268"/>
            <a:chOff x="2493963" y="468313"/>
            <a:chExt cx="590551" cy="619126"/>
          </a:xfrm>
          <a:solidFill>
            <a:schemeClr val="accent1">
              <a:lumMod val="75000"/>
            </a:schemeClr>
          </a:solidFill>
        </p:grpSpPr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3051176" y="606426"/>
              <a:ext cx="33338" cy="481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7"/>
            <p:cNvSpPr>
              <a:spLocks noChangeArrowheads="1"/>
            </p:cNvSpPr>
            <p:nvPr/>
          </p:nvSpPr>
          <p:spPr bwMode="auto">
            <a:xfrm>
              <a:off x="2879726" y="468313"/>
              <a:ext cx="93663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2493963" y="579438"/>
              <a:ext cx="541338" cy="508000"/>
            </a:xfrm>
            <a:custGeom>
              <a:avLst/>
              <a:gdLst>
                <a:gd name="T0" fmla="*/ 241 w 284"/>
                <a:gd name="T1" fmla="*/ 0 h 267"/>
                <a:gd name="T2" fmla="*/ 203 w 284"/>
                <a:gd name="T3" fmla="*/ 17 h 267"/>
                <a:gd name="T4" fmla="*/ 166 w 284"/>
                <a:gd name="T5" fmla="*/ 53 h 267"/>
                <a:gd name="T6" fmla="*/ 111 w 284"/>
                <a:gd name="T7" fmla="*/ 58 h 267"/>
                <a:gd name="T8" fmla="*/ 111 w 284"/>
                <a:gd name="T9" fmla="*/ 76 h 267"/>
                <a:gd name="T10" fmla="*/ 172 w 284"/>
                <a:gd name="T11" fmla="*/ 76 h 267"/>
                <a:gd name="T12" fmla="*/ 214 w 284"/>
                <a:gd name="T13" fmla="*/ 47 h 267"/>
                <a:gd name="T14" fmla="*/ 214 w 284"/>
                <a:gd name="T15" fmla="*/ 107 h 267"/>
                <a:gd name="T16" fmla="*/ 203 w 284"/>
                <a:gd name="T17" fmla="*/ 111 h 267"/>
                <a:gd name="T18" fmla="*/ 203 w 284"/>
                <a:gd name="T19" fmla="*/ 86 h 267"/>
                <a:gd name="T20" fmla="*/ 0 w 284"/>
                <a:gd name="T21" fmla="*/ 86 h 267"/>
                <a:gd name="T22" fmla="*/ 0 w 284"/>
                <a:gd name="T23" fmla="*/ 267 h 267"/>
                <a:gd name="T24" fmla="*/ 203 w 284"/>
                <a:gd name="T25" fmla="*/ 267 h 267"/>
                <a:gd name="T26" fmla="*/ 203 w 284"/>
                <a:gd name="T27" fmla="*/ 163 h 267"/>
                <a:gd name="T28" fmla="*/ 245 w 284"/>
                <a:gd name="T29" fmla="*/ 163 h 267"/>
                <a:gd name="T30" fmla="*/ 282 w 284"/>
                <a:gd name="T31" fmla="*/ 124 h 267"/>
                <a:gd name="T32" fmla="*/ 282 w 284"/>
                <a:gd name="T33" fmla="*/ 39 h 267"/>
                <a:gd name="T34" fmla="*/ 241 w 284"/>
                <a:gd name="T3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267">
                  <a:moveTo>
                    <a:pt x="241" y="0"/>
                  </a:moveTo>
                  <a:cubicBezTo>
                    <a:pt x="241" y="0"/>
                    <a:pt x="222" y="0"/>
                    <a:pt x="203" y="17"/>
                  </a:cubicBezTo>
                  <a:cubicBezTo>
                    <a:pt x="185" y="34"/>
                    <a:pt x="166" y="53"/>
                    <a:pt x="166" y="53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72" y="76"/>
                    <a:pt x="172" y="76"/>
                    <a:pt x="172" y="76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107"/>
                    <a:pt x="214" y="107"/>
                    <a:pt x="214" y="107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203" y="267"/>
                    <a:pt x="203" y="267"/>
                    <a:pt x="203" y="267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45" y="163"/>
                    <a:pt x="245" y="163"/>
                    <a:pt x="245" y="163"/>
                  </a:cubicBezTo>
                  <a:cubicBezTo>
                    <a:pt x="245" y="163"/>
                    <a:pt x="282" y="163"/>
                    <a:pt x="282" y="124"/>
                  </a:cubicBezTo>
                  <a:cubicBezTo>
                    <a:pt x="282" y="93"/>
                    <a:pt x="282" y="39"/>
                    <a:pt x="282" y="39"/>
                  </a:cubicBezTo>
                  <a:cubicBezTo>
                    <a:pt x="282" y="39"/>
                    <a:pt x="284" y="1"/>
                    <a:pt x="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2517776" y="704851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>
              <a:off x="2517776" y="642938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2517776" y="581026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>
              <a:off x="2517776" y="520701"/>
              <a:ext cx="1412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2495551" y="674688"/>
              <a:ext cx="1428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4"/>
            <p:cNvSpPr>
              <a:spLocks noChangeArrowheads="1"/>
            </p:cNvSpPr>
            <p:nvPr/>
          </p:nvSpPr>
          <p:spPr bwMode="auto">
            <a:xfrm>
              <a:off x="2495551" y="612776"/>
              <a:ext cx="1428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5"/>
            <p:cNvSpPr>
              <a:spLocks noChangeArrowheads="1"/>
            </p:cNvSpPr>
            <p:nvPr/>
          </p:nvSpPr>
          <p:spPr bwMode="auto">
            <a:xfrm>
              <a:off x="2495551" y="550863"/>
              <a:ext cx="1428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2732088" y="608013"/>
              <a:ext cx="39688" cy="66675"/>
            </a:xfrm>
            <a:custGeom>
              <a:avLst/>
              <a:gdLst>
                <a:gd name="T0" fmla="*/ 25 w 25"/>
                <a:gd name="T1" fmla="*/ 3 h 42"/>
                <a:gd name="T2" fmla="*/ 14 w 25"/>
                <a:gd name="T3" fmla="*/ 0 h 42"/>
                <a:gd name="T4" fmla="*/ 0 w 25"/>
                <a:gd name="T5" fmla="*/ 42 h 42"/>
                <a:gd name="T6" fmla="*/ 13 w 25"/>
                <a:gd name="T7" fmla="*/ 40 h 42"/>
                <a:gd name="T8" fmla="*/ 25 w 25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2">
                  <a:moveTo>
                    <a:pt x="25" y="3"/>
                  </a:moveTo>
                  <a:lnTo>
                    <a:pt x="14" y="0"/>
                  </a:lnTo>
                  <a:lnTo>
                    <a:pt x="0" y="42"/>
                  </a:lnTo>
                  <a:lnTo>
                    <a:pt x="13" y="40"/>
                  </a:lnTo>
                  <a:lnTo>
                    <a:pt x="2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154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从他人处搜集</a:t>
            </a:r>
          </a:p>
        </p:txBody>
      </p:sp>
      <p:sp>
        <p:nvSpPr>
          <p:cNvPr id="9" name="矩形 8"/>
          <p:cNvSpPr/>
          <p:nvPr/>
        </p:nvSpPr>
        <p:spPr>
          <a:xfrm>
            <a:off x="904282" y="1812858"/>
            <a:ext cx="4208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知识管理过程中的一个重要工作就是“知道谁知道”，开发课程过程中，当以上两种方式都找不到所需要的资料时，可以适时的向一些工作经验比较丰富的人请教，以获得他们的帮助。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112986" y="1109609"/>
            <a:ext cx="2367198" cy="2761729"/>
            <a:chOff x="11070132" y="438150"/>
            <a:chExt cx="895351" cy="1044575"/>
          </a:xfrm>
          <a:solidFill>
            <a:srgbClr val="F39E02"/>
          </a:solidFill>
        </p:grpSpPr>
        <p:sp>
          <p:nvSpPr>
            <p:cNvPr id="18" name="Oval 221930"/>
            <p:cNvSpPr>
              <a:spLocks noChangeArrowheads="1"/>
            </p:cNvSpPr>
            <p:nvPr/>
          </p:nvSpPr>
          <p:spPr bwMode="auto">
            <a:xfrm>
              <a:off x="11254282" y="541337"/>
              <a:ext cx="128588" cy="127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21931"/>
            <p:cNvSpPr>
              <a:spLocks noChangeArrowheads="1"/>
            </p:cNvSpPr>
            <p:nvPr/>
          </p:nvSpPr>
          <p:spPr bwMode="auto">
            <a:xfrm>
              <a:off x="11786095" y="544512"/>
              <a:ext cx="127000" cy="127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1932"/>
            <p:cNvSpPr>
              <a:spLocks/>
            </p:cNvSpPr>
            <p:nvPr/>
          </p:nvSpPr>
          <p:spPr bwMode="auto">
            <a:xfrm>
              <a:off x="11070132" y="490537"/>
              <a:ext cx="98425" cy="104775"/>
            </a:xfrm>
            <a:custGeom>
              <a:avLst/>
              <a:gdLst>
                <a:gd name="T0" fmla="*/ 36 w 43"/>
                <a:gd name="T1" fmla="*/ 31 h 45"/>
                <a:gd name="T2" fmla="*/ 43 w 43"/>
                <a:gd name="T3" fmla="*/ 40 h 45"/>
                <a:gd name="T4" fmla="*/ 38 w 43"/>
                <a:gd name="T5" fmla="*/ 45 h 45"/>
                <a:gd name="T6" fmla="*/ 29 w 43"/>
                <a:gd name="T7" fmla="*/ 34 h 45"/>
                <a:gd name="T8" fmla="*/ 27 w 43"/>
                <a:gd name="T9" fmla="*/ 30 h 45"/>
                <a:gd name="T10" fmla="*/ 29 w 43"/>
                <a:gd name="T11" fmla="*/ 26 h 45"/>
                <a:gd name="T12" fmla="*/ 33 w 43"/>
                <a:gd name="T13" fmla="*/ 17 h 45"/>
                <a:gd name="T14" fmla="*/ 31 w 43"/>
                <a:gd name="T15" fmla="*/ 11 h 45"/>
                <a:gd name="T16" fmla="*/ 24 w 43"/>
                <a:gd name="T17" fmla="*/ 8 h 45"/>
                <a:gd name="T18" fmla="*/ 14 w 43"/>
                <a:gd name="T19" fmla="*/ 12 h 45"/>
                <a:gd name="T20" fmla="*/ 9 w 43"/>
                <a:gd name="T21" fmla="*/ 21 h 45"/>
                <a:gd name="T22" fmla="*/ 13 w 43"/>
                <a:gd name="T23" fmla="*/ 31 h 45"/>
                <a:gd name="T24" fmla="*/ 6 w 43"/>
                <a:gd name="T25" fmla="*/ 37 h 45"/>
                <a:gd name="T26" fmla="*/ 1 w 43"/>
                <a:gd name="T27" fmla="*/ 23 h 45"/>
                <a:gd name="T28" fmla="*/ 10 w 43"/>
                <a:gd name="T29" fmla="*/ 7 h 45"/>
                <a:gd name="T30" fmla="*/ 26 w 43"/>
                <a:gd name="T31" fmla="*/ 0 h 45"/>
                <a:gd name="T32" fmla="*/ 38 w 43"/>
                <a:gd name="T33" fmla="*/ 6 h 45"/>
                <a:gd name="T34" fmla="*/ 41 w 43"/>
                <a:gd name="T35" fmla="*/ 15 h 45"/>
                <a:gd name="T36" fmla="*/ 37 w 43"/>
                <a:gd name="T37" fmla="*/ 26 h 45"/>
                <a:gd name="T38" fmla="*/ 35 w 43"/>
                <a:gd name="T39" fmla="*/ 29 h 45"/>
                <a:gd name="T40" fmla="*/ 36 w 43"/>
                <a:gd name="T41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5">
                  <a:moveTo>
                    <a:pt x="36" y="31"/>
                  </a:moveTo>
                  <a:cubicBezTo>
                    <a:pt x="43" y="40"/>
                    <a:pt x="43" y="40"/>
                    <a:pt x="43" y="40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7" y="32"/>
                    <a:pt x="27" y="30"/>
                  </a:cubicBezTo>
                  <a:cubicBezTo>
                    <a:pt x="27" y="29"/>
                    <a:pt x="27" y="28"/>
                    <a:pt x="29" y="26"/>
                  </a:cubicBezTo>
                  <a:cubicBezTo>
                    <a:pt x="32" y="22"/>
                    <a:pt x="33" y="19"/>
                    <a:pt x="33" y="17"/>
                  </a:cubicBezTo>
                  <a:cubicBezTo>
                    <a:pt x="33" y="15"/>
                    <a:pt x="33" y="13"/>
                    <a:pt x="31" y="11"/>
                  </a:cubicBezTo>
                  <a:cubicBezTo>
                    <a:pt x="29" y="9"/>
                    <a:pt x="27" y="8"/>
                    <a:pt x="24" y="8"/>
                  </a:cubicBezTo>
                  <a:cubicBezTo>
                    <a:pt x="21" y="8"/>
                    <a:pt x="17" y="9"/>
                    <a:pt x="14" y="12"/>
                  </a:cubicBezTo>
                  <a:cubicBezTo>
                    <a:pt x="11" y="15"/>
                    <a:pt x="9" y="18"/>
                    <a:pt x="9" y="21"/>
                  </a:cubicBezTo>
                  <a:cubicBezTo>
                    <a:pt x="9" y="24"/>
                    <a:pt x="10" y="27"/>
                    <a:pt x="1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2" y="31"/>
                    <a:pt x="0" y="27"/>
                    <a:pt x="1" y="23"/>
                  </a:cubicBezTo>
                  <a:cubicBezTo>
                    <a:pt x="1" y="17"/>
                    <a:pt x="4" y="12"/>
                    <a:pt x="10" y="7"/>
                  </a:cubicBezTo>
                  <a:cubicBezTo>
                    <a:pt x="16" y="2"/>
                    <a:pt x="21" y="0"/>
                    <a:pt x="26" y="0"/>
                  </a:cubicBezTo>
                  <a:cubicBezTo>
                    <a:pt x="31" y="0"/>
                    <a:pt x="35" y="2"/>
                    <a:pt x="38" y="6"/>
                  </a:cubicBezTo>
                  <a:cubicBezTo>
                    <a:pt x="40" y="8"/>
                    <a:pt x="41" y="12"/>
                    <a:pt x="41" y="15"/>
                  </a:cubicBezTo>
                  <a:cubicBezTo>
                    <a:pt x="41" y="19"/>
                    <a:pt x="40" y="22"/>
                    <a:pt x="37" y="26"/>
                  </a:cubicBezTo>
                  <a:cubicBezTo>
                    <a:pt x="36" y="27"/>
                    <a:pt x="35" y="28"/>
                    <a:pt x="35" y="29"/>
                  </a:cubicBezTo>
                  <a:cubicBezTo>
                    <a:pt x="35" y="30"/>
                    <a:pt x="35" y="31"/>
                    <a:pt x="36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1933"/>
            <p:cNvSpPr>
              <a:spLocks/>
            </p:cNvSpPr>
            <p:nvPr/>
          </p:nvSpPr>
          <p:spPr bwMode="auto">
            <a:xfrm>
              <a:off x="11198720" y="693737"/>
              <a:ext cx="295275" cy="788988"/>
            </a:xfrm>
            <a:custGeom>
              <a:avLst/>
              <a:gdLst>
                <a:gd name="T0" fmla="*/ 88 w 128"/>
                <a:gd name="T1" fmla="*/ 76 h 342"/>
                <a:gd name="T2" fmla="*/ 89 w 128"/>
                <a:gd name="T3" fmla="*/ 170 h 342"/>
                <a:gd name="T4" fmla="*/ 82 w 128"/>
                <a:gd name="T5" fmla="*/ 342 h 342"/>
                <a:gd name="T6" fmla="*/ 61 w 128"/>
                <a:gd name="T7" fmla="*/ 342 h 342"/>
                <a:gd name="T8" fmla="*/ 48 w 128"/>
                <a:gd name="T9" fmla="*/ 177 h 342"/>
                <a:gd name="T10" fmla="*/ 34 w 128"/>
                <a:gd name="T11" fmla="*/ 342 h 342"/>
                <a:gd name="T12" fmla="*/ 13 w 128"/>
                <a:gd name="T13" fmla="*/ 342 h 342"/>
                <a:gd name="T14" fmla="*/ 7 w 128"/>
                <a:gd name="T15" fmla="*/ 170 h 342"/>
                <a:gd name="T16" fmla="*/ 1 w 128"/>
                <a:gd name="T17" fmla="*/ 74 h 342"/>
                <a:gd name="T18" fmla="*/ 10 w 128"/>
                <a:gd name="T19" fmla="*/ 23 h 342"/>
                <a:gd name="T20" fmla="*/ 48 w 128"/>
                <a:gd name="T21" fmla="*/ 3 h 342"/>
                <a:gd name="T22" fmla="*/ 90 w 128"/>
                <a:gd name="T23" fmla="*/ 15 h 342"/>
                <a:gd name="T24" fmla="*/ 114 w 128"/>
                <a:gd name="T25" fmla="*/ 75 h 342"/>
                <a:gd name="T26" fmla="*/ 128 w 128"/>
                <a:gd name="T27" fmla="*/ 172 h 342"/>
                <a:gd name="T28" fmla="*/ 107 w 128"/>
                <a:gd name="T29" fmla="*/ 176 h 342"/>
                <a:gd name="T30" fmla="*/ 88 w 128"/>
                <a:gd name="T31" fmla="*/ 7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342">
                  <a:moveTo>
                    <a:pt x="88" y="76"/>
                  </a:moveTo>
                  <a:cubicBezTo>
                    <a:pt x="89" y="170"/>
                    <a:pt x="89" y="170"/>
                    <a:pt x="89" y="170"/>
                  </a:cubicBezTo>
                  <a:cubicBezTo>
                    <a:pt x="82" y="342"/>
                    <a:pt x="82" y="342"/>
                    <a:pt x="82" y="342"/>
                  </a:cubicBezTo>
                  <a:cubicBezTo>
                    <a:pt x="61" y="342"/>
                    <a:pt x="61" y="342"/>
                    <a:pt x="61" y="342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34" y="342"/>
                    <a:pt x="34" y="342"/>
                    <a:pt x="34" y="342"/>
                  </a:cubicBezTo>
                  <a:cubicBezTo>
                    <a:pt x="13" y="342"/>
                    <a:pt x="13" y="342"/>
                    <a:pt x="13" y="342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0" y="36"/>
                    <a:pt x="10" y="23"/>
                  </a:cubicBezTo>
                  <a:cubicBezTo>
                    <a:pt x="26" y="2"/>
                    <a:pt x="48" y="3"/>
                    <a:pt x="48" y="3"/>
                  </a:cubicBezTo>
                  <a:cubicBezTo>
                    <a:pt x="48" y="3"/>
                    <a:pt x="73" y="0"/>
                    <a:pt x="90" y="15"/>
                  </a:cubicBezTo>
                  <a:cubicBezTo>
                    <a:pt x="90" y="15"/>
                    <a:pt x="106" y="23"/>
                    <a:pt x="114" y="75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07" y="176"/>
                    <a:pt x="107" y="176"/>
                    <a:pt x="107" y="176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1934"/>
            <p:cNvSpPr>
              <a:spLocks/>
            </p:cNvSpPr>
            <p:nvPr/>
          </p:nvSpPr>
          <p:spPr bwMode="auto">
            <a:xfrm>
              <a:off x="11551145" y="696912"/>
              <a:ext cx="414338" cy="785813"/>
            </a:xfrm>
            <a:custGeom>
              <a:avLst/>
              <a:gdLst>
                <a:gd name="T0" fmla="*/ 94 w 180"/>
                <a:gd name="T1" fmla="*/ 16 h 341"/>
                <a:gd name="T2" fmla="*/ 133 w 180"/>
                <a:gd name="T3" fmla="*/ 3 h 341"/>
                <a:gd name="T4" fmla="*/ 171 w 180"/>
                <a:gd name="T5" fmla="*/ 22 h 341"/>
                <a:gd name="T6" fmla="*/ 180 w 180"/>
                <a:gd name="T7" fmla="*/ 73 h 341"/>
                <a:gd name="T8" fmla="*/ 174 w 180"/>
                <a:gd name="T9" fmla="*/ 169 h 341"/>
                <a:gd name="T10" fmla="*/ 167 w 180"/>
                <a:gd name="T11" fmla="*/ 341 h 341"/>
                <a:gd name="T12" fmla="*/ 147 w 180"/>
                <a:gd name="T13" fmla="*/ 341 h 341"/>
                <a:gd name="T14" fmla="*/ 133 w 180"/>
                <a:gd name="T15" fmla="*/ 176 h 341"/>
                <a:gd name="T16" fmla="*/ 119 w 180"/>
                <a:gd name="T17" fmla="*/ 341 h 341"/>
                <a:gd name="T18" fmla="*/ 99 w 180"/>
                <a:gd name="T19" fmla="*/ 341 h 341"/>
                <a:gd name="T20" fmla="*/ 92 w 180"/>
                <a:gd name="T21" fmla="*/ 169 h 341"/>
                <a:gd name="T22" fmla="*/ 92 w 180"/>
                <a:gd name="T23" fmla="*/ 75 h 341"/>
                <a:gd name="T24" fmla="*/ 56 w 180"/>
                <a:gd name="T25" fmla="*/ 129 h 341"/>
                <a:gd name="T26" fmla="*/ 0 w 180"/>
                <a:gd name="T27" fmla="*/ 83 h 341"/>
                <a:gd name="T28" fmla="*/ 9 w 180"/>
                <a:gd name="T29" fmla="*/ 68 h 341"/>
                <a:gd name="T30" fmla="*/ 49 w 180"/>
                <a:gd name="T31" fmla="*/ 92 h 341"/>
                <a:gd name="T32" fmla="*/ 94 w 180"/>
                <a:gd name="T33" fmla="*/ 1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341">
                  <a:moveTo>
                    <a:pt x="94" y="16"/>
                  </a:moveTo>
                  <a:cubicBezTo>
                    <a:pt x="114" y="1"/>
                    <a:pt x="133" y="3"/>
                    <a:pt x="133" y="3"/>
                  </a:cubicBezTo>
                  <a:cubicBezTo>
                    <a:pt x="133" y="3"/>
                    <a:pt x="155" y="0"/>
                    <a:pt x="171" y="22"/>
                  </a:cubicBezTo>
                  <a:cubicBezTo>
                    <a:pt x="180" y="35"/>
                    <a:pt x="180" y="73"/>
                    <a:pt x="180" y="73"/>
                  </a:cubicBezTo>
                  <a:cubicBezTo>
                    <a:pt x="174" y="169"/>
                    <a:pt x="174" y="169"/>
                    <a:pt x="174" y="169"/>
                  </a:cubicBezTo>
                  <a:cubicBezTo>
                    <a:pt x="167" y="341"/>
                    <a:pt x="167" y="341"/>
                    <a:pt x="167" y="341"/>
                  </a:cubicBezTo>
                  <a:cubicBezTo>
                    <a:pt x="147" y="341"/>
                    <a:pt x="147" y="341"/>
                    <a:pt x="147" y="341"/>
                  </a:cubicBezTo>
                  <a:cubicBezTo>
                    <a:pt x="133" y="176"/>
                    <a:pt x="133" y="176"/>
                    <a:pt x="133" y="176"/>
                  </a:cubicBezTo>
                  <a:cubicBezTo>
                    <a:pt x="119" y="341"/>
                    <a:pt x="119" y="341"/>
                    <a:pt x="119" y="341"/>
                  </a:cubicBezTo>
                  <a:cubicBezTo>
                    <a:pt x="99" y="341"/>
                    <a:pt x="99" y="341"/>
                    <a:pt x="99" y="341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9" y="92"/>
                    <a:pt x="79" y="28"/>
                    <a:pt x="9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1935"/>
            <p:cNvSpPr>
              <a:spLocks/>
            </p:cNvSpPr>
            <p:nvPr/>
          </p:nvSpPr>
          <p:spPr bwMode="auto">
            <a:xfrm>
              <a:off x="11530507" y="646112"/>
              <a:ext cx="207963" cy="128588"/>
            </a:xfrm>
            <a:custGeom>
              <a:avLst/>
              <a:gdLst>
                <a:gd name="T0" fmla="*/ 125 w 131"/>
                <a:gd name="T1" fmla="*/ 0 h 81"/>
                <a:gd name="T2" fmla="*/ 0 w 131"/>
                <a:gd name="T3" fmla="*/ 71 h 81"/>
                <a:gd name="T4" fmla="*/ 6 w 131"/>
                <a:gd name="T5" fmla="*/ 81 h 81"/>
                <a:gd name="T6" fmla="*/ 131 w 131"/>
                <a:gd name="T7" fmla="*/ 10 h 81"/>
                <a:gd name="T8" fmla="*/ 125 w 13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1">
                  <a:moveTo>
                    <a:pt x="125" y="0"/>
                  </a:moveTo>
                  <a:lnTo>
                    <a:pt x="0" y="71"/>
                  </a:lnTo>
                  <a:lnTo>
                    <a:pt x="6" y="81"/>
                  </a:lnTo>
                  <a:lnTo>
                    <a:pt x="131" y="10"/>
                  </a:lnTo>
                  <a:lnTo>
                    <a:pt x="1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1936"/>
            <p:cNvSpPr>
              <a:spLocks/>
            </p:cNvSpPr>
            <p:nvPr/>
          </p:nvSpPr>
          <p:spPr bwMode="auto">
            <a:xfrm>
              <a:off x="11530507" y="438150"/>
              <a:ext cx="207963" cy="128588"/>
            </a:xfrm>
            <a:custGeom>
              <a:avLst/>
              <a:gdLst>
                <a:gd name="T0" fmla="*/ 131 w 131"/>
                <a:gd name="T1" fmla="*/ 71 h 81"/>
                <a:gd name="T2" fmla="*/ 6 w 131"/>
                <a:gd name="T3" fmla="*/ 0 h 81"/>
                <a:gd name="T4" fmla="*/ 0 w 131"/>
                <a:gd name="T5" fmla="*/ 10 h 81"/>
                <a:gd name="T6" fmla="*/ 125 w 131"/>
                <a:gd name="T7" fmla="*/ 81 h 81"/>
                <a:gd name="T8" fmla="*/ 131 w 131"/>
                <a:gd name="T9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1">
                  <a:moveTo>
                    <a:pt x="131" y="71"/>
                  </a:moveTo>
                  <a:lnTo>
                    <a:pt x="6" y="0"/>
                  </a:lnTo>
                  <a:lnTo>
                    <a:pt x="0" y="10"/>
                  </a:lnTo>
                  <a:lnTo>
                    <a:pt x="125" y="81"/>
                  </a:lnTo>
                  <a:lnTo>
                    <a:pt x="13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1937"/>
            <p:cNvSpPr>
              <a:spLocks/>
            </p:cNvSpPr>
            <p:nvPr/>
          </p:nvSpPr>
          <p:spPr bwMode="auto">
            <a:xfrm>
              <a:off x="11447957" y="554037"/>
              <a:ext cx="61913" cy="61913"/>
            </a:xfrm>
            <a:custGeom>
              <a:avLst/>
              <a:gdLst>
                <a:gd name="T0" fmla="*/ 27 w 27"/>
                <a:gd name="T1" fmla="*/ 10 h 27"/>
                <a:gd name="T2" fmla="*/ 23 w 27"/>
                <a:gd name="T3" fmla="*/ 4 h 27"/>
                <a:gd name="T4" fmla="*/ 23 w 27"/>
                <a:gd name="T5" fmla="*/ 4 h 27"/>
                <a:gd name="T6" fmla="*/ 23 w 27"/>
                <a:gd name="T7" fmla="*/ 4 h 27"/>
                <a:gd name="T8" fmla="*/ 17 w 27"/>
                <a:gd name="T9" fmla="*/ 0 h 27"/>
                <a:gd name="T10" fmla="*/ 10 w 27"/>
                <a:gd name="T11" fmla="*/ 1 h 27"/>
                <a:gd name="T12" fmla="*/ 4 w 27"/>
                <a:gd name="T13" fmla="*/ 4 h 27"/>
                <a:gd name="T14" fmla="*/ 0 w 27"/>
                <a:gd name="T15" fmla="*/ 10 h 27"/>
                <a:gd name="T16" fmla="*/ 0 w 27"/>
                <a:gd name="T17" fmla="*/ 14 h 27"/>
                <a:gd name="T18" fmla="*/ 1 w 27"/>
                <a:gd name="T19" fmla="*/ 18 h 27"/>
                <a:gd name="T20" fmla="*/ 4 w 27"/>
                <a:gd name="T21" fmla="*/ 24 h 27"/>
                <a:gd name="T22" fmla="*/ 10 w 27"/>
                <a:gd name="T23" fmla="*/ 27 h 27"/>
                <a:gd name="T24" fmla="*/ 17 w 27"/>
                <a:gd name="T25" fmla="*/ 27 h 27"/>
                <a:gd name="T26" fmla="*/ 23 w 27"/>
                <a:gd name="T27" fmla="*/ 23 h 27"/>
                <a:gd name="T28" fmla="*/ 27 w 27"/>
                <a:gd name="T29" fmla="*/ 17 h 27"/>
                <a:gd name="T30" fmla="*/ 27 w 27"/>
                <a:gd name="T3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7">
                  <a:moveTo>
                    <a:pt x="27" y="10"/>
                  </a:moveTo>
                  <a:cubicBezTo>
                    <a:pt x="26" y="8"/>
                    <a:pt x="25" y="6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2"/>
                    <a:pt x="19" y="1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7" y="1"/>
                    <a:pt x="5" y="3"/>
                    <a:pt x="4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6"/>
                    <a:pt x="1" y="18"/>
                  </a:cubicBezTo>
                  <a:cubicBezTo>
                    <a:pt x="1" y="20"/>
                    <a:pt x="3" y="22"/>
                    <a:pt x="4" y="24"/>
                  </a:cubicBezTo>
                  <a:cubicBezTo>
                    <a:pt x="6" y="25"/>
                    <a:pt x="8" y="26"/>
                    <a:pt x="10" y="27"/>
                  </a:cubicBezTo>
                  <a:cubicBezTo>
                    <a:pt x="13" y="27"/>
                    <a:pt x="15" y="27"/>
                    <a:pt x="17" y="27"/>
                  </a:cubicBezTo>
                  <a:cubicBezTo>
                    <a:pt x="20" y="26"/>
                    <a:pt x="22" y="25"/>
                    <a:pt x="23" y="23"/>
                  </a:cubicBezTo>
                  <a:cubicBezTo>
                    <a:pt x="25" y="21"/>
                    <a:pt x="26" y="19"/>
                    <a:pt x="27" y="17"/>
                  </a:cubicBezTo>
                  <a:cubicBezTo>
                    <a:pt x="27" y="15"/>
                    <a:pt x="27" y="12"/>
                    <a:pt x="2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1938"/>
            <p:cNvSpPr>
              <a:spLocks/>
            </p:cNvSpPr>
            <p:nvPr/>
          </p:nvSpPr>
          <p:spPr bwMode="auto">
            <a:xfrm>
              <a:off x="11449545" y="592137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1939"/>
            <p:cNvSpPr>
              <a:spLocks/>
            </p:cNvSpPr>
            <p:nvPr/>
          </p:nvSpPr>
          <p:spPr bwMode="auto">
            <a:xfrm>
              <a:off x="11508282" y="631825"/>
              <a:ext cx="76200" cy="76200"/>
            </a:xfrm>
            <a:custGeom>
              <a:avLst/>
              <a:gdLst>
                <a:gd name="T0" fmla="*/ 21 w 48"/>
                <a:gd name="T1" fmla="*/ 3 h 48"/>
                <a:gd name="T2" fmla="*/ 0 w 48"/>
                <a:gd name="T3" fmla="*/ 22 h 48"/>
                <a:gd name="T4" fmla="*/ 21 w 48"/>
                <a:gd name="T5" fmla="*/ 48 h 48"/>
                <a:gd name="T6" fmla="*/ 48 w 48"/>
                <a:gd name="T7" fmla="*/ 26 h 48"/>
                <a:gd name="T8" fmla="*/ 26 w 48"/>
                <a:gd name="T9" fmla="*/ 0 h 48"/>
                <a:gd name="T10" fmla="*/ 21 w 48"/>
                <a:gd name="T11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48">
                  <a:moveTo>
                    <a:pt x="21" y="3"/>
                  </a:moveTo>
                  <a:lnTo>
                    <a:pt x="0" y="22"/>
                  </a:lnTo>
                  <a:lnTo>
                    <a:pt x="21" y="48"/>
                  </a:lnTo>
                  <a:lnTo>
                    <a:pt x="48" y="26"/>
                  </a:lnTo>
                  <a:lnTo>
                    <a:pt x="26" y="0"/>
                  </a:ln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1940"/>
            <p:cNvSpPr>
              <a:spLocks/>
            </p:cNvSpPr>
            <p:nvPr/>
          </p:nvSpPr>
          <p:spPr bwMode="auto">
            <a:xfrm>
              <a:off x="11541620" y="514350"/>
              <a:ext cx="63500" cy="65088"/>
            </a:xfrm>
            <a:custGeom>
              <a:avLst/>
              <a:gdLst>
                <a:gd name="T0" fmla="*/ 22 w 27"/>
                <a:gd name="T1" fmla="*/ 3 h 28"/>
                <a:gd name="T2" fmla="*/ 15 w 27"/>
                <a:gd name="T3" fmla="*/ 7 h 28"/>
                <a:gd name="T4" fmla="*/ 11 w 27"/>
                <a:gd name="T5" fmla="*/ 0 h 28"/>
                <a:gd name="T6" fmla="*/ 7 w 27"/>
                <a:gd name="T7" fmla="*/ 3 h 28"/>
                <a:gd name="T8" fmla="*/ 3 w 27"/>
                <a:gd name="T9" fmla="*/ 6 h 28"/>
                <a:gd name="T10" fmla="*/ 7 w 27"/>
                <a:gd name="T11" fmla="*/ 12 h 28"/>
                <a:gd name="T12" fmla="*/ 0 w 27"/>
                <a:gd name="T13" fmla="*/ 17 h 28"/>
                <a:gd name="T14" fmla="*/ 5 w 27"/>
                <a:gd name="T15" fmla="*/ 25 h 28"/>
                <a:gd name="T16" fmla="*/ 12 w 27"/>
                <a:gd name="T17" fmla="*/ 21 h 28"/>
                <a:gd name="T18" fmla="*/ 16 w 27"/>
                <a:gd name="T19" fmla="*/ 28 h 28"/>
                <a:gd name="T20" fmla="*/ 24 w 27"/>
                <a:gd name="T21" fmla="*/ 23 h 28"/>
                <a:gd name="T22" fmla="*/ 20 w 27"/>
                <a:gd name="T23" fmla="*/ 16 h 28"/>
                <a:gd name="T24" fmla="*/ 27 w 27"/>
                <a:gd name="T25" fmla="*/ 11 h 28"/>
                <a:gd name="T26" fmla="*/ 22 w 27"/>
                <a:gd name="T27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8">
                  <a:moveTo>
                    <a:pt x="22" y="3"/>
                  </a:moveTo>
                  <a:cubicBezTo>
                    <a:pt x="22" y="3"/>
                    <a:pt x="17" y="6"/>
                    <a:pt x="15" y="7"/>
                  </a:cubicBezTo>
                  <a:cubicBezTo>
                    <a:pt x="14" y="6"/>
                    <a:pt x="11" y="0"/>
                    <a:pt x="11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6" y="11"/>
                    <a:pt x="7" y="12"/>
                  </a:cubicBezTo>
                  <a:cubicBezTo>
                    <a:pt x="5" y="14"/>
                    <a:pt x="0" y="17"/>
                    <a:pt x="0" y="1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10" y="22"/>
                    <a:pt x="12" y="21"/>
                  </a:cubicBezTo>
                  <a:cubicBezTo>
                    <a:pt x="13" y="22"/>
                    <a:pt x="16" y="28"/>
                    <a:pt x="16" y="2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1" y="17"/>
                    <a:pt x="20" y="16"/>
                  </a:cubicBezTo>
                  <a:cubicBezTo>
                    <a:pt x="22" y="15"/>
                    <a:pt x="27" y="11"/>
                    <a:pt x="27" y="11"/>
                  </a:cubicBez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1941"/>
            <p:cNvSpPr>
              <a:spLocks/>
            </p:cNvSpPr>
            <p:nvPr/>
          </p:nvSpPr>
          <p:spPr bwMode="auto">
            <a:xfrm>
              <a:off x="11605120" y="574675"/>
              <a:ext cx="73025" cy="71438"/>
            </a:xfrm>
            <a:custGeom>
              <a:avLst/>
              <a:gdLst>
                <a:gd name="T0" fmla="*/ 33 w 46"/>
                <a:gd name="T1" fmla="*/ 0 h 45"/>
                <a:gd name="T2" fmla="*/ 26 w 46"/>
                <a:gd name="T3" fmla="*/ 7 h 45"/>
                <a:gd name="T4" fmla="*/ 0 w 46"/>
                <a:gd name="T5" fmla="*/ 33 h 45"/>
                <a:gd name="T6" fmla="*/ 46 w 46"/>
                <a:gd name="T7" fmla="*/ 45 h 45"/>
                <a:gd name="T8" fmla="*/ 33 w 46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33" y="0"/>
                  </a:moveTo>
                  <a:lnTo>
                    <a:pt x="26" y="7"/>
                  </a:lnTo>
                  <a:lnTo>
                    <a:pt x="0" y="33"/>
                  </a:lnTo>
                  <a:lnTo>
                    <a:pt x="46" y="45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221942"/>
            <p:cNvSpPr>
              <a:spLocks noChangeArrowheads="1"/>
            </p:cNvSpPr>
            <p:nvPr/>
          </p:nvSpPr>
          <p:spPr bwMode="auto">
            <a:xfrm>
              <a:off x="11166970" y="596900"/>
              <a:ext cx="26988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8010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787400" y="313550"/>
            <a:ext cx="2670176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搜集培训所需的资料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3" name="矩形 2"/>
          <p:cNvSpPr/>
          <p:nvPr/>
        </p:nvSpPr>
        <p:spPr>
          <a:xfrm>
            <a:off x="787400" y="882968"/>
            <a:ext cx="3735216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从书本中搜集</a:t>
            </a:r>
          </a:p>
        </p:txBody>
      </p:sp>
      <p:sp>
        <p:nvSpPr>
          <p:cNvPr id="9" name="矩形 8"/>
          <p:cNvSpPr/>
          <p:nvPr/>
        </p:nvSpPr>
        <p:spPr>
          <a:xfrm>
            <a:off x="4161190" y="2083991"/>
            <a:ext cx="4208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如果经济比较充裕，最好的培训材料就是书籍，书籍相较于网络，具有系统性、专业性、权威性等特点。选择书籍可以到豆瓣、当当查看评分和评价，选择那些评价高的书籍购买和阅读。</a:t>
            </a:r>
          </a:p>
        </p:txBody>
      </p:sp>
      <p:sp>
        <p:nvSpPr>
          <p:cNvPr id="23" name="Freeform 27"/>
          <p:cNvSpPr>
            <a:spLocks noEditPoints="1"/>
          </p:cNvSpPr>
          <p:nvPr/>
        </p:nvSpPr>
        <p:spPr bwMode="auto">
          <a:xfrm>
            <a:off x="1342463" y="1708387"/>
            <a:ext cx="1560049" cy="2136204"/>
          </a:xfrm>
          <a:custGeom>
            <a:avLst/>
            <a:gdLst>
              <a:gd name="T0" fmla="*/ 162 w 292"/>
              <a:gd name="T1" fmla="*/ 274 h 400"/>
              <a:gd name="T2" fmla="*/ 281 w 292"/>
              <a:gd name="T3" fmla="*/ 206 h 400"/>
              <a:gd name="T4" fmla="*/ 288 w 292"/>
              <a:gd name="T5" fmla="*/ 219 h 400"/>
              <a:gd name="T6" fmla="*/ 153 w 292"/>
              <a:gd name="T7" fmla="*/ 141 h 400"/>
              <a:gd name="T8" fmla="*/ 125 w 292"/>
              <a:gd name="T9" fmla="*/ 64 h 400"/>
              <a:gd name="T10" fmla="*/ 150 w 292"/>
              <a:gd name="T11" fmla="*/ 51 h 400"/>
              <a:gd name="T12" fmla="*/ 152 w 292"/>
              <a:gd name="T13" fmla="*/ 38 h 400"/>
              <a:gd name="T14" fmla="*/ 147 w 292"/>
              <a:gd name="T15" fmla="*/ 51 h 400"/>
              <a:gd name="T16" fmla="*/ 98 w 292"/>
              <a:gd name="T17" fmla="*/ 5 h 400"/>
              <a:gd name="T18" fmla="*/ 155 w 292"/>
              <a:gd name="T19" fmla="*/ 38 h 400"/>
              <a:gd name="T20" fmla="*/ 168 w 292"/>
              <a:gd name="T21" fmla="*/ 29 h 400"/>
              <a:gd name="T22" fmla="*/ 160 w 292"/>
              <a:gd name="T23" fmla="*/ 53 h 400"/>
              <a:gd name="T24" fmla="*/ 182 w 292"/>
              <a:gd name="T25" fmla="*/ 64 h 400"/>
              <a:gd name="T26" fmla="*/ 153 w 292"/>
              <a:gd name="T27" fmla="*/ 141 h 400"/>
              <a:gd name="T28" fmla="*/ 129 w 292"/>
              <a:gd name="T29" fmla="*/ 83 h 400"/>
              <a:gd name="T30" fmla="*/ 122 w 292"/>
              <a:gd name="T31" fmla="*/ 122 h 400"/>
              <a:gd name="T32" fmla="*/ 141 w 292"/>
              <a:gd name="T33" fmla="*/ 71 h 400"/>
              <a:gd name="T34" fmla="*/ 133 w 292"/>
              <a:gd name="T35" fmla="*/ 78 h 400"/>
              <a:gd name="T36" fmla="*/ 282 w 292"/>
              <a:gd name="T37" fmla="*/ 187 h 400"/>
              <a:gd name="T38" fmla="*/ 279 w 292"/>
              <a:gd name="T39" fmla="*/ 183 h 400"/>
              <a:gd name="T40" fmla="*/ 163 w 292"/>
              <a:gd name="T41" fmla="*/ 245 h 400"/>
              <a:gd name="T42" fmla="*/ 161 w 292"/>
              <a:gd name="T43" fmla="*/ 218 h 400"/>
              <a:gd name="T44" fmla="*/ 168 w 292"/>
              <a:gd name="T45" fmla="*/ 219 h 400"/>
              <a:gd name="T46" fmla="*/ 284 w 292"/>
              <a:gd name="T47" fmla="*/ 153 h 400"/>
              <a:gd name="T48" fmla="*/ 213 w 292"/>
              <a:gd name="T49" fmla="*/ 104 h 400"/>
              <a:gd name="T50" fmla="*/ 153 w 292"/>
              <a:gd name="T51" fmla="*/ 156 h 400"/>
              <a:gd name="T52" fmla="*/ 94 w 292"/>
              <a:gd name="T53" fmla="*/ 97 h 400"/>
              <a:gd name="T54" fmla="*/ 32 w 292"/>
              <a:gd name="T55" fmla="*/ 119 h 400"/>
              <a:gd name="T56" fmla="*/ 31 w 292"/>
              <a:gd name="T57" fmla="*/ 131 h 400"/>
              <a:gd name="T58" fmla="*/ 161 w 292"/>
              <a:gd name="T59" fmla="*/ 218 h 400"/>
              <a:gd name="T60" fmla="*/ 159 w 292"/>
              <a:gd name="T61" fmla="*/ 232 h 400"/>
              <a:gd name="T62" fmla="*/ 27 w 292"/>
              <a:gd name="T63" fmla="*/ 137 h 400"/>
              <a:gd name="T64" fmla="*/ 17 w 292"/>
              <a:gd name="T65" fmla="*/ 139 h 400"/>
              <a:gd name="T66" fmla="*/ 17 w 292"/>
              <a:gd name="T67" fmla="*/ 189 h 400"/>
              <a:gd name="T68" fmla="*/ 148 w 292"/>
              <a:gd name="T69" fmla="*/ 281 h 400"/>
              <a:gd name="T70" fmla="*/ 159 w 292"/>
              <a:gd name="T71" fmla="*/ 274 h 400"/>
              <a:gd name="T72" fmla="*/ 159 w 292"/>
              <a:gd name="T73" fmla="*/ 232 h 400"/>
              <a:gd name="T74" fmla="*/ 152 w 292"/>
              <a:gd name="T75" fmla="*/ 391 h 400"/>
              <a:gd name="T76" fmla="*/ 271 w 292"/>
              <a:gd name="T77" fmla="*/ 323 h 400"/>
              <a:gd name="T78" fmla="*/ 277 w 292"/>
              <a:gd name="T79" fmla="*/ 336 h 400"/>
              <a:gd name="T80" fmla="*/ 155 w 292"/>
              <a:gd name="T81" fmla="*/ 363 h 400"/>
              <a:gd name="T82" fmla="*/ 272 w 292"/>
              <a:gd name="T83" fmla="*/ 301 h 400"/>
              <a:gd name="T84" fmla="*/ 153 w 292"/>
              <a:gd name="T85" fmla="*/ 359 h 400"/>
              <a:gd name="T86" fmla="*/ 155 w 292"/>
              <a:gd name="T87" fmla="*/ 363 h 400"/>
              <a:gd name="T88" fmla="*/ 158 w 292"/>
              <a:gd name="T89" fmla="*/ 336 h 400"/>
              <a:gd name="T90" fmla="*/ 271 w 292"/>
              <a:gd name="T91" fmla="*/ 280 h 400"/>
              <a:gd name="T92" fmla="*/ 271 w 292"/>
              <a:gd name="T93" fmla="*/ 267 h 400"/>
              <a:gd name="T94" fmla="*/ 178 w 292"/>
              <a:gd name="T95" fmla="*/ 290 h 400"/>
              <a:gd name="T96" fmla="*/ 43 w 292"/>
              <a:gd name="T97" fmla="*/ 226 h 400"/>
              <a:gd name="T98" fmla="*/ 18 w 292"/>
              <a:gd name="T99" fmla="*/ 246 h 400"/>
              <a:gd name="T100" fmla="*/ 21 w 292"/>
              <a:gd name="T101" fmla="*/ 248 h 400"/>
              <a:gd name="T102" fmla="*/ 149 w 292"/>
              <a:gd name="T103" fmla="*/ 349 h 400"/>
              <a:gd name="T104" fmla="*/ 149 w 292"/>
              <a:gd name="T105" fmla="*/ 391 h 400"/>
              <a:gd name="T106" fmla="*/ 138 w 292"/>
              <a:gd name="T107" fmla="*/ 398 h 400"/>
              <a:gd name="T108" fmla="*/ 7 w 292"/>
              <a:gd name="T109" fmla="*/ 306 h 400"/>
              <a:gd name="T110" fmla="*/ 6 w 292"/>
              <a:gd name="T111" fmla="*/ 256 h 400"/>
              <a:gd name="T112" fmla="*/ 17 w 292"/>
              <a:gd name="T113" fmla="*/ 254 h 400"/>
              <a:gd name="T114" fmla="*/ 149 w 292"/>
              <a:gd name="T115" fmla="*/ 34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2" h="400">
                <a:moveTo>
                  <a:pt x="172" y="277"/>
                </a:moveTo>
                <a:cubicBezTo>
                  <a:pt x="168" y="279"/>
                  <a:pt x="164" y="277"/>
                  <a:pt x="162" y="274"/>
                </a:cubicBezTo>
                <a:cubicBezTo>
                  <a:pt x="161" y="271"/>
                  <a:pt x="162" y="266"/>
                  <a:pt x="165" y="265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5" y="204"/>
                  <a:pt x="289" y="206"/>
                  <a:pt x="291" y="209"/>
                </a:cubicBezTo>
                <a:cubicBezTo>
                  <a:pt x="292" y="213"/>
                  <a:pt x="291" y="217"/>
                  <a:pt x="288" y="219"/>
                </a:cubicBezTo>
                <a:cubicBezTo>
                  <a:pt x="172" y="277"/>
                  <a:pt x="172" y="277"/>
                  <a:pt x="172" y="277"/>
                </a:cubicBezTo>
                <a:close/>
                <a:moveTo>
                  <a:pt x="153" y="141"/>
                </a:moveTo>
                <a:cubicBezTo>
                  <a:pt x="147" y="147"/>
                  <a:pt x="131" y="156"/>
                  <a:pt x="118" y="133"/>
                </a:cubicBezTo>
                <a:cubicBezTo>
                  <a:pt x="100" y="102"/>
                  <a:pt x="102" y="69"/>
                  <a:pt x="125" y="64"/>
                </a:cubicBezTo>
                <a:cubicBezTo>
                  <a:pt x="136" y="61"/>
                  <a:pt x="143" y="62"/>
                  <a:pt x="148" y="64"/>
                </a:cubicBezTo>
                <a:cubicBezTo>
                  <a:pt x="148" y="60"/>
                  <a:pt x="149" y="55"/>
                  <a:pt x="150" y="51"/>
                </a:cubicBezTo>
                <a:cubicBezTo>
                  <a:pt x="151" y="47"/>
                  <a:pt x="152" y="44"/>
                  <a:pt x="154" y="41"/>
                </a:cubicBezTo>
                <a:cubicBezTo>
                  <a:pt x="153" y="40"/>
                  <a:pt x="152" y="39"/>
                  <a:pt x="152" y="38"/>
                </a:cubicBezTo>
                <a:cubicBezTo>
                  <a:pt x="142" y="28"/>
                  <a:pt x="121" y="16"/>
                  <a:pt x="121" y="16"/>
                </a:cubicBezTo>
                <a:cubicBezTo>
                  <a:pt x="131" y="25"/>
                  <a:pt x="144" y="37"/>
                  <a:pt x="147" y="51"/>
                </a:cubicBezTo>
                <a:cubicBezTo>
                  <a:pt x="141" y="51"/>
                  <a:pt x="133" y="53"/>
                  <a:pt x="120" y="43"/>
                </a:cubicBezTo>
                <a:cubicBezTo>
                  <a:pt x="106" y="34"/>
                  <a:pt x="98" y="5"/>
                  <a:pt x="98" y="5"/>
                </a:cubicBezTo>
                <a:cubicBezTo>
                  <a:pt x="98" y="5"/>
                  <a:pt x="135" y="0"/>
                  <a:pt x="147" y="13"/>
                </a:cubicBezTo>
                <a:cubicBezTo>
                  <a:pt x="153" y="21"/>
                  <a:pt x="155" y="31"/>
                  <a:pt x="155" y="38"/>
                </a:cubicBezTo>
                <a:cubicBezTo>
                  <a:pt x="157" y="35"/>
                  <a:pt x="159" y="32"/>
                  <a:pt x="161" y="29"/>
                </a:cubicBezTo>
                <a:cubicBezTo>
                  <a:pt x="163" y="27"/>
                  <a:pt x="166" y="27"/>
                  <a:pt x="168" y="29"/>
                </a:cubicBezTo>
                <a:cubicBezTo>
                  <a:pt x="170" y="30"/>
                  <a:pt x="170" y="34"/>
                  <a:pt x="169" y="36"/>
                </a:cubicBezTo>
                <a:cubicBezTo>
                  <a:pt x="164" y="41"/>
                  <a:pt x="161" y="47"/>
                  <a:pt x="160" y="53"/>
                </a:cubicBezTo>
                <a:cubicBezTo>
                  <a:pt x="159" y="57"/>
                  <a:pt x="158" y="61"/>
                  <a:pt x="158" y="65"/>
                </a:cubicBezTo>
                <a:cubicBezTo>
                  <a:pt x="163" y="63"/>
                  <a:pt x="171" y="61"/>
                  <a:pt x="182" y="64"/>
                </a:cubicBezTo>
                <a:cubicBezTo>
                  <a:pt x="205" y="69"/>
                  <a:pt x="207" y="102"/>
                  <a:pt x="189" y="133"/>
                </a:cubicBezTo>
                <a:cubicBezTo>
                  <a:pt x="175" y="156"/>
                  <a:pt x="160" y="147"/>
                  <a:pt x="153" y="141"/>
                </a:cubicBezTo>
                <a:close/>
                <a:moveTo>
                  <a:pt x="122" y="122"/>
                </a:moveTo>
                <a:cubicBezTo>
                  <a:pt x="122" y="106"/>
                  <a:pt x="124" y="92"/>
                  <a:pt x="129" y="83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12" y="86"/>
                  <a:pt x="113" y="100"/>
                  <a:pt x="122" y="122"/>
                </a:cubicBezTo>
                <a:close/>
                <a:moveTo>
                  <a:pt x="133" y="78"/>
                </a:moveTo>
                <a:cubicBezTo>
                  <a:pt x="135" y="75"/>
                  <a:pt x="138" y="73"/>
                  <a:pt x="141" y="71"/>
                </a:cubicBezTo>
                <a:cubicBezTo>
                  <a:pt x="136" y="71"/>
                  <a:pt x="131" y="73"/>
                  <a:pt x="127" y="74"/>
                </a:cubicBezTo>
                <a:cubicBezTo>
                  <a:pt x="133" y="78"/>
                  <a:pt x="133" y="78"/>
                  <a:pt x="133" y="78"/>
                </a:cubicBezTo>
                <a:close/>
                <a:moveTo>
                  <a:pt x="166" y="246"/>
                </a:moveTo>
                <a:cubicBezTo>
                  <a:pt x="282" y="187"/>
                  <a:pt x="282" y="187"/>
                  <a:pt x="282" y="187"/>
                </a:cubicBezTo>
                <a:cubicBezTo>
                  <a:pt x="283" y="187"/>
                  <a:pt x="283" y="185"/>
                  <a:pt x="283" y="184"/>
                </a:cubicBezTo>
                <a:cubicBezTo>
                  <a:pt x="282" y="183"/>
                  <a:pt x="281" y="182"/>
                  <a:pt x="279" y="183"/>
                </a:cubicBezTo>
                <a:cubicBezTo>
                  <a:pt x="164" y="241"/>
                  <a:pt x="164" y="241"/>
                  <a:pt x="164" y="241"/>
                </a:cubicBezTo>
                <a:cubicBezTo>
                  <a:pt x="163" y="242"/>
                  <a:pt x="162" y="243"/>
                  <a:pt x="163" y="245"/>
                </a:cubicBezTo>
                <a:cubicBezTo>
                  <a:pt x="163" y="246"/>
                  <a:pt x="165" y="246"/>
                  <a:pt x="166" y="246"/>
                </a:cubicBezTo>
                <a:close/>
                <a:moveTo>
                  <a:pt x="161" y="218"/>
                </a:moveTo>
                <a:cubicBezTo>
                  <a:pt x="163" y="220"/>
                  <a:pt x="166" y="220"/>
                  <a:pt x="168" y="219"/>
                </a:cubicBezTo>
                <a:cubicBezTo>
                  <a:pt x="168" y="219"/>
                  <a:pt x="168" y="219"/>
                  <a:pt x="168" y="219"/>
                </a:cubicBezTo>
                <a:cubicBezTo>
                  <a:pt x="281" y="163"/>
                  <a:pt x="281" y="163"/>
                  <a:pt x="281" y="163"/>
                </a:cubicBezTo>
                <a:cubicBezTo>
                  <a:pt x="284" y="161"/>
                  <a:pt x="286" y="157"/>
                  <a:pt x="284" y="153"/>
                </a:cubicBezTo>
                <a:cubicBezTo>
                  <a:pt x="283" y="152"/>
                  <a:pt x="282" y="151"/>
                  <a:pt x="281" y="150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1" y="117"/>
                  <a:pt x="206" y="129"/>
                  <a:pt x="200" y="139"/>
                </a:cubicBezTo>
                <a:cubicBezTo>
                  <a:pt x="189" y="159"/>
                  <a:pt x="171" y="166"/>
                  <a:pt x="153" y="156"/>
                </a:cubicBezTo>
                <a:cubicBezTo>
                  <a:pt x="136" y="166"/>
                  <a:pt x="118" y="159"/>
                  <a:pt x="107" y="139"/>
                </a:cubicBezTo>
                <a:cubicBezTo>
                  <a:pt x="100" y="126"/>
                  <a:pt x="94" y="111"/>
                  <a:pt x="94" y="97"/>
                </a:cubicBezTo>
                <a:cubicBezTo>
                  <a:pt x="93" y="95"/>
                  <a:pt x="93" y="93"/>
                  <a:pt x="94" y="90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29" y="121"/>
                  <a:pt x="27" y="125"/>
                  <a:pt x="29" y="128"/>
                </a:cubicBezTo>
                <a:cubicBezTo>
                  <a:pt x="29" y="130"/>
                  <a:pt x="30" y="131"/>
                  <a:pt x="31" y="131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161" y="218"/>
                  <a:pt x="161" y="218"/>
                  <a:pt x="161" y="218"/>
                </a:cubicBezTo>
                <a:close/>
                <a:moveTo>
                  <a:pt x="159" y="232"/>
                </a:moveTo>
                <a:cubicBezTo>
                  <a:pt x="159" y="232"/>
                  <a:pt x="159" y="232"/>
                  <a:pt x="159" y="232"/>
                </a:cubicBezTo>
                <a:cubicBezTo>
                  <a:pt x="161" y="229"/>
                  <a:pt x="160" y="225"/>
                  <a:pt x="157" y="223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7" y="136"/>
                  <a:pt x="26" y="136"/>
                  <a:pt x="26" y="136"/>
                </a:cubicBezTo>
                <a:cubicBezTo>
                  <a:pt x="22" y="134"/>
                  <a:pt x="18" y="136"/>
                  <a:pt x="17" y="139"/>
                </a:cubicBezTo>
                <a:cubicBezTo>
                  <a:pt x="12" y="149"/>
                  <a:pt x="11" y="157"/>
                  <a:pt x="11" y="166"/>
                </a:cubicBezTo>
                <a:cubicBezTo>
                  <a:pt x="11" y="174"/>
                  <a:pt x="14" y="182"/>
                  <a:pt x="17" y="189"/>
                </a:cubicBezTo>
                <a:cubicBezTo>
                  <a:pt x="18" y="190"/>
                  <a:pt x="18" y="192"/>
                  <a:pt x="20" y="192"/>
                </a:cubicBezTo>
                <a:cubicBezTo>
                  <a:pt x="148" y="281"/>
                  <a:pt x="148" y="281"/>
                  <a:pt x="148" y="281"/>
                </a:cubicBezTo>
                <a:cubicBezTo>
                  <a:pt x="150" y="283"/>
                  <a:pt x="153" y="283"/>
                  <a:pt x="155" y="282"/>
                </a:cubicBezTo>
                <a:cubicBezTo>
                  <a:pt x="159" y="281"/>
                  <a:pt x="161" y="277"/>
                  <a:pt x="159" y="274"/>
                </a:cubicBezTo>
                <a:cubicBezTo>
                  <a:pt x="157" y="267"/>
                  <a:pt x="155" y="260"/>
                  <a:pt x="154" y="253"/>
                </a:cubicBezTo>
                <a:cubicBezTo>
                  <a:pt x="154" y="246"/>
                  <a:pt x="155" y="239"/>
                  <a:pt x="159" y="232"/>
                </a:cubicBezTo>
                <a:close/>
                <a:moveTo>
                  <a:pt x="161" y="394"/>
                </a:moveTo>
                <a:cubicBezTo>
                  <a:pt x="158" y="396"/>
                  <a:pt x="154" y="394"/>
                  <a:pt x="152" y="391"/>
                </a:cubicBezTo>
                <a:cubicBezTo>
                  <a:pt x="150" y="388"/>
                  <a:pt x="152" y="383"/>
                  <a:pt x="155" y="382"/>
                </a:cubicBezTo>
                <a:cubicBezTo>
                  <a:pt x="271" y="323"/>
                  <a:pt x="271" y="323"/>
                  <a:pt x="271" y="323"/>
                </a:cubicBezTo>
                <a:cubicBezTo>
                  <a:pt x="274" y="322"/>
                  <a:pt x="279" y="323"/>
                  <a:pt x="280" y="326"/>
                </a:cubicBezTo>
                <a:cubicBezTo>
                  <a:pt x="282" y="330"/>
                  <a:pt x="281" y="334"/>
                  <a:pt x="277" y="336"/>
                </a:cubicBezTo>
                <a:cubicBezTo>
                  <a:pt x="161" y="394"/>
                  <a:pt x="161" y="394"/>
                  <a:pt x="161" y="394"/>
                </a:cubicBezTo>
                <a:close/>
                <a:moveTo>
                  <a:pt x="155" y="363"/>
                </a:moveTo>
                <a:cubicBezTo>
                  <a:pt x="271" y="304"/>
                  <a:pt x="271" y="304"/>
                  <a:pt x="271" y="304"/>
                </a:cubicBezTo>
                <a:cubicBezTo>
                  <a:pt x="272" y="304"/>
                  <a:pt x="273" y="302"/>
                  <a:pt x="272" y="301"/>
                </a:cubicBezTo>
                <a:cubicBezTo>
                  <a:pt x="272" y="300"/>
                  <a:pt x="270" y="300"/>
                  <a:pt x="269" y="300"/>
                </a:cubicBezTo>
                <a:cubicBezTo>
                  <a:pt x="153" y="359"/>
                  <a:pt x="153" y="359"/>
                  <a:pt x="153" y="359"/>
                </a:cubicBezTo>
                <a:cubicBezTo>
                  <a:pt x="152" y="359"/>
                  <a:pt x="152" y="361"/>
                  <a:pt x="152" y="362"/>
                </a:cubicBezTo>
                <a:cubicBezTo>
                  <a:pt x="153" y="363"/>
                  <a:pt x="154" y="363"/>
                  <a:pt x="155" y="363"/>
                </a:cubicBezTo>
                <a:close/>
                <a:moveTo>
                  <a:pt x="151" y="335"/>
                </a:moveTo>
                <a:cubicBezTo>
                  <a:pt x="153" y="337"/>
                  <a:pt x="156" y="337"/>
                  <a:pt x="158" y="336"/>
                </a:cubicBezTo>
                <a:cubicBezTo>
                  <a:pt x="158" y="336"/>
                  <a:pt x="158" y="336"/>
                  <a:pt x="158" y="336"/>
                </a:cubicBezTo>
                <a:cubicBezTo>
                  <a:pt x="271" y="280"/>
                  <a:pt x="271" y="280"/>
                  <a:pt x="271" y="280"/>
                </a:cubicBezTo>
                <a:cubicBezTo>
                  <a:pt x="274" y="278"/>
                  <a:pt x="275" y="274"/>
                  <a:pt x="274" y="270"/>
                </a:cubicBezTo>
                <a:cubicBezTo>
                  <a:pt x="273" y="269"/>
                  <a:pt x="272" y="268"/>
                  <a:pt x="271" y="267"/>
                </a:cubicBezTo>
                <a:cubicBezTo>
                  <a:pt x="250" y="254"/>
                  <a:pt x="250" y="254"/>
                  <a:pt x="250" y="254"/>
                </a:cubicBezTo>
                <a:cubicBezTo>
                  <a:pt x="178" y="290"/>
                  <a:pt x="178" y="290"/>
                  <a:pt x="178" y="290"/>
                </a:cubicBezTo>
                <a:cubicBezTo>
                  <a:pt x="171" y="295"/>
                  <a:pt x="151" y="301"/>
                  <a:pt x="140" y="293"/>
                </a:cubicBezTo>
                <a:cubicBezTo>
                  <a:pt x="43" y="226"/>
                  <a:pt x="43" y="226"/>
                  <a:pt x="43" y="226"/>
                </a:cubicBezTo>
                <a:cubicBezTo>
                  <a:pt x="22" y="236"/>
                  <a:pt x="22" y="236"/>
                  <a:pt x="22" y="236"/>
                </a:cubicBezTo>
                <a:cubicBezTo>
                  <a:pt x="18" y="238"/>
                  <a:pt x="17" y="242"/>
                  <a:pt x="18" y="246"/>
                </a:cubicBezTo>
                <a:cubicBezTo>
                  <a:pt x="19" y="247"/>
                  <a:pt x="20" y="248"/>
                  <a:pt x="21" y="248"/>
                </a:cubicBezTo>
                <a:cubicBezTo>
                  <a:pt x="21" y="248"/>
                  <a:pt x="21" y="248"/>
                  <a:pt x="21" y="248"/>
                </a:cubicBezTo>
                <a:cubicBezTo>
                  <a:pt x="151" y="335"/>
                  <a:pt x="151" y="335"/>
                  <a:pt x="151" y="335"/>
                </a:cubicBezTo>
                <a:close/>
                <a:moveTo>
                  <a:pt x="149" y="349"/>
                </a:moveTo>
                <a:cubicBezTo>
                  <a:pt x="145" y="356"/>
                  <a:pt x="144" y="363"/>
                  <a:pt x="144" y="370"/>
                </a:cubicBezTo>
                <a:cubicBezTo>
                  <a:pt x="144" y="377"/>
                  <a:pt x="146" y="384"/>
                  <a:pt x="149" y="391"/>
                </a:cubicBezTo>
                <a:cubicBezTo>
                  <a:pt x="150" y="394"/>
                  <a:pt x="149" y="398"/>
                  <a:pt x="145" y="400"/>
                </a:cubicBezTo>
                <a:cubicBezTo>
                  <a:pt x="143" y="400"/>
                  <a:pt x="140" y="400"/>
                  <a:pt x="138" y="398"/>
                </a:cubicBezTo>
                <a:cubicBezTo>
                  <a:pt x="9" y="309"/>
                  <a:pt x="9" y="309"/>
                  <a:pt x="9" y="309"/>
                </a:cubicBezTo>
                <a:cubicBezTo>
                  <a:pt x="8" y="309"/>
                  <a:pt x="7" y="308"/>
                  <a:pt x="7" y="306"/>
                </a:cubicBezTo>
                <a:cubicBezTo>
                  <a:pt x="3" y="299"/>
                  <a:pt x="1" y="291"/>
                  <a:pt x="1" y="283"/>
                </a:cubicBezTo>
                <a:cubicBezTo>
                  <a:pt x="0" y="274"/>
                  <a:pt x="2" y="266"/>
                  <a:pt x="6" y="256"/>
                </a:cubicBezTo>
                <a:cubicBezTo>
                  <a:pt x="8" y="253"/>
                  <a:pt x="12" y="251"/>
                  <a:pt x="16" y="253"/>
                </a:cubicBezTo>
                <a:cubicBezTo>
                  <a:pt x="16" y="253"/>
                  <a:pt x="16" y="253"/>
                  <a:pt x="17" y="254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9" y="342"/>
                  <a:pt x="150" y="346"/>
                  <a:pt x="149" y="349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538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628473" y="313550"/>
            <a:ext cx="3152418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资料的阅读、消化、整理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9" name="矩形 8"/>
          <p:cNvSpPr/>
          <p:nvPr/>
        </p:nvSpPr>
        <p:spPr>
          <a:xfrm>
            <a:off x="1810159" y="1165231"/>
            <a:ext cx="6904868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资料搜集完毕以后要对所有资料通读一遍，对于有借鉴意义的内容做重点标记，以备做课件时使用。对于课件中所使用的案例、故事此时也一并阅读。</a:t>
            </a:r>
          </a:p>
        </p:txBody>
      </p:sp>
      <p:sp>
        <p:nvSpPr>
          <p:cNvPr id="5" name="矩形 4"/>
          <p:cNvSpPr/>
          <p:nvPr/>
        </p:nvSpPr>
        <p:spPr>
          <a:xfrm>
            <a:off x="1866667" y="3606392"/>
            <a:ext cx="5827236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整理消化后的资料，并理顺资料之间的逻辑顺序。</a:t>
            </a:r>
          </a:p>
        </p:txBody>
      </p:sp>
      <p:sp>
        <p:nvSpPr>
          <p:cNvPr id="10" name="矩形 9"/>
          <p:cNvSpPr/>
          <p:nvPr/>
        </p:nvSpPr>
        <p:spPr>
          <a:xfrm>
            <a:off x="1866667" y="2507723"/>
            <a:ext cx="6791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阅读资料的过程中，要结合个人工作经验对资料进行二次加工，形成具备个人特色的、个人语言特点的、思维结构的内容。</a:t>
            </a:r>
          </a:p>
        </p:txBody>
      </p:sp>
      <p:grpSp>
        <p:nvGrpSpPr>
          <p:cNvPr id="20" name="组合 19"/>
          <p:cNvGrpSpPr/>
          <p:nvPr/>
        </p:nvGrpSpPr>
        <p:grpSpPr>
          <a:xfrm rot="13329780">
            <a:off x="162310" y="1702854"/>
            <a:ext cx="1704357" cy="1704357"/>
            <a:chOff x="759443" y="1326149"/>
            <a:chExt cx="996804" cy="996804"/>
          </a:xfrm>
        </p:grpSpPr>
        <p:sp>
          <p:nvSpPr>
            <p:cNvPr id="16" name="泪滴形 15"/>
            <p:cNvSpPr/>
            <p:nvPr/>
          </p:nvSpPr>
          <p:spPr>
            <a:xfrm flipH="1">
              <a:off x="759443" y="1326149"/>
              <a:ext cx="996804" cy="996804"/>
            </a:xfrm>
            <a:prstGeom prst="teardrop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1005845" y="1641740"/>
              <a:ext cx="504000" cy="365621"/>
              <a:chOff x="4640263" y="2546350"/>
              <a:chExt cx="630238" cy="457200"/>
            </a:xfrm>
            <a:solidFill>
              <a:srgbClr val="76A42D"/>
            </a:solidFill>
          </p:grpSpPr>
          <p:sp>
            <p:nvSpPr>
              <p:cNvPr id="22" name="Oval 8"/>
              <p:cNvSpPr>
                <a:spLocks noChangeArrowheads="1"/>
              </p:cNvSpPr>
              <p:nvPr/>
            </p:nvSpPr>
            <p:spPr bwMode="auto">
              <a:xfrm>
                <a:off x="4940300" y="2706688"/>
                <a:ext cx="187325" cy="184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 noEditPoints="1"/>
              </p:cNvSpPr>
              <p:nvPr/>
            </p:nvSpPr>
            <p:spPr bwMode="auto">
              <a:xfrm rot="8270220">
                <a:off x="4640263" y="2546350"/>
                <a:ext cx="630238" cy="457200"/>
              </a:xfrm>
              <a:custGeom>
                <a:avLst/>
                <a:gdLst>
                  <a:gd name="T0" fmla="*/ 146 w 168"/>
                  <a:gd name="T1" fmla="*/ 12 h 122"/>
                  <a:gd name="T2" fmla="*/ 135 w 168"/>
                  <a:gd name="T3" fmla="*/ 12 h 122"/>
                  <a:gd name="T4" fmla="*/ 121 w 168"/>
                  <a:gd name="T5" fmla="*/ 0 h 122"/>
                  <a:gd name="T6" fmla="*/ 84 w 168"/>
                  <a:gd name="T7" fmla="*/ 0 h 122"/>
                  <a:gd name="T8" fmla="*/ 73 w 168"/>
                  <a:gd name="T9" fmla="*/ 12 h 122"/>
                  <a:gd name="T10" fmla="*/ 50 w 168"/>
                  <a:gd name="T11" fmla="*/ 12 h 122"/>
                  <a:gd name="T12" fmla="*/ 43 w 168"/>
                  <a:gd name="T13" fmla="*/ 5 h 122"/>
                  <a:gd name="T14" fmla="*/ 27 w 168"/>
                  <a:gd name="T15" fmla="*/ 5 h 122"/>
                  <a:gd name="T16" fmla="*/ 20 w 168"/>
                  <a:gd name="T17" fmla="*/ 12 h 122"/>
                  <a:gd name="T18" fmla="*/ 0 w 168"/>
                  <a:gd name="T19" fmla="*/ 34 h 122"/>
                  <a:gd name="T20" fmla="*/ 0 w 168"/>
                  <a:gd name="T21" fmla="*/ 99 h 122"/>
                  <a:gd name="T22" fmla="*/ 22 w 168"/>
                  <a:gd name="T23" fmla="*/ 122 h 122"/>
                  <a:gd name="T24" fmla="*/ 146 w 168"/>
                  <a:gd name="T25" fmla="*/ 122 h 122"/>
                  <a:gd name="T26" fmla="*/ 168 w 168"/>
                  <a:gd name="T27" fmla="*/ 99 h 122"/>
                  <a:gd name="T28" fmla="*/ 168 w 168"/>
                  <a:gd name="T29" fmla="*/ 34 h 122"/>
                  <a:gd name="T30" fmla="*/ 146 w 168"/>
                  <a:gd name="T31" fmla="*/ 12 h 122"/>
                  <a:gd name="T32" fmla="*/ 20 w 168"/>
                  <a:gd name="T33" fmla="*/ 94 h 122"/>
                  <a:gd name="T34" fmla="*/ 16 w 168"/>
                  <a:gd name="T35" fmla="*/ 98 h 122"/>
                  <a:gd name="T36" fmla="*/ 12 w 168"/>
                  <a:gd name="T37" fmla="*/ 94 h 122"/>
                  <a:gd name="T38" fmla="*/ 12 w 168"/>
                  <a:gd name="T39" fmla="*/ 49 h 122"/>
                  <a:gd name="T40" fmla="*/ 16 w 168"/>
                  <a:gd name="T41" fmla="*/ 45 h 122"/>
                  <a:gd name="T42" fmla="*/ 20 w 168"/>
                  <a:gd name="T43" fmla="*/ 49 h 122"/>
                  <a:gd name="T44" fmla="*/ 20 w 168"/>
                  <a:gd name="T45" fmla="*/ 94 h 122"/>
                  <a:gd name="T46" fmla="*/ 45 w 168"/>
                  <a:gd name="T47" fmla="*/ 29 h 122"/>
                  <a:gd name="T48" fmla="*/ 41 w 168"/>
                  <a:gd name="T49" fmla="*/ 33 h 122"/>
                  <a:gd name="T50" fmla="*/ 30 w 168"/>
                  <a:gd name="T51" fmla="*/ 33 h 122"/>
                  <a:gd name="T52" fmla="*/ 25 w 168"/>
                  <a:gd name="T53" fmla="*/ 29 h 122"/>
                  <a:gd name="T54" fmla="*/ 25 w 168"/>
                  <a:gd name="T55" fmla="*/ 26 h 122"/>
                  <a:gd name="T56" fmla="*/ 30 w 168"/>
                  <a:gd name="T57" fmla="*/ 22 h 122"/>
                  <a:gd name="T58" fmla="*/ 41 w 168"/>
                  <a:gd name="T59" fmla="*/ 22 h 122"/>
                  <a:gd name="T60" fmla="*/ 45 w 168"/>
                  <a:gd name="T61" fmla="*/ 26 h 122"/>
                  <a:gd name="T62" fmla="*/ 45 w 168"/>
                  <a:gd name="T63" fmla="*/ 29 h 122"/>
                  <a:gd name="T64" fmla="*/ 105 w 168"/>
                  <a:gd name="T65" fmla="*/ 103 h 122"/>
                  <a:gd name="T66" fmla="*/ 69 w 168"/>
                  <a:gd name="T67" fmla="*/ 67 h 122"/>
                  <a:gd name="T68" fmla="*/ 105 w 168"/>
                  <a:gd name="T69" fmla="*/ 32 h 122"/>
                  <a:gd name="T70" fmla="*/ 140 w 168"/>
                  <a:gd name="T71" fmla="*/ 67 h 122"/>
                  <a:gd name="T72" fmla="*/ 105 w 168"/>
                  <a:gd name="T73" fmla="*/ 10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8" h="122">
                    <a:moveTo>
                      <a:pt x="146" y="12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8"/>
                      <a:pt x="47" y="5"/>
                      <a:pt x="43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4" y="5"/>
                      <a:pt x="21" y="8"/>
                      <a:pt x="20" y="12"/>
                    </a:cubicBezTo>
                    <a:cubicBezTo>
                      <a:pt x="9" y="13"/>
                      <a:pt x="0" y="23"/>
                      <a:pt x="0" y="34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12"/>
                      <a:pt x="10" y="122"/>
                      <a:pt x="22" y="122"/>
                    </a:cubicBezTo>
                    <a:cubicBezTo>
                      <a:pt x="146" y="122"/>
                      <a:pt x="146" y="122"/>
                      <a:pt x="146" y="122"/>
                    </a:cubicBezTo>
                    <a:cubicBezTo>
                      <a:pt x="158" y="122"/>
                      <a:pt x="168" y="112"/>
                      <a:pt x="168" y="99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8" y="22"/>
                      <a:pt x="158" y="12"/>
                      <a:pt x="146" y="12"/>
                    </a:cubicBezTo>
                    <a:moveTo>
                      <a:pt x="20" y="94"/>
                    </a:moveTo>
                    <a:cubicBezTo>
                      <a:pt x="20" y="96"/>
                      <a:pt x="18" y="98"/>
                      <a:pt x="16" y="98"/>
                    </a:cubicBezTo>
                    <a:cubicBezTo>
                      <a:pt x="14" y="98"/>
                      <a:pt x="12" y="96"/>
                      <a:pt x="12" y="94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7"/>
                      <a:pt x="14" y="45"/>
                      <a:pt x="16" y="45"/>
                    </a:cubicBezTo>
                    <a:cubicBezTo>
                      <a:pt x="18" y="45"/>
                      <a:pt x="20" y="47"/>
                      <a:pt x="20" y="49"/>
                    </a:cubicBezTo>
                    <a:lnTo>
                      <a:pt x="20" y="94"/>
                    </a:lnTo>
                    <a:close/>
                    <a:moveTo>
                      <a:pt x="45" y="29"/>
                    </a:moveTo>
                    <a:cubicBezTo>
                      <a:pt x="45" y="31"/>
                      <a:pt x="43" y="33"/>
                      <a:pt x="41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7" y="33"/>
                      <a:pt x="25" y="31"/>
                      <a:pt x="25" y="29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3" y="22"/>
                      <a:pt x="45" y="24"/>
                      <a:pt x="45" y="26"/>
                    </a:cubicBezTo>
                    <a:lnTo>
                      <a:pt x="45" y="29"/>
                    </a:lnTo>
                    <a:close/>
                    <a:moveTo>
                      <a:pt x="105" y="103"/>
                    </a:moveTo>
                    <a:cubicBezTo>
                      <a:pt x="85" y="103"/>
                      <a:pt x="69" y="87"/>
                      <a:pt x="69" y="67"/>
                    </a:cubicBezTo>
                    <a:cubicBezTo>
                      <a:pt x="69" y="48"/>
                      <a:pt x="85" y="32"/>
                      <a:pt x="105" y="32"/>
                    </a:cubicBezTo>
                    <a:cubicBezTo>
                      <a:pt x="124" y="32"/>
                      <a:pt x="140" y="48"/>
                      <a:pt x="140" y="67"/>
                    </a:cubicBezTo>
                    <a:cubicBezTo>
                      <a:pt x="140" y="87"/>
                      <a:pt x="124" y="103"/>
                      <a:pt x="105" y="10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550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063942" y="320944"/>
            <a:ext cx="1804988" cy="282575"/>
          </a:xfrm>
          <a:prstGeom prst="rect">
            <a:avLst/>
          </a:prstGeom>
        </p:spPr>
        <p:txBody>
          <a:bodyPr/>
          <a:lstStyle/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课程开发的定义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3105364" y="1853159"/>
            <a:ext cx="5230634" cy="194414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是指通过需求分析确定课程目标，再根据这一目标选择相应的教学内容和相关教学活动进行计划、组织、实施、评价、修订，以最终达到课程目标的整个工作过程。</a:t>
            </a:r>
          </a:p>
        </p:txBody>
      </p:sp>
      <p:sp>
        <p:nvSpPr>
          <p:cNvPr id="6" name="矩形 5"/>
          <p:cNvSpPr/>
          <p:nvPr/>
        </p:nvSpPr>
        <p:spPr>
          <a:xfrm>
            <a:off x="2885951" y="107339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kern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4237216" y="1273448"/>
            <a:ext cx="1071362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308578" y="1273449"/>
            <a:ext cx="0" cy="509371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766060" y="1782820"/>
            <a:ext cx="2542518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766060" y="1782820"/>
            <a:ext cx="0" cy="303893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66060" y="2086713"/>
            <a:ext cx="205740" cy="0"/>
          </a:xfrm>
          <a:prstGeom prst="line">
            <a:avLst/>
          </a:prstGeom>
          <a:ln>
            <a:prstDash val="dash"/>
            <a:headEnd type="diamond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633641" y="1385133"/>
            <a:ext cx="1843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/>
              <a:t>(Curriculum Development)</a:t>
            </a:r>
            <a:endParaRPr lang="zh-CN" altLang="en-US" sz="1200" dirty="0"/>
          </a:p>
        </p:txBody>
      </p:sp>
      <p:sp>
        <p:nvSpPr>
          <p:cNvPr id="22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28" name="Freeform 36"/>
          <p:cNvSpPr>
            <a:spLocks/>
          </p:cNvSpPr>
          <p:nvPr/>
        </p:nvSpPr>
        <p:spPr bwMode="auto">
          <a:xfrm>
            <a:off x="904153" y="1986383"/>
            <a:ext cx="1656168" cy="1659196"/>
          </a:xfrm>
          <a:custGeom>
            <a:avLst/>
            <a:gdLst>
              <a:gd name="T0" fmla="*/ 127 w 132"/>
              <a:gd name="T1" fmla="*/ 76 h 133"/>
              <a:gd name="T2" fmla="*/ 57 w 132"/>
              <a:gd name="T3" fmla="*/ 127 h 133"/>
              <a:gd name="T4" fmla="*/ 6 w 132"/>
              <a:gd name="T5" fmla="*/ 57 h 133"/>
              <a:gd name="T6" fmla="*/ 76 w 132"/>
              <a:gd name="T7" fmla="*/ 6 h 133"/>
              <a:gd name="T8" fmla="*/ 127 w 132"/>
              <a:gd name="T9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133">
                <a:moveTo>
                  <a:pt x="127" y="76"/>
                </a:moveTo>
                <a:cubicBezTo>
                  <a:pt x="122" y="110"/>
                  <a:pt x="90" y="133"/>
                  <a:pt x="57" y="127"/>
                </a:cubicBezTo>
                <a:cubicBezTo>
                  <a:pt x="23" y="122"/>
                  <a:pt x="0" y="90"/>
                  <a:pt x="6" y="57"/>
                </a:cubicBezTo>
                <a:cubicBezTo>
                  <a:pt x="11" y="23"/>
                  <a:pt x="42" y="0"/>
                  <a:pt x="76" y="6"/>
                </a:cubicBezTo>
                <a:cubicBezTo>
                  <a:pt x="110" y="11"/>
                  <a:pt x="132" y="43"/>
                  <a:pt x="127" y="76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29" name="Freeform 48"/>
          <p:cNvSpPr>
            <a:spLocks/>
          </p:cNvSpPr>
          <p:nvPr/>
        </p:nvSpPr>
        <p:spPr bwMode="auto">
          <a:xfrm rot="20700000">
            <a:off x="917671" y="1942626"/>
            <a:ext cx="890152" cy="1186870"/>
          </a:xfrm>
          <a:custGeom>
            <a:avLst/>
            <a:gdLst>
              <a:gd name="T0" fmla="*/ 58 w 71"/>
              <a:gd name="T1" fmla="*/ 90 h 95"/>
              <a:gd name="T2" fmla="*/ 31 w 71"/>
              <a:gd name="T3" fmla="*/ 81 h 95"/>
              <a:gd name="T4" fmla="*/ 5 w 71"/>
              <a:gd name="T5" fmla="*/ 32 h 95"/>
              <a:gd name="T6" fmla="*/ 13 w 71"/>
              <a:gd name="T7" fmla="*/ 5 h 95"/>
              <a:gd name="T8" fmla="*/ 13 w 71"/>
              <a:gd name="T9" fmla="*/ 5 h 95"/>
              <a:gd name="T10" fmla="*/ 40 w 71"/>
              <a:gd name="T11" fmla="*/ 13 h 95"/>
              <a:gd name="T12" fmla="*/ 66 w 71"/>
              <a:gd name="T13" fmla="*/ 63 h 95"/>
              <a:gd name="T14" fmla="*/ 58 w 71"/>
              <a:gd name="T15" fmla="*/ 9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5">
                <a:moveTo>
                  <a:pt x="58" y="90"/>
                </a:moveTo>
                <a:cubicBezTo>
                  <a:pt x="48" y="95"/>
                  <a:pt x="36" y="91"/>
                  <a:pt x="31" y="81"/>
                </a:cubicBezTo>
                <a:cubicBezTo>
                  <a:pt x="5" y="32"/>
                  <a:pt x="5" y="32"/>
                  <a:pt x="5" y="32"/>
                </a:cubicBezTo>
                <a:cubicBezTo>
                  <a:pt x="0" y="22"/>
                  <a:pt x="4" y="10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23" y="0"/>
                  <a:pt x="35" y="4"/>
                  <a:pt x="40" y="13"/>
                </a:cubicBezTo>
                <a:cubicBezTo>
                  <a:pt x="66" y="63"/>
                  <a:pt x="66" y="63"/>
                  <a:pt x="66" y="63"/>
                </a:cubicBezTo>
                <a:cubicBezTo>
                  <a:pt x="71" y="73"/>
                  <a:pt x="67" y="85"/>
                  <a:pt x="58" y="90"/>
                </a:cubicBezTo>
                <a:close/>
              </a:path>
            </a:pathLst>
          </a:custGeom>
          <a:solidFill>
            <a:srgbClr val="7300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ea typeface="微软雅黑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237" y="2131981"/>
            <a:ext cx="1368000" cy="136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1324330" y="2459939"/>
            <a:ext cx="755360" cy="646726"/>
            <a:chOff x="2162176" y="-104775"/>
            <a:chExt cx="1655763" cy="141763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33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34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4510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制作课件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9" name="矩形 8"/>
          <p:cNvSpPr/>
          <p:nvPr/>
        </p:nvSpPr>
        <p:spPr>
          <a:xfrm>
            <a:off x="599997" y="1146605"/>
            <a:ext cx="61661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</a:t>
            </a:r>
            <a:r>
              <a:rPr lang="zh-CN" altLang="en-US" sz="28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吸收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整理资料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的工作后，此时就可以着手进行课件的撰写工作了。制作过程中要注意讲课流程的安排，搜集的案例如何与内容做好衔接。</a:t>
            </a:r>
          </a:p>
        </p:txBody>
      </p:sp>
      <p:sp>
        <p:nvSpPr>
          <p:cNvPr id="4" name="矩形 3"/>
          <p:cNvSpPr/>
          <p:nvPr/>
        </p:nvSpPr>
        <p:spPr>
          <a:xfrm>
            <a:off x="671916" y="2947789"/>
            <a:ext cx="56428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为了在课程开始和中间过程吸引学员，需要选择一些故事、问题放在课程的开头和中间部分；为了加强课程某些观点、理论的权威性，需要引入一些名人名言和权威数据进行辅助内容；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510677" y="869627"/>
            <a:ext cx="2140163" cy="3092446"/>
            <a:chOff x="5435600" y="2636838"/>
            <a:chExt cx="1370013" cy="1979612"/>
          </a:xfrm>
        </p:grpSpPr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6081713" y="3943350"/>
              <a:ext cx="320675" cy="158750"/>
            </a:xfrm>
            <a:custGeom>
              <a:avLst/>
              <a:gdLst>
                <a:gd name="T0" fmla="*/ 66 w 404"/>
                <a:gd name="T1" fmla="*/ 200 h 201"/>
                <a:gd name="T2" fmla="*/ 66 w 404"/>
                <a:gd name="T3" fmla="*/ 200 h 201"/>
                <a:gd name="T4" fmla="*/ 54 w 404"/>
                <a:gd name="T5" fmla="*/ 201 h 201"/>
                <a:gd name="T6" fmla="*/ 43 w 404"/>
                <a:gd name="T7" fmla="*/ 200 h 201"/>
                <a:gd name="T8" fmla="*/ 34 w 404"/>
                <a:gd name="T9" fmla="*/ 197 h 201"/>
                <a:gd name="T10" fmla="*/ 24 w 404"/>
                <a:gd name="T11" fmla="*/ 191 h 201"/>
                <a:gd name="T12" fmla="*/ 16 w 404"/>
                <a:gd name="T13" fmla="*/ 185 h 201"/>
                <a:gd name="T14" fmla="*/ 9 w 404"/>
                <a:gd name="T15" fmla="*/ 176 h 201"/>
                <a:gd name="T16" fmla="*/ 4 w 404"/>
                <a:gd name="T17" fmla="*/ 166 h 201"/>
                <a:gd name="T18" fmla="*/ 1 w 404"/>
                <a:gd name="T19" fmla="*/ 155 h 201"/>
                <a:gd name="T20" fmla="*/ 1 w 404"/>
                <a:gd name="T21" fmla="*/ 155 h 201"/>
                <a:gd name="T22" fmla="*/ 1 w 404"/>
                <a:gd name="T23" fmla="*/ 155 h 201"/>
                <a:gd name="T24" fmla="*/ 0 w 404"/>
                <a:gd name="T25" fmla="*/ 144 h 201"/>
                <a:gd name="T26" fmla="*/ 1 w 404"/>
                <a:gd name="T27" fmla="*/ 134 h 201"/>
                <a:gd name="T28" fmla="*/ 4 w 404"/>
                <a:gd name="T29" fmla="*/ 123 h 201"/>
                <a:gd name="T30" fmla="*/ 10 w 404"/>
                <a:gd name="T31" fmla="*/ 113 h 201"/>
                <a:gd name="T32" fmla="*/ 16 w 404"/>
                <a:gd name="T33" fmla="*/ 105 h 201"/>
                <a:gd name="T34" fmla="*/ 25 w 404"/>
                <a:gd name="T35" fmla="*/ 99 h 201"/>
                <a:gd name="T36" fmla="*/ 35 w 404"/>
                <a:gd name="T37" fmla="*/ 93 h 201"/>
                <a:gd name="T38" fmla="*/ 46 w 404"/>
                <a:gd name="T39" fmla="*/ 90 h 201"/>
                <a:gd name="T40" fmla="*/ 338 w 404"/>
                <a:gd name="T41" fmla="*/ 1 h 201"/>
                <a:gd name="T42" fmla="*/ 338 w 404"/>
                <a:gd name="T43" fmla="*/ 1 h 201"/>
                <a:gd name="T44" fmla="*/ 349 w 404"/>
                <a:gd name="T45" fmla="*/ 0 h 201"/>
                <a:gd name="T46" fmla="*/ 360 w 404"/>
                <a:gd name="T47" fmla="*/ 1 h 201"/>
                <a:gd name="T48" fmla="*/ 371 w 404"/>
                <a:gd name="T49" fmla="*/ 5 h 201"/>
                <a:gd name="T50" fmla="*/ 379 w 404"/>
                <a:gd name="T51" fmla="*/ 10 h 201"/>
                <a:gd name="T52" fmla="*/ 388 w 404"/>
                <a:gd name="T53" fmla="*/ 17 h 201"/>
                <a:gd name="T54" fmla="*/ 395 w 404"/>
                <a:gd name="T55" fmla="*/ 25 h 201"/>
                <a:gd name="T56" fmla="*/ 400 w 404"/>
                <a:gd name="T57" fmla="*/ 35 h 201"/>
                <a:gd name="T58" fmla="*/ 403 w 404"/>
                <a:gd name="T59" fmla="*/ 46 h 201"/>
                <a:gd name="T60" fmla="*/ 403 w 404"/>
                <a:gd name="T61" fmla="*/ 46 h 201"/>
                <a:gd name="T62" fmla="*/ 403 w 404"/>
                <a:gd name="T63" fmla="*/ 46 h 201"/>
                <a:gd name="T64" fmla="*/ 404 w 404"/>
                <a:gd name="T65" fmla="*/ 58 h 201"/>
                <a:gd name="T66" fmla="*/ 403 w 404"/>
                <a:gd name="T67" fmla="*/ 68 h 201"/>
                <a:gd name="T68" fmla="*/ 399 w 404"/>
                <a:gd name="T69" fmla="*/ 78 h 201"/>
                <a:gd name="T70" fmla="*/ 395 w 404"/>
                <a:gd name="T71" fmla="*/ 88 h 201"/>
                <a:gd name="T72" fmla="*/ 387 w 404"/>
                <a:gd name="T73" fmla="*/ 96 h 201"/>
                <a:gd name="T74" fmla="*/ 379 w 404"/>
                <a:gd name="T75" fmla="*/ 102 h 201"/>
                <a:gd name="T76" fmla="*/ 370 w 404"/>
                <a:gd name="T77" fmla="*/ 108 h 201"/>
                <a:gd name="T78" fmla="*/ 359 w 404"/>
                <a:gd name="T79" fmla="*/ 111 h 201"/>
                <a:gd name="T80" fmla="*/ 66 w 404"/>
                <a:gd name="T81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4" h="201">
                  <a:moveTo>
                    <a:pt x="66" y="200"/>
                  </a:moveTo>
                  <a:lnTo>
                    <a:pt x="66" y="200"/>
                  </a:lnTo>
                  <a:lnTo>
                    <a:pt x="54" y="201"/>
                  </a:lnTo>
                  <a:lnTo>
                    <a:pt x="43" y="200"/>
                  </a:lnTo>
                  <a:lnTo>
                    <a:pt x="34" y="197"/>
                  </a:lnTo>
                  <a:lnTo>
                    <a:pt x="24" y="191"/>
                  </a:lnTo>
                  <a:lnTo>
                    <a:pt x="16" y="185"/>
                  </a:lnTo>
                  <a:lnTo>
                    <a:pt x="9" y="176"/>
                  </a:lnTo>
                  <a:lnTo>
                    <a:pt x="4" y="166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1" y="134"/>
                  </a:lnTo>
                  <a:lnTo>
                    <a:pt x="4" y="123"/>
                  </a:lnTo>
                  <a:lnTo>
                    <a:pt x="10" y="113"/>
                  </a:lnTo>
                  <a:lnTo>
                    <a:pt x="16" y="105"/>
                  </a:lnTo>
                  <a:lnTo>
                    <a:pt x="25" y="99"/>
                  </a:lnTo>
                  <a:lnTo>
                    <a:pt x="35" y="93"/>
                  </a:lnTo>
                  <a:lnTo>
                    <a:pt x="46" y="90"/>
                  </a:lnTo>
                  <a:lnTo>
                    <a:pt x="338" y="1"/>
                  </a:lnTo>
                  <a:lnTo>
                    <a:pt x="338" y="1"/>
                  </a:lnTo>
                  <a:lnTo>
                    <a:pt x="349" y="0"/>
                  </a:lnTo>
                  <a:lnTo>
                    <a:pt x="360" y="1"/>
                  </a:lnTo>
                  <a:lnTo>
                    <a:pt x="371" y="5"/>
                  </a:lnTo>
                  <a:lnTo>
                    <a:pt x="379" y="10"/>
                  </a:lnTo>
                  <a:lnTo>
                    <a:pt x="388" y="17"/>
                  </a:lnTo>
                  <a:lnTo>
                    <a:pt x="395" y="25"/>
                  </a:lnTo>
                  <a:lnTo>
                    <a:pt x="400" y="35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4" y="58"/>
                  </a:lnTo>
                  <a:lnTo>
                    <a:pt x="403" y="68"/>
                  </a:lnTo>
                  <a:lnTo>
                    <a:pt x="399" y="78"/>
                  </a:lnTo>
                  <a:lnTo>
                    <a:pt x="395" y="88"/>
                  </a:lnTo>
                  <a:lnTo>
                    <a:pt x="387" y="96"/>
                  </a:lnTo>
                  <a:lnTo>
                    <a:pt x="379" y="102"/>
                  </a:lnTo>
                  <a:lnTo>
                    <a:pt x="370" y="108"/>
                  </a:lnTo>
                  <a:lnTo>
                    <a:pt x="359" y="111"/>
                  </a:lnTo>
                  <a:lnTo>
                    <a:pt x="66" y="2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6313488" y="3763963"/>
              <a:ext cx="285750" cy="265112"/>
            </a:xfrm>
            <a:custGeom>
              <a:avLst/>
              <a:gdLst>
                <a:gd name="T0" fmla="*/ 100 w 360"/>
                <a:gd name="T1" fmla="*/ 314 h 336"/>
                <a:gd name="T2" fmla="*/ 84 w 360"/>
                <a:gd name="T3" fmla="*/ 329 h 336"/>
                <a:gd name="T4" fmla="*/ 63 w 360"/>
                <a:gd name="T5" fmla="*/ 336 h 336"/>
                <a:gd name="T6" fmla="*/ 42 w 360"/>
                <a:gd name="T7" fmla="*/ 335 h 336"/>
                <a:gd name="T8" fmla="*/ 22 w 360"/>
                <a:gd name="T9" fmla="*/ 325 h 336"/>
                <a:gd name="T10" fmla="*/ 13 w 360"/>
                <a:gd name="T11" fmla="*/ 316 h 336"/>
                <a:gd name="T12" fmla="*/ 4 w 360"/>
                <a:gd name="T13" fmla="*/ 298 h 336"/>
                <a:gd name="T14" fmla="*/ 0 w 360"/>
                <a:gd name="T15" fmla="*/ 277 h 336"/>
                <a:gd name="T16" fmla="*/ 6 w 360"/>
                <a:gd name="T17" fmla="*/ 255 h 336"/>
                <a:gd name="T18" fmla="*/ 12 w 360"/>
                <a:gd name="T19" fmla="*/ 245 h 336"/>
                <a:gd name="T20" fmla="*/ 100 w 360"/>
                <a:gd name="T21" fmla="*/ 100 h 336"/>
                <a:gd name="T22" fmla="*/ 121 w 360"/>
                <a:gd name="T23" fmla="*/ 63 h 336"/>
                <a:gd name="T24" fmla="*/ 137 w 360"/>
                <a:gd name="T25" fmla="*/ 40 h 336"/>
                <a:gd name="T26" fmla="*/ 157 w 360"/>
                <a:gd name="T27" fmla="*/ 21 h 336"/>
                <a:gd name="T28" fmla="*/ 169 w 360"/>
                <a:gd name="T29" fmla="*/ 13 h 336"/>
                <a:gd name="T30" fmla="*/ 196 w 360"/>
                <a:gd name="T31" fmla="*/ 3 h 336"/>
                <a:gd name="T32" fmla="*/ 224 w 360"/>
                <a:gd name="T33" fmla="*/ 0 h 336"/>
                <a:gd name="T34" fmla="*/ 254 w 360"/>
                <a:gd name="T35" fmla="*/ 3 h 336"/>
                <a:gd name="T36" fmla="*/ 282 w 360"/>
                <a:gd name="T37" fmla="*/ 12 h 336"/>
                <a:gd name="T38" fmla="*/ 293 w 360"/>
                <a:gd name="T39" fmla="*/ 16 h 336"/>
                <a:gd name="T40" fmla="*/ 316 w 360"/>
                <a:gd name="T41" fmla="*/ 28 h 336"/>
                <a:gd name="T42" fmla="*/ 336 w 360"/>
                <a:gd name="T43" fmla="*/ 44 h 336"/>
                <a:gd name="T44" fmla="*/ 351 w 360"/>
                <a:gd name="T45" fmla="*/ 63 h 336"/>
                <a:gd name="T46" fmla="*/ 357 w 360"/>
                <a:gd name="T47" fmla="*/ 74 h 336"/>
                <a:gd name="T48" fmla="*/ 360 w 360"/>
                <a:gd name="T49" fmla="*/ 90 h 336"/>
                <a:gd name="T50" fmla="*/ 360 w 360"/>
                <a:gd name="T51" fmla="*/ 106 h 336"/>
                <a:gd name="T52" fmla="*/ 356 w 360"/>
                <a:gd name="T53" fmla="*/ 138 h 336"/>
                <a:gd name="T54" fmla="*/ 348 w 360"/>
                <a:gd name="T55" fmla="*/ 139 h 336"/>
                <a:gd name="T56" fmla="*/ 333 w 360"/>
                <a:gd name="T57" fmla="*/ 139 h 336"/>
                <a:gd name="T58" fmla="*/ 311 w 360"/>
                <a:gd name="T59" fmla="*/ 135 h 336"/>
                <a:gd name="T60" fmla="*/ 297 w 360"/>
                <a:gd name="T61" fmla="*/ 131 h 336"/>
                <a:gd name="T62" fmla="*/ 278 w 360"/>
                <a:gd name="T63" fmla="*/ 131 h 336"/>
                <a:gd name="T64" fmla="*/ 259 w 360"/>
                <a:gd name="T65" fmla="*/ 134 h 336"/>
                <a:gd name="T66" fmla="*/ 243 w 360"/>
                <a:gd name="T67" fmla="*/ 138 h 336"/>
                <a:gd name="T68" fmla="*/ 212 w 360"/>
                <a:gd name="T69" fmla="*/ 154 h 336"/>
                <a:gd name="T70" fmla="*/ 187 w 360"/>
                <a:gd name="T71" fmla="*/ 177 h 336"/>
                <a:gd name="T72" fmla="*/ 165 w 360"/>
                <a:gd name="T73" fmla="*/ 205 h 336"/>
                <a:gd name="T74" fmla="*/ 135 w 360"/>
                <a:gd name="T75" fmla="*/ 252 h 336"/>
                <a:gd name="T76" fmla="*/ 100 w 360"/>
                <a:gd name="T77" fmla="*/ 31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0" h="336">
                  <a:moveTo>
                    <a:pt x="100" y="314"/>
                  </a:moveTo>
                  <a:lnTo>
                    <a:pt x="100" y="314"/>
                  </a:lnTo>
                  <a:lnTo>
                    <a:pt x="93" y="323"/>
                  </a:lnTo>
                  <a:lnTo>
                    <a:pt x="84" y="329"/>
                  </a:lnTo>
                  <a:lnTo>
                    <a:pt x="73" y="333"/>
                  </a:lnTo>
                  <a:lnTo>
                    <a:pt x="63" y="336"/>
                  </a:lnTo>
                  <a:lnTo>
                    <a:pt x="53" y="336"/>
                  </a:lnTo>
                  <a:lnTo>
                    <a:pt x="42" y="335"/>
                  </a:lnTo>
                  <a:lnTo>
                    <a:pt x="32" y="330"/>
                  </a:lnTo>
                  <a:lnTo>
                    <a:pt x="22" y="325"/>
                  </a:lnTo>
                  <a:lnTo>
                    <a:pt x="22" y="325"/>
                  </a:lnTo>
                  <a:lnTo>
                    <a:pt x="13" y="316"/>
                  </a:lnTo>
                  <a:lnTo>
                    <a:pt x="8" y="307"/>
                  </a:lnTo>
                  <a:lnTo>
                    <a:pt x="4" y="298"/>
                  </a:lnTo>
                  <a:lnTo>
                    <a:pt x="0" y="287"/>
                  </a:lnTo>
                  <a:lnTo>
                    <a:pt x="0" y="277"/>
                  </a:lnTo>
                  <a:lnTo>
                    <a:pt x="3" y="266"/>
                  </a:lnTo>
                  <a:lnTo>
                    <a:pt x="6" y="255"/>
                  </a:lnTo>
                  <a:lnTo>
                    <a:pt x="12" y="245"/>
                  </a:lnTo>
                  <a:lnTo>
                    <a:pt x="12" y="245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115" y="75"/>
                  </a:lnTo>
                  <a:lnTo>
                    <a:pt x="121" y="63"/>
                  </a:lnTo>
                  <a:lnTo>
                    <a:pt x="129" y="51"/>
                  </a:lnTo>
                  <a:lnTo>
                    <a:pt x="137" y="40"/>
                  </a:lnTo>
                  <a:lnTo>
                    <a:pt x="146" y="29"/>
                  </a:lnTo>
                  <a:lnTo>
                    <a:pt x="157" y="21"/>
                  </a:lnTo>
                  <a:lnTo>
                    <a:pt x="169" y="13"/>
                  </a:lnTo>
                  <a:lnTo>
                    <a:pt x="169" y="13"/>
                  </a:lnTo>
                  <a:lnTo>
                    <a:pt x="182" y="7"/>
                  </a:lnTo>
                  <a:lnTo>
                    <a:pt x="196" y="3"/>
                  </a:lnTo>
                  <a:lnTo>
                    <a:pt x="210" y="0"/>
                  </a:lnTo>
                  <a:lnTo>
                    <a:pt x="224" y="0"/>
                  </a:lnTo>
                  <a:lnTo>
                    <a:pt x="239" y="1"/>
                  </a:lnTo>
                  <a:lnTo>
                    <a:pt x="254" y="3"/>
                  </a:lnTo>
                  <a:lnTo>
                    <a:pt x="268" y="7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93" y="16"/>
                  </a:lnTo>
                  <a:lnTo>
                    <a:pt x="304" y="22"/>
                  </a:lnTo>
                  <a:lnTo>
                    <a:pt x="316" y="28"/>
                  </a:lnTo>
                  <a:lnTo>
                    <a:pt x="325" y="36"/>
                  </a:lnTo>
                  <a:lnTo>
                    <a:pt x="336" y="44"/>
                  </a:lnTo>
                  <a:lnTo>
                    <a:pt x="344" y="53"/>
                  </a:lnTo>
                  <a:lnTo>
                    <a:pt x="351" y="63"/>
                  </a:lnTo>
                  <a:lnTo>
                    <a:pt x="357" y="74"/>
                  </a:lnTo>
                  <a:lnTo>
                    <a:pt x="357" y="74"/>
                  </a:lnTo>
                  <a:lnTo>
                    <a:pt x="359" y="82"/>
                  </a:lnTo>
                  <a:lnTo>
                    <a:pt x="360" y="90"/>
                  </a:lnTo>
                  <a:lnTo>
                    <a:pt x="360" y="98"/>
                  </a:lnTo>
                  <a:lnTo>
                    <a:pt x="360" y="106"/>
                  </a:lnTo>
                  <a:lnTo>
                    <a:pt x="358" y="123"/>
                  </a:lnTo>
                  <a:lnTo>
                    <a:pt x="356" y="138"/>
                  </a:lnTo>
                  <a:lnTo>
                    <a:pt x="356" y="138"/>
                  </a:lnTo>
                  <a:lnTo>
                    <a:pt x="348" y="139"/>
                  </a:lnTo>
                  <a:lnTo>
                    <a:pt x="341" y="139"/>
                  </a:lnTo>
                  <a:lnTo>
                    <a:pt x="333" y="139"/>
                  </a:lnTo>
                  <a:lnTo>
                    <a:pt x="326" y="137"/>
                  </a:lnTo>
                  <a:lnTo>
                    <a:pt x="311" y="135"/>
                  </a:lnTo>
                  <a:lnTo>
                    <a:pt x="297" y="131"/>
                  </a:lnTo>
                  <a:lnTo>
                    <a:pt x="297" y="131"/>
                  </a:lnTo>
                  <a:lnTo>
                    <a:pt x="287" y="131"/>
                  </a:lnTo>
                  <a:lnTo>
                    <a:pt x="278" y="131"/>
                  </a:lnTo>
                  <a:lnTo>
                    <a:pt x="268" y="133"/>
                  </a:lnTo>
                  <a:lnTo>
                    <a:pt x="259" y="134"/>
                  </a:lnTo>
                  <a:lnTo>
                    <a:pt x="250" y="136"/>
                  </a:lnTo>
                  <a:lnTo>
                    <a:pt x="243" y="138"/>
                  </a:lnTo>
                  <a:lnTo>
                    <a:pt x="228" y="146"/>
                  </a:lnTo>
                  <a:lnTo>
                    <a:pt x="212" y="154"/>
                  </a:lnTo>
                  <a:lnTo>
                    <a:pt x="199" y="165"/>
                  </a:lnTo>
                  <a:lnTo>
                    <a:pt x="187" y="177"/>
                  </a:lnTo>
                  <a:lnTo>
                    <a:pt x="175" y="191"/>
                  </a:lnTo>
                  <a:lnTo>
                    <a:pt x="165" y="205"/>
                  </a:lnTo>
                  <a:lnTo>
                    <a:pt x="154" y="221"/>
                  </a:lnTo>
                  <a:lnTo>
                    <a:pt x="135" y="252"/>
                  </a:lnTo>
                  <a:lnTo>
                    <a:pt x="118" y="285"/>
                  </a:lnTo>
                  <a:lnTo>
                    <a:pt x="100" y="314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8"/>
            <p:cNvSpPr>
              <a:spLocks/>
            </p:cNvSpPr>
            <p:nvPr/>
          </p:nvSpPr>
          <p:spPr bwMode="auto">
            <a:xfrm>
              <a:off x="6280150" y="3509963"/>
              <a:ext cx="261938" cy="261937"/>
            </a:xfrm>
            <a:custGeom>
              <a:avLst/>
              <a:gdLst>
                <a:gd name="T0" fmla="*/ 106 w 329"/>
                <a:gd name="T1" fmla="*/ 319 h 330"/>
                <a:gd name="T2" fmla="*/ 138 w 329"/>
                <a:gd name="T3" fmla="*/ 328 h 330"/>
                <a:gd name="T4" fmla="*/ 170 w 329"/>
                <a:gd name="T5" fmla="*/ 330 h 330"/>
                <a:gd name="T6" fmla="*/ 201 w 329"/>
                <a:gd name="T7" fmla="*/ 326 h 330"/>
                <a:gd name="T8" fmla="*/ 232 w 329"/>
                <a:gd name="T9" fmla="*/ 316 h 330"/>
                <a:gd name="T10" fmla="*/ 259 w 329"/>
                <a:gd name="T11" fmla="*/ 300 h 330"/>
                <a:gd name="T12" fmla="*/ 284 w 329"/>
                <a:gd name="T13" fmla="*/ 279 h 330"/>
                <a:gd name="T14" fmla="*/ 303 w 329"/>
                <a:gd name="T15" fmla="*/ 254 h 330"/>
                <a:gd name="T16" fmla="*/ 319 w 329"/>
                <a:gd name="T17" fmla="*/ 224 h 330"/>
                <a:gd name="T18" fmla="*/ 324 w 329"/>
                <a:gd name="T19" fmla="*/ 208 h 330"/>
                <a:gd name="T20" fmla="*/ 328 w 329"/>
                <a:gd name="T21" fmla="*/ 176 h 330"/>
                <a:gd name="T22" fmla="*/ 327 w 329"/>
                <a:gd name="T23" fmla="*/ 143 h 330"/>
                <a:gd name="T24" fmla="*/ 321 w 329"/>
                <a:gd name="T25" fmla="*/ 113 h 330"/>
                <a:gd name="T26" fmla="*/ 308 w 329"/>
                <a:gd name="T27" fmla="*/ 83 h 330"/>
                <a:gd name="T28" fmla="*/ 289 w 329"/>
                <a:gd name="T29" fmla="*/ 57 h 330"/>
                <a:gd name="T30" fmla="*/ 266 w 329"/>
                <a:gd name="T31" fmla="*/ 36 h 330"/>
                <a:gd name="T32" fmla="*/ 239 w 329"/>
                <a:gd name="T33" fmla="*/ 18 h 330"/>
                <a:gd name="T34" fmla="*/ 223 w 329"/>
                <a:gd name="T35" fmla="*/ 11 h 330"/>
                <a:gd name="T36" fmla="*/ 191 w 329"/>
                <a:gd name="T37" fmla="*/ 2 h 330"/>
                <a:gd name="T38" fmla="*/ 159 w 329"/>
                <a:gd name="T39" fmla="*/ 0 h 330"/>
                <a:gd name="T40" fmla="*/ 127 w 329"/>
                <a:gd name="T41" fmla="*/ 4 h 330"/>
                <a:gd name="T42" fmla="*/ 97 w 329"/>
                <a:gd name="T43" fmla="*/ 15 h 330"/>
                <a:gd name="T44" fmla="*/ 70 w 329"/>
                <a:gd name="T45" fmla="*/ 30 h 330"/>
                <a:gd name="T46" fmla="*/ 46 w 329"/>
                <a:gd name="T47" fmla="*/ 51 h 330"/>
                <a:gd name="T48" fmla="*/ 25 w 329"/>
                <a:gd name="T49" fmla="*/ 77 h 330"/>
                <a:gd name="T50" fmla="*/ 11 w 329"/>
                <a:gd name="T51" fmla="*/ 106 h 330"/>
                <a:gd name="T52" fmla="*/ 6 w 329"/>
                <a:gd name="T53" fmla="*/ 123 h 330"/>
                <a:gd name="T54" fmla="*/ 0 w 329"/>
                <a:gd name="T55" fmla="*/ 155 h 330"/>
                <a:gd name="T56" fmla="*/ 1 w 329"/>
                <a:gd name="T57" fmla="*/ 187 h 330"/>
                <a:gd name="T58" fmla="*/ 8 w 329"/>
                <a:gd name="T59" fmla="*/ 217 h 330"/>
                <a:gd name="T60" fmla="*/ 21 w 329"/>
                <a:gd name="T61" fmla="*/ 246 h 330"/>
                <a:gd name="T62" fmla="*/ 39 w 329"/>
                <a:gd name="T63" fmla="*/ 272 h 330"/>
                <a:gd name="T64" fmla="*/ 62 w 329"/>
                <a:gd name="T65" fmla="*/ 294 h 330"/>
                <a:gd name="T66" fmla="*/ 90 w 329"/>
                <a:gd name="T67" fmla="*/ 311 h 330"/>
                <a:gd name="T68" fmla="*/ 106 w 329"/>
                <a:gd name="T69" fmla="*/ 31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9" h="330">
                  <a:moveTo>
                    <a:pt x="106" y="319"/>
                  </a:moveTo>
                  <a:lnTo>
                    <a:pt x="106" y="319"/>
                  </a:lnTo>
                  <a:lnTo>
                    <a:pt x="122" y="323"/>
                  </a:lnTo>
                  <a:lnTo>
                    <a:pt x="138" y="328"/>
                  </a:lnTo>
                  <a:lnTo>
                    <a:pt x="153" y="329"/>
                  </a:lnTo>
                  <a:lnTo>
                    <a:pt x="170" y="330"/>
                  </a:lnTo>
                  <a:lnTo>
                    <a:pt x="186" y="328"/>
                  </a:lnTo>
                  <a:lnTo>
                    <a:pt x="201" y="326"/>
                  </a:lnTo>
                  <a:lnTo>
                    <a:pt x="216" y="321"/>
                  </a:lnTo>
                  <a:lnTo>
                    <a:pt x="232" y="316"/>
                  </a:lnTo>
                  <a:lnTo>
                    <a:pt x="246" y="308"/>
                  </a:lnTo>
                  <a:lnTo>
                    <a:pt x="259" y="300"/>
                  </a:lnTo>
                  <a:lnTo>
                    <a:pt x="272" y="290"/>
                  </a:lnTo>
                  <a:lnTo>
                    <a:pt x="284" y="279"/>
                  </a:lnTo>
                  <a:lnTo>
                    <a:pt x="294" y="267"/>
                  </a:lnTo>
                  <a:lnTo>
                    <a:pt x="303" y="254"/>
                  </a:lnTo>
                  <a:lnTo>
                    <a:pt x="311" y="240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4" y="208"/>
                  </a:lnTo>
                  <a:lnTo>
                    <a:pt x="327" y="192"/>
                  </a:lnTo>
                  <a:lnTo>
                    <a:pt x="328" y="176"/>
                  </a:lnTo>
                  <a:lnTo>
                    <a:pt x="329" y="159"/>
                  </a:lnTo>
                  <a:lnTo>
                    <a:pt x="327" y="143"/>
                  </a:lnTo>
                  <a:lnTo>
                    <a:pt x="325" y="128"/>
                  </a:lnTo>
                  <a:lnTo>
                    <a:pt x="321" y="113"/>
                  </a:lnTo>
                  <a:lnTo>
                    <a:pt x="315" y="98"/>
                  </a:lnTo>
                  <a:lnTo>
                    <a:pt x="308" y="83"/>
                  </a:lnTo>
                  <a:lnTo>
                    <a:pt x="299" y="70"/>
                  </a:lnTo>
                  <a:lnTo>
                    <a:pt x="289" y="57"/>
                  </a:lnTo>
                  <a:lnTo>
                    <a:pt x="278" y="47"/>
                  </a:lnTo>
                  <a:lnTo>
                    <a:pt x="266" y="36"/>
                  </a:lnTo>
                  <a:lnTo>
                    <a:pt x="253" y="26"/>
                  </a:lnTo>
                  <a:lnTo>
                    <a:pt x="239" y="18"/>
                  </a:lnTo>
                  <a:lnTo>
                    <a:pt x="223" y="11"/>
                  </a:lnTo>
                  <a:lnTo>
                    <a:pt x="223" y="11"/>
                  </a:lnTo>
                  <a:lnTo>
                    <a:pt x="208" y="6"/>
                  </a:lnTo>
                  <a:lnTo>
                    <a:pt x="191" y="2"/>
                  </a:lnTo>
                  <a:lnTo>
                    <a:pt x="175" y="1"/>
                  </a:lnTo>
                  <a:lnTo>
                    <a:pt x="159" y="0"/>
                  </a:lnTo>
                  <a:lnTo>
                    <a:pt x="142" y="2"/>
                  </a:lnTo>
                  <a:lnTo>
                    <a:pt x="127" y="4"/>
                  </a:lnTo>
                  <a:lnTo>
                    <a:pt x="112" y="9"/>
                  </a:lnTo>
                  <a:lnTo>
                    <a:pt x="97" y="15"/>
                  </a:lnTo>
                  <a:lnTo>
                    <a:pt x="83" y="22"/>
                  </a:lnTo>
                  <a:lnTo>
                    <a:pt x="70" y="30"/>
                  </a:lnTo>
                  <a:lnTo>
                    <a:pt x="57" y="40"/>
                  </a:lnTo>
                  <a:lnTo>
                    <a:pt x="46" y="51"/>
                  </a:lnTo>
                  <a:lnTo>
                    <a:pt x="35" y="63"/>
                  </a:lnTo>
                  <a:lnTo>
                    <a:pt x="25" y="77"/>
                  </a:lnTo>
                  <a:lnTo>
                    <a:pt x="17" y="91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6" y="123"/>
                  </a:lnTo>
                  <a:lnTo>
                    <a:pt x="1" y="139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" y="187"/>
                  </a:lnTo>
                  <a:lnTo>
                    <a:pt x="3" y="202"/>
                  </a:lnTo>
                  <a:lnTo>
                    <a:pt x="8" y="217"/>
                  </a:lnTo>
                  <a:lnTo>
                    <a:pt x="14" y="232"/>
                  </a:lnTo>
                  <a:lnTo>
                    <a:pt x="21" y="246"/>
                  </a:lnTo>
                  <a:lnTo>
                    <a:pt x="29" y="259"/>
                  </a:lnTo>
                  <a:lnTo>
                    <a:pt x="39" y="272"/>
                  </a:lnTo>
                  <a:lnTo>
                    <a:pt x="50" y="283"/>
                  </a:lnTo>
                  <a:lnTo>
                    <a:pt x="62" y="294"/>
                  </a:lnTo>
                  <a:lnTo>
                    <a:pt x="75" y="304"/>
                  </a:lnTo>
                  <a:lnTo>
                    <a:pt x="90" y="311"/>
                  </a:lnTo>
                  <a:lnTo>
                    <a:pt x="106" y="319"/>
                  </a:lnTo>
                  <a:lnTo>
                    <a:pt x="106" y="31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9"/>
            <p:cNvSpPr>
              <a:spLocks/>
            </p:cNvSpPr>
            <p:nvPr/>
          </p:nvSpPr>
          <p:spPr bwMode="auto">
            <a:xfrm>
              <a:off x="6281738" y="4170363"/>
              <a:ext cx="158750" cy="428625"/>
            </a:xfrm>
            <a:custGeom>
              <a:avLst/>
              <a:gdLst>
                <a:gd name="T0" fmla="*/ 156 w 199"/>
                <a:gd name="T1" fmla="*/ 470 h 538"/>
                <a:gd name="T2" fmla="*/ 152 w 199"/>
                <a:gd name="T3" fmla="*/ 485 h 538"/>
                <a:gd name="T4" fmla="*/ 146 w 199"/>
                <a:gd name="T5" fmla="*/ 499 h 538"/>
                <a:gd name="T6" fmla="*/ 137 w 199"/>
                <a:gd name="T7" fmla="*/ 511 h 538"/>
                <a:gd name="T8" fmla="*/ 126 w 199"/>
                <a:gd name="T9" fmla="*/ 521 h 538"/>
                <a:gd name="T10" fmla="*/ 114 w 199"/>
                <a:gd name="T11" fmla="*/ 530 h 538"/>
                <a:gd name="T12" fmla="*/ 100 w 199"/>
                <a:gd name="T13" fmla="*/ 535 h 538"/>
                <a:gd name="T14" fmla="*/ 85 w 199"/>
                <a:gd name="T15" fmla="*/ 538 h 538"/>
                <a:gd name="T16" fmla="*/ 70 w 199"/>
                <a:gd name="T17" fmla="*/ 538 h 538"/>
                <a:gd name="T18" fmla="*/ 70 w 199"/>
                <a:gd name="T19" fmla="*/ 538 h 538"/>
                <a:gd name="T20" fmla="*/ 55 w 199"/>
                <a:gd name="T21" fmla="*/ 534 h 538"/>
                <a:gd name="T22" fmla="*/ 40 w 199"/>
                <a:gd name="T23" fmla="*/ 528 h 538"/>
                <a:gd name="T24" fmla="*/ 27 w 199"/>
                <a:gd name="T25" fmla="*/ 520 h 538"/>
                <a:gd name="T26" fmla="*/ 18 w 199"/>
                <a:gd name="T27" fmla="*/ 509 h 538"/>
                <a:gd name="T28" fmla="*/ 9 w 199"/>
                <a:gd name="T29" fmla="*/ 497 h 538"/>
                <a:gd name="T30" fmla="*/ 4 w 199"/>
                <a:gd name="T31" fmla="*/ 483 h 538"/>
                <a:gd name="T32" fmla="*/ 1 w 199"/>
                <a:gd name="T33" fmla="*/ 468 h 538"/>
                <a:gd name="T34" fmla="*/ 1 w 199"/>
                <a:gd name="T35" fmla="*/ 451 h 538"/>
                <a:gd name="T36" fmla="*/ 45 w 199"/>
                <a:gd name="T37" fmla="*/ 68 h 538"/>
                <a:gd name="T38" fmla="*/ 48 w 199"/>
                <a:gd name="T39" fmla="*/ 53 h 538"/>
                <a:gd name="T40" fmla="*/ 55 w 199"/>
                <a:gd name="T41" fmla="*/ 39 h 538"/>
                <a:gd name="T42" fmla="*/ 63 w 199"/>
                <a:gd name="T43" fmla="*/ 27 h 538"/>
                <a:gd name="T44" fmla="*/ 73 w 199"/>
                <a:gd name="T45" fmla="*/ 16 h 538"/>
                <a:gd name="T46" fmla="*/ 86 w 199"/>
                <a:gd name="T47" fmla="*/ 8 h 538"/>
                <a:gd name="T48" fmla="*/ 100 w 199"/>
                <a:gd name="T49" fmla="*/ 3 h 538"/>
                <a:gd name="T50" fmla="*/ 114 w 199"/>
                <a:gd name="T51" fmla="*/ 0 h 538"/>
                <a:gd name="T52" fmla="*/ 131 w 199"/>
                <a:gd name="T53" fmla="*/ 0 h 538"/>
                <a:gd name="T54" fmla="*/ 131 w 199"/>
                <a:gd name="T55" fmla="*/ 0 h 538"/>
                <a:gd name="T56" fmla="*/ 146 w 199"/>
                <a:gd name="T57" fmla="*/ 3 h 538"/>
                <a:gd name="T58" fmla="*/ 160 w 199"/>
                <a:gd name="T59" fmla="*/ 9 h 538"/>
                <a:gd name="T60" fmla="*/ 172 w 199"/>
                <a:gd name="T61" fmla="*/ 18 h 538"/>
                <a:gd name="T62" fmla="*/ 183 w 199"/>
                <a:gd name="T63" fmla="*/ 28 h 538"/>
                <a:gd name="T64" fmla="*/ 190 w 199"/>
                <a:gd name="T65" fmla="*/ 41 h 538"/>
                <a:gd name="T66" fmla="*/ 196 w 199"/>
                <a:gd name="T67" fmla="*/ 55 h 538"/>
                <a:gd name="T68" fmla="*/ 199 w 199"/>
                <a:gd name="T69" fmla="*/ 70 h 538"/>
                <a:gd name="T70" fmla="*/ 199 w 199"/>
                <a:gd name="T71" fmla="*/ 8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" h="538">
                  <a:moveTo>
                    <a:pt x="156" y="470"/>
                  </a:moveTo>
                  <a:lnTo>
                    <a:pt x="156" y="470"/>
                  </a:lnTo>
                  <a:lnTo>
                    <a:pt x="154" y="477"/>
                  </a:lnTo>
                  <a:lnTo>
                    <a:pt x="152" y="485"/>
                  </a:lnTo>
                  <a:lnTo>
                    <a:pt x="149" y="492"/>
                  </a:lnTo>
                  <a:lnTo>
                    <a:pt x="146" y="499"/>
                  </a:lnTo>
                  <a:lnTo>
                    <a:pt x="142" y="505"/>
                  </a:lnTo>
                  <a:lnTo>
                    <a:pt x="137" y="511"/>
                  </a:lnTo>
                  <a:lnTo>
                    <a:pt x="132" y="516"/>
                  </a:lnTo>
                  <a:lnTo>
                    <a:pt x="126" y="521"/>
                  </a:lnTo>
                  <a:lnTo>
                    <a:pt x="121" y="525"/>
                  </a:lnTo>
                  <a:lnTo>
                    <a:pt x="114" y="530"/>
                  </a:lnTo>
                  <a:lnTo>
                    <a:pt x="107" y="533"/>
                  </a:lnTo>
                  <a:lnTo>
                    <a:pt x="100" y="535"/>
                  </a:lnTo>
                  <a:lnTo>
                    <a:pt x="93" y="537"/>
                  </a:lnTo>
                  <a:lnTo>
                    <a:pt x="85" y="538"/>
                  </a:lnTo>
                  <a:lnTo>
                    <a:pt x="77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61" y="536"/>
                  </a:lnTo>
                  <a:lnTo>
                    <a:pt x="55" y="534"/>
                  </a:lnTo>
                  <a:lnTo>
                    <a:pt x="47" y="532"/>
                  </a:lnTo>
                  <a:lnTo>
                    <a:pt x="40" y="528"/>
                  </a:lnTo>
                  <a:lnTo>
                    <a:pt x="34" y="524"/>
                  </a:lnTo>
                  <a:lnTo>
                    <a:pt x="27" y="520"/>
                  </a:lnTo>
                  <a:lnTo>
                    <a:pt x="22" y="514"/>
                  </a:lnTo>
                  <a:lnTo>
                    <a:pt x="18" y="509"/>
                  </a:lnTo>
                  <a:lnTo>
                    <a:pt x="13" y="502"/>
                  </a:lnTo>
                  <a:lnTo>
                    <a:pt x="9" y="497"/>
                  </a:lnTo>
                  <a:lnTo>
                    <a:pt x="7" y="489"/>
                  </a:lnTo>
                  <a:lnTo>
                    <a:pt x="4" y="483"/>
                  </a:lnTo>
                  <a:lnTo>
                    <a:pt x="2" y="475"/>
                  </a:lnTo>
                  <a:lnTo>
                    <a:pt x="1" y="468"/>
                  </a:lnTo>
                  <a:lnTo>
                    <a:pt x="0" y="460"/>
                  </a:lnTo>
                  <a:lnTo>
                    <a:pt x="1" y="451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6" y="60"/>
                  </a:lnTo>
                  <a:lnTo>
                    <a:pt x="48" y="53"/>
                  </a:lnTo>
                  <a:lnTo>
                    <a:pt x="51" y="45"/>
                  </a:lnTo>
                  <a:lnTo>
                    <a:pt x="55" y="39"/>
                  </a:lnTo>
                  <a:lnTo>
                    <a:pt x="58" y="32"/>
                  </a:lnTo>
                  <a:lnTo>
                    <a:pt x="63" y="27"/>
                  </a:lnTo>
                  <a:lnTo>
                    <a:pt x="68" y="21"/>
                  </a:lnTo>
                  <a:lnTo>
                    <a:pt x="73" y="16"/>
                  </a:lnTo>
                  <a:lnTo>
                    <a:pt x="80" y="12"/>
                  </a:lnTo>
                  <a:lnTo>
                    <a:pt x="86" y="8"/>
                  </a:lnTo>
                  <a:lnTo>
                    <a:pt x="93" y="5"/>
                  </a:lnTo>
                  <a:lnTo>
                    <a:pt x="100" y="3"/>
                  </a:lnTo>
                  <a:lnTo>
                    <a:pt x="107" y="1"/>
                  </a:lnTo>
                  <a:lnTo>
                    <a:pt x="114" y="0"/>
                  </a:lnTo>
                  <a:lnTo>
                    <a:pt x="123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1"/>
                  </a:lnTo>
                  <a:lnTo>
                    <a:pt x="146" y="3"/>
                  </a:lnTo>
                  <a:lnTo>
                    <a:pt x="154" y="6"/>
                  </a:lnTo>
                  <a:lnTo>
                    <a:pt x="160" y="9"/>
                  </a:lnTo>
                  <a:lnTo>
                    <a:pt x="167" y="13"/>
                  </a:lnTo>
                  <a:lnTo>
                    <a:pt x="172" y="18"/>
                  </a:lnTo>
                  <a:lnTo>
                    <a:pt x="177" y="22"/>
                  </a:lnTo>
                  <a:lnTo>
                    <a:pt x="183" y="28"/>
                  </a:lnTo>
                  <a:lnTo>
                    <a:pt x="187" y="34"/>
                  </a:lnTo>
                  <a:lnTo>
                    <a:pt x="190" y="41"/>
                  </a:lnTo>
                  <a:lnTo>
                    <a:pt x="194" y="47"/>
                  </a:lnTo>
                  <a:lnTo>
                    <a:pt x="196" y="55"/>
                  </a:lnTo>
                  <a:lnTo>
                    <a:pt x="198" y="63"/>
                  </a:lnTo>
                  <a:lnTo>
                    <a:pt x="199" y="70"/>
                  </a:lnTo>
                  <a:lnTo>
                    <a:pt x="199" y="78"/>
                  </a:lnTo>
                  <a:lnTo>
                    <a:pt x="199" y="85"/>
                  </a:lnTo>
                  <a:lnTo>
                    <a:pt x="156" y="47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0"/>
            <p:cNvSpPr>
              <a:spLocks/>
            </p:cNvSpPr>
            <p:nvPr/>
          </p:nvSpPr>
          <p:spPr bwMode="auto">
            <a:xfrm>
              <a:off x="6338888" y="4140200"/>
              <a:ext cx="371475" cy="149225"/>
            </a:xfrm>
            <a:custGeom>
              <a:avLst/>
              <a:gdLst>
                <a:gd name="T0" fmla="*/ 86 w 467"/>
                <a:gd name="T1" fmla="*/ 187 h 188"/>
                <a:gd name="T2" fmla="*/ 70 w 467"/>
                <a:gd name="T3" fmla="*/ 187 h 188"/>
                <a:gd name="T4" fmla="*/ 55 w 467"/>
                <a:gd name="T5" fmla="*/ 185 h 188"/>
                <a:gd name="T6" fmla="*/ 41 w 467"/>
                <a:gd name="T7" fmla="*/ 180 h 188"/>
                <a:gd name="T8" fmla="*/ 28 w 467"/>
                <a:gd name="T9" fmla="*/ 171 h 188"/>
                <a:gd name="T10" fmla="*/ 18 w 467"/>
                <a:gd name="T11" fmla="*/ 161 h 188"/>
                <a:gd name="T12" fmla="*/ 10 w 467"/>
                <a:gd name="T13" fmla="*/ 148 h 188"/>
                <a:gd name="T14" fmla="*/ 3 w 467"/>
                <a:gd name="T15" fmla="*/ 134 h 188"/>
                <a:gd name="T16" fmla="*/ 0 w 467"/>
                <a:gd name="T17" fmla="*/ 119 h 188"/>
                <a:gd name="T18" fmla="*/ 0 w 467"/>
                <a:gd name="T19" fmla="*/ 119 h 188"/>
                <a:gd name="T20" fmla="*/ 0 w 467"/>
                <a:gd name="T21" fmla="*/ 104 h 188"/>
                <a:gd name="T22" fmla="*/ 3 w 467"/>
                <a:gd name="T23" fmla="*/ 89 h 188"/>
                <a:gd name="T24" fmla="*/ 9 w 467"/>
                <a:gd name="T25" fmla="*/ 74 h 188"/>
                <a:gd name="T26" fmla="*/ 16 w 467"/>
                <a:gd name="T27" fmla="*/ 63 h 188"/>
                <a:gd name="T28" fmla="*/ 27 w 467"/>
                <a:gd name="T29" fmla="*/ 52 h 188"/>
                <a:gd name="T30" fmla="*/ 39 w 467"/>
                <a:gd name="T31" fmla="*/ 43 h 188"/>
                <a:gd name="T32" fmla="*/ 53 w 467"/>
                <a:gd name="T33" fmla="*/ 36 h 188"/>
                <a:gd name="T34" fmla="*/ 68 w 467"/>
                <a:gd name="T35" fmla="*/ 33 h 188"/>
                <a:gd name="T36" fmla="*/ 381 w 467"/>
                <a:gd name="T37" fmla="*/ 0 h 188"/>
                <a:gd name="T38" fmla="*/ 398 w 467"/>
                <a:gd name="T39" fmla="*/ 0 h 188"/>
                <a:gd name="T40" fmla="*/ 413 w 467"/>
                <a:gd name="T41" fmla="*/ 3 h 188"/>
                <a:gd name="T42" fmla="*/ 426 w 467"/>
                <a:gd name="T43" fmla="*/ 8 h 188"/>
                <a:gd name="T44" fmla="*/ 439 w 467"/>
                <a:gd name="T45" fmla="*/ 16 h 188"/>
                <a:gd name="T46" fmla="*/ 450 w 467"/>
                <a:gd name="T47" fmla="*/ 27 h 188"/>
                <a:gd name="T48" fmla="*/ 458 w 467"/>
                <a:gd name="T49" fmla="*/ 39 h 188"/>
                <a:gd name="T50" fmla="*/ 464 w 467"/>
                <a:gd name="T51" fmla="*/ 53 h 188"/>
                <a:gd name="T52" fmla="*/ 467 w 467"/>
                <a:gd name="T53" fmla="*/ 68 h 188"/>
                <a:gd name="T54" fmla="*/ 467 w 467"/>
                <a:gd name="T55" fmla="*/ 68 h 188"/>
                <a:gd name="T56" fmla="*/ 467 w 467"/>
                <a:gd name="T57" fmla="*/ 84 h 188"/>
                <a:gd name="T58" fmla="*/ 464 w 467"/>
                <a:gd name="T59" fmla="*/ 99 h 188"/>
                <a:gd name="T60" fmla="*/ 459 w 467"/>
                <a:gd name="T61" fmla="*/ 112 h 188"/>
                <a:gd name="T62" fmla="*/ 451 w 467"/>
                <a:gd name="T63" fmla="*/ 126 h 188"/>
                <a:gd name="T64" fmla="*/ 440 w 467"/>
                <a:gd name="T65" fmla="*/ 136 h 188"/>
                <a:gd name="T66" fmla="*/ 428 w 467"/>
                <a:gd name="T67" fmla="*/ 144 h 188"/>
                <a:gd name="T68" fmla="*/ 414 w 467"/>
                <a:gd name="T69" fmla="*/ 150 h 188"/>
                <a:gd name="T70" fmla="*/ 399 w 467"/>
                <a:gd name="T71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7" h="188">
                  <a:moveTo>
                    <a:pt x="86" y="187"/>
                  </a:moveTo>
                  <a:lnTo>
                    <a:pt x="86" y="187"/>
                  </a:lnTo>
                  <a:lnTo>
                    <a:pt x="78" y="188"/>
                  </a:lnTo>
                  <a:lnTo>
                    <a:pt x="70" y="187"/>
                  </a:lnTo>
                  <a:lnTo>
                    <a:pt x="62" y="186"/>
                  </a:lnTo>
                  <a:lnTo>
                    <a:pt x="55" y="185"/>
                  </a:lnTo>
                  <a:lnTo>
                    <a:pt x="48" y="182"/>
                  </a:lnTo>
                  <a:lnTo>
                    <a:pt x="41" y="180"/>
                  </a:lnTo>
                  <a:lnTo>
                    <a:pt x="35" y="175"/>
                  </a:lnTo>
                  <a:lnTo>
                    <a:pt x="28" y="171"/>
                  </a:lnTo>
                  <a:lnTo>
                    <a:pt x="23" y="167"/>
                  </a:lnTo>
                  <a:lnTo>
                    <a:pt x="18" y="161"/>
                  </a:lnTo>
                  <a:lnTo>
                    <a:pt x="13" y="155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4"/>
                  </a:lnTo>
                  <a:lnTo>
                    <a:pt x="1" y="127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1" y="96"/>
                  </a:lnTo>
                  <a:lnTo>
                    <a:pt x="3" y="89"/>
                  </a:lnTo>
                  <a:lnTo>
                    <a:pt x="5" y="81"/>
                  </a:lnTo>
                  <a:lnTo>
                    <a:pt x="9" y="74"/>
                  </a:lnTo>
                  <a:lnTo>
                    <a:pt x="12" y="68"/>
                  </a:lnTo>
                  <a:lnTo>
                    <a:pt x="16" y="63"/>
                  </a:lnTo>
                  <a:lnTo>
                    <a:pt x="22" y="57"/>
                  </a:lnTo>
                  <a:lnTo>
                    <a:pt x="27" y="52"/>
                  </a:lnTo>
                  <a:lnTo>
                    <a:pt x="33" y="47"/>
                  </a:lnTo>
                  <a:lnTo>
                    <a:pt x="39" y="43"/>
                  </a:lnTo>
                  <a:lnTo>
                    <a:pt x="47" y="40"/>
                  </a:lnTo>
                  <a:lnTo>
                    <a:pt x="53" y="36"/>
                  </a:lnTo>
                  <a:lnTo>
                    <a:pt x="61" y="35"/>
                  </a:lnTo>
                  <a:lnTo>
                    <a:pt x="68" y="33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5" y="1"/>
                  </a:lnTo>
                  <a:lnTo>
                    <a:pt x="413" y="3"/>
                  </a:lnTo>
                  <a:lnTo>
                    <a:pt x="420" y="5"/>
                  </a:lnTo>
                  <a:lnTo>
                    <a:pt x="426" y="8"/>
                  </a:lnTo>
                  <a:lnTo>
                    <a:pt x="433" y="12"/>
                  </a:lnTo>
                  <a:lnTo>
                    <a:pt x="439" y="16"/>
                  </a:lnTo>
                  <a:lnTo>
                    <a:pt x="445" y="21"/>
                  </a:lnTo>
                  <a:lnTo>
                    <a:pt x="450" y="27"/>
                  </a:lnTo>
                  <a:lnTo>
                    <a:pt x="454" y="32"/>
                  </a:lnTo>
                  <a:lnTo>
                    <a:pt x="458" y="39"/>
                  </a:lnTo>
                  <a:lnTo>
                    <a:pt x="461" y="46"/>
                  </a:lnTo>
                  <a:lnTo>
                    <a:pt x="464" y="53"/>
                  </a:lnTo>
                  <a:lnTo>
                    <a:pt x="466" y="60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77"/>
                  </a:lnTo>
                  <a:lnTo>
                    <a:pt x="467" y="84"/>
                  </a:lnTo>
                  <a:lnTo>
                    <a:pt x="466" y="92"/>
                  </a:lnTo>
                  <a:lnTo>
                    <a:pt x="464" y="99"/>
                  </a:lnTo>
                  <a:lnTo>
                    <a:pt x="462" y="106"/>
                  </a:lnTo>
                  <a:lnTo>
                    <a:pt x="459" y="112"/>
                  </a:lnTo>
                  <a:lnTo>
                    <a:pt x="455" y="119"/>
                  </a:lnTo>
                  <a:lnTo>
                    <a:pt x="451" y="126"/>
                  </a:lnTo>
                  <a:lnTo>
                    <a:pt x="446" y="131"/>
                  </a:lnTo>
                  <a:lnTo>
                    <a:pt x="440" y="136"/>
                  </a:lnTo>
                  <a:lnTo>
                    <a:pt x="435" y="141"/>
                  </a:lnTo>
                  <a:lnTo>
                    <a:pt x="428" y="144"/>
                  </a:lnTo>
                  <a:lnTo>
                    <a:pt x="422" y="147"/>
                  </a:lnTo>
                  <a:lnTo>
                    <a:pt x="414" y="150"/>
                  </a:lnTo>
                  <a:lnTo>
                    <a:pt x="406" y="153"/>
                  </a:lnTo>
                  <a:lnTo>
                    <a:pt x="399" y="154"/>
                  </a:lnTo>
                  <a:lnTo>
                    <a:pt x="86" y="18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1"/>
            <p:cNvSpPr>
              <a:spLocks/>
            </p:cNvSpPr>
            <p:nvPr/>
          </p:nvSpPr>
          <p:spPr bwMode="auto">
            <a:xfrm>
              <a:off x="6419850" y="3751263"/>
              <a:ext cx="312738" cy="493712"/>
            </a:xfrm>
            <a:custGeom>
              <a:avLst/>
              <a:gdLst>
                <a:gd name="T0" fmla="*/ 389 w 396"/>
                <a:gd name="T1" fmla="*/ 474 h 621"/>
                <a:gd name="T2" fmla="*/ 395 w 396"/>
                <a:gd name="T3" fmla="*/ 503 h 621"/>
                <a:gd name="T4" fmla="*/ 395 w 396"/>
                <a:gd name="T5" fmla="*/ 527 h 621"/>
                <a:gd name="T6" fmla="*/ 388 w 396"/>
                <a:gd name="T7" fmla="*/ 545 h 621"/>
                <a:gd name="T8" fmla="*/ 377 w 396"/>
                <a:gd name="T9" fmla="*/ 560 h 621"/>
                <a:gd name="T10" fmla="*/ 363 w 396"/>
                <a:gd name="T11" fmla="*/ 572 h 621"/>
                <a:gd name="T12" fmla="*/ 345 w 396"/>
                <a:gd name="T13" fmla="*/ 582 h 621"/>
                <a:gd name="T14" fmla="*/ 301 w 396"/>
                <a:gd name="T15" fmla="*/ 597 h 621"/>
                <a:gd name="T16" fmla="*/ 253 w 396"/>
                <a:gd name="T17" fmla="*/ 610 h 621"/>
                <a:gd name="T18" fmla="*/ 209 w 396"/>
                <a:gd name="T19" fmla="*/ 620 h 621"/>
                <a:gd name="T20" fmla="*/ 188 w 396"/>
                <a:gd name="T21" fmla="*/ 621 h 621"/>
                <a:gd name="T22" fmla="*/ 170 w 396"/>
                <a:gd name="T23" fmla="*/ 619 h 621"/>
                <a:gd name="T24" fmla="*/ 152 w 396"/>
                <a:gd name="T25" fmla="*/ 611 h 621"/>
                <a:gd name="T26" fmla="*/ 138 w 396"/>
                <a:gd name="T27" fmla="*/ 598 h 621"/>
                <a:gd name="T28" fmla="*/ 125 w 396"/>
                <a:gd name="T29" fmla="*/ 578 h 621"/>
                <a:gd name="T30" fmla="*/ 115 w 396"/>
                <a:gd name="T31" fmla="*/ 550 h 621"/>
                <a:gd name="T32" fmla="*/ 96 w 396"/>
                <a:gd name="T33" fmla="*/ 474 h 621"/>
                <a:gd name="T34" fmla="*/ 65 w 396"/>
                <a:gd name="T35" fmla="*/ 359 h 621"/>
                <a:gd name="T36" fmla="*/ 40 w 396"/>
                <a:gd name="T37" fmla="*/ 284 h 621"/>
                <a:gd name="T38" fmla="*/ 26 w 396"/>
                <a:gd name="T39" fmla="*/ 250 h 621"/>
                <a:gd name="T40" fmla="*/ 13 w 396"/>
                <a:gd name="T41" fmla="*/ 213 h 621"/>
                <a:gd name="T42" fmla="*/ 3 w 396"/>
                <a:gd name="T43" fmla="*/ 173 h 621"/>
                <a:gd name="T44" fmla="*/ 0 w 396"/>
                <a:gd name="T45" fmla="*/ 134 h 621"/>
                <a:gd name="T46" fmla="*/ 1 w 396"/>
                <a:gd name="T47" fmla="*/ 94 h 621"/>
                <a:gd name="T48" fmla="*/ 10 w 396"/>
                <a:gd name="T49" fmla="*/ 61 h 621"/>
                <a:gd name="T50" fmla="*/ 21 w 396"/>
                <a:gd name="T51" fmla="*/ 38 h 621"/>
                <a:gd name="T52" fmla="*/ 32 w 396"/>
                <a:gd name="T53" fmla="*/ 26 h 621"/>
                <a:gd name="T54" fmla="*/ 44 w 396"/>
                <a:gd name="T55" fmla="*/ 15 h 621"/>
                <a:gd name="T56" fmla="*/ 58 w 396"/>
                <a:gd name="T57" fmla="*/ 8 h 621"/>
                <a:gd name="T58" fmla="*/ 74 w 396"/>
                <a:gd name="T59" fmla="*/ 2 h 621"/>
                <a:gd name="T60" fmla="*/ 84 w 396"/>
                <a:gd name="T61" fmla="*/ 1 h 621"/>
                <a:gd name="T62" fmla="*/ 115 w 396"/>
                <a:gd name="T63" fmla="*/ 0 h 621"/>
                <a:gd name="T64" fmla="*/ 148 w 396"/>
                <a:gd name="T65" fmla="*/ 4 h 621"/>
                <a:gd name="T66" fmla="*/ 182 w 396"/>
                <a:gd name="T67" fmla="*/ 15 h 621"/>
                <a:gd name="T68" fmla="*/ 213 w 396"/>
                <a:gd name="T69" fmla="*/ 35 h 621"/>
                <a:gd name="T70" fmla="*/ 224 w 396"/>
                <a:gd name="T71" fmla="*/ 43 h 621"/>
                <a:gd name="T72" fmla="*/ 242 w 396"/>
                <a:gd name="T73" fmla="*/ 62 h 621"/>
                <a:gd name="T74" fmla="*/ 260 w 396"/>
                <a:gd name="T75" fmla="*/ 84 h 621"/>
                <a:gd name="T76" fmla="*/ 283 w 396"/>
                <a:gd name="T77" fmla="*/ 120 h 621"/>
                <a:gd name="T78" fmla="*/ 308 w 396"/>
                <a:gd name="T79" fmla="*/ 175 h 621"/>
                <a:gd name="T80" fmla="*/ 328 w 396"/>
                <a:gd name="T81" fmla="*/ 235 h 621"/>
                <a:gd name="T82" fmla="*/ 346 w 396"/>
                <a:gd name="T83" fmla="*/ 296 h 621"/>
                <a:gd name="T84" fmla="*/ 375 w 396"/>
                <a:gd name="T85" fmla="*/ 418 h 621"/>
                <a:gd name="T86" fmla="*/ 389 w 396"/>
                <a:gd name="T87" fmla="*/ 474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6" h="621">
                  <a:moveTo>
                    <a:pt x="389" y="474"/>
                  </a:moveTo>
                  <a:lnTo>
                    <a:pt x="389" y="474"/>
                  </a:lnTo>
                  <a:lnTo>
                    <a:pt x="392" y="489"/>
                  </a:lnTo>
                  <a:lnTo>
                    <a:pt x="395" y="503"/>
                  </a:lnTo>
                  <a:lnTo>
                    <a:pt x="396" y="516"/>
                  </a:lnTo>
                  <a:lnTo>
                    <a:pt x="395" y="527"/>
                  </a:lnTo>
                  <a:lnTo>
                    <a:pt x="392" y="536"/>
                  </a:lnTo>
                  <a:lnTo>
                    <a:pt x="388" y="545"/>
                  </a:lnTo>
                  <a:lnTo>
                    <a:pt x="384" y="554"/>
                  </a:lnTo>
                  <a:lnTo>
                    <a:pt x="377" y="560"/>
                  </a:lnTo>
                  <a:lnTo>
                    <a:pt x="371" y="567"/>
                  </a:lnTo>
                  <a:lnTo>
                    <a:pt x="363" y="572"/>
                  </a:lnTo>
                  <a:lnTo>
                    <a:pt x="354" y="578"/>
                  </a:lnTo>
                  <a:lnTo>
                    <a:pt x="345" y="582"/>
                  </a:lnTo>
                  <a:lnTo>
                    <a:pt x="324" y="590"/>
                  </a:lnTo>
                  <a:lnTo>
                    <a:pt x="301" y="597"/>
                  </a:lnTo>
                  <a:lnTo>
                    <a:pt x="253" y="610"/>
                  </a:lnTo>
                  <a:lnTo>
                    <a:pt x="253" y="610"/>
                  </a:lnTo>
                  <a:lnTo>
                    <a:pt x="230" y="616"/>
                  </a:lnTo>
                  <a:lnTo>
                    <a:pt x="209" y="620"/>
                  </a:lnTo>
                  <a:lnTo>
                    <a:pt x="199" y="621"/>
                  </a:lnTo>
                  <a:lnTo>
                    <a:pt x="188" y="621"/>
                  </a:lnTo>
                  <a:lnTo>
                    <a:pt x="179" y="620"/>
                  </a:lnTo>
                  <a:lnTo>
                    <a:pt x="170" y="619"/>
                  </a:lnTo>
                  <a:lnTo>
                    <a:pt x="161" y="616"/>
                  </a:lnTo>
                  <a:lnTo>
                    <a:pt x="152" y="611"/>
                  </a:lnTo>
                  <a:lnTo>
                    <a:pt x="145" y="605"/>
                  </a:lnTo>
                  <a:lnTo>
                    <a:pt x="138" y="598"/>
                  </a:lnTo>
                  <a:lnTo>
                    <a:pt x="132" y="588"/>
                  </a:lnTo>
                  <a:lnTo>
                    <a:pt x="125" y="578"/>
                  </a:lnTo>
                  <a:lnTo>
                    <a:pt x="120" y="565"/>
                  </a:lnTo>
                  <a:lnTo>
                    <a:pt x="115" y="550"/>
                  </a:lnTo>
                  <a:lnTo>
                    <a:pt x="115" y="550"/>
                  </a:lnTo>
                  <a:lnTo>
                    <a:pt x="96" y="474"/>
                  </a:lnTo>
                  <a:lnTo>
                    <a:pt x="75" y="397"/>
                  </a:lnTo>
                  <a:lnTo>
                    <a:pt x="65" y="359"/>
                  </a:lnTo>
                  <a:lnTo>
                    <a:pt x="53" y="321"/>
                  </a:lnTo>
                  <a:lnTo>
                    <a:pt x="40" y="284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0" y="231"/>
                  </a:lnTo>
                  <a:lnTo>
                    <a:pt x="13" y="213"/>
                  </a:lnTo>
                  <a:lnTo>
                    <a:pt x="8" y="193"/>
                  </a:lnTo>
                  <a:lnTo>
                    <a:pt x="3" y="173"/>
                  </a:lnTo>
                  <a:lnTo>
                    <a:pt x="1" y="153"/>
                  </a:lnTo>
                  <a:lnTo>
                    <a:pt x="0" y="134"/>
                  </a:lnTo>
                  <a:lnTo>
                    <a:pt x="0" y="114"/>
                  </a:lnTo>
                  <a:lnTo>
                    <a:pt x="1" y="94"/>
                  </a:lnTo>
                  <a:lnTo>
                    <a:pt x="4" y="77"/>
                  </a:lnTo>
                  <a:lnTo>
                    <a:pt x="10" y="61"/>
                  </a:lnTo>
                  <a:lnTo>
                    <a:pt x="17" y="46"/>
                  </a:lnTo>
                  <a:lnTo>
                    <a:pt x="21" y="38"/>
                  </a:lnTo>
                  <a:lnTo>
                    <a:pt x="26" y="31"/>
                  </a:lnTo>
                  <a:lnTo>
                    <a:pt x="32" y="26"/>
                  </a:lnTo>
                  <a:lnTo>
                    <a:pt x="37" y="21"/>
                  </a:lnTo>
                  <a:lnTo>
                    <a:pt x="44" y="15"/>
                  </a:lnTo>
                  <a:lnTo>
                    <a:pt x="50" y="12"/>
                  </a:lnTo>
                  <a:lnTo>
                    <a:pt x="58" y="8"/>
                  </a:lnTo>
                  <a:lnTo>
                    <a:pt x="65" y="5"/>
                  </a:lnTo>
                  <a:lnTo>
                    <a:pt x="74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99" y="0"/>
                  </a:lnTo>
                  <a:lnTo>
                    <a:pt x="115" y="0"/>
                  </a:lnTo>
                  <a:lnTo>
                    <a:pt x="132" y="1"/>
                  </a:lnTo>
                  <a:lnTo>
                    <a:pt x="148" y="4"/>
                  </a:lnTo>
                  <a:lnTo>
                    <a:pt x="165" y="9"/>
                  </a:lnTo>
                  <a:lnTo>
                    <a:pt x="182" y="15"/>
                  </a:lnTo>
                  <a:lnTo>
                    <a:pt x="198" y="24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224" y="43"/>
                  </a:lnTo>
                  <a:lnTo>
                    <a:pt x="234" y="52"/>
                  </a:lnTo>
                  <a:lnTo>
                    <a:pt x="242" y="62"/>
                  </a:lnTo>
                  <a:lnTo>
                    <a:pt x="251" y="73"/>
                  </a:lnTo>
                  <a:lnTo>
                    <a:pt x="260" y="84"/>
                  </a:lnTo>
                  <a:lnTo>
                    <a:pt x="267" y="96"/>
                  </a:lnTo>
                  <a:lnTo>
                    <a:pt x="283" y="120"/>
                  </a:lnTo>
                  <a:lnTo>
                    <a:pt x="296" y="147"/>
                  </a:lnTo>
                  <a:lnTo>
                    <a:pt x="308" y="175"/>
                  </a:lnTo>
                  <a:lnTo>
                    <a:pt x="319" y="204"/>
                  </a:lnTo>
                  <a:lnTo>
                    <a:pt x="328" y="235"/>
                  </a:lnTo>
                  <a:lnTo>
                    <a:pt x="337" y="265"/>
                  </a:lnTo>
                  <a:lnTo>
                    <a:pt x="346" y="296"/>
                  </a:lnTo>
                  <a:lnTo>
                    <a:pt x="361" y="358"/>
                  </a:lnTo>
                  <a:lnTo>
                    <a:pt x="375" y="418"/>
                  </a:lnTo>
                  <a:lnTo>
                    <a:pt x="389" y="474"/>
                  </a:lnTo>
                  <a:lnTo>
                    <a:pt x="389" y="47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2"/>
            <p:cNvSpPr>
              <a:spLocks/>
            </p:cNvSpPr>
            <p:nvPr/>
          </p:nvSpPr>
          <p:spPr bwMode="auto">
            <a:xfrm>
              <a:off x="5829300" y="3779838"/>
              <a:ext cx="112713" cy="327025"/>
            </a:xfrm>
            <a:custGeom>
              <a:avLst/>
              <a:gdLst>
                <a:gd name="T0" fmla="*/ 34 w 141"/>
                <a:gd name="T1" fmla="*/ 0 h 412"/>
                <a:gd name="T2" fmla="*/ 5 w 141"/>
                <a:gd name="T3" fmla="*/ 14 h 412"/>
                <a:gd name="T4" fmla="*/ 5 w 141"/>
                <a:gd name="T5" fmla="*/ 14 h 412"/>
                <a:gd name="T6" fmla="*/ 4 w 141"/>
                <a:gd name="T7" fmla="*/ 16 h 412"/>
                <a:gd name="T8" fmla="*/ 2 w 141"/>
                <a:gd name="T9" fmla="*/ 19 h 412"/>
                <a:gd name="T10" fmla="*/ 0 w 141"/>
                <a:gd name="T11" fmla="*/ 29 h 412"/>
                <a:gd name="T12" fmla="*/ 0 w 141"/>
                <a:gd name="T13" fmla="*/ 41 h 412"/>
                <a:gd name="T14" fmla="*/ 1 w 141"/>
                <a:gd name="T15" fmla="*/ 56 h 412"/>
                <a:gd name="T16" fmla="*/ 3 w 141"/>
                <a:gd name="T17" fmla="*/ 74 h 412"/>
                <a:gd name="T18" fmla="*/ 7 w 141"/>
                <a:gd name="T19" fmla="*/ 93 h 412"/>
                <a:gd name="T20" fmla="*/ 17 w 141"/>
                <a:gd name="T21" fmla="*/ 137 h 412"/>
                <a:gd name="T22" fmla="*/ 29 w 141"/>
                <a:gd name="T23" fmla="*/ 184 h 412"/>
                <a:gd name="T24" fmla="*/ 43 w 141"/>
                <a:gd name="T25" fmla="*/ 233 h 412"/>
                <a:gd name="T26" fmla="*/ 68 w 141"/>
                <a:gd name="T27" fmla="*/ 322 h 412"/>
                <a:gd name="T28" fmla="*/ 68 w 141"/>
                <a:gd name="T29" fmla="*/ 322 h 412"/>
                <a:gd name="T30" fmla="*/ 73 w 141"/>
                <a:gd name="T31" fmla="*/ 334 h 412"/>
                <a:gd name="T32" fmla="*/ 84 w 141"/>
                <a:gd name="T33" fmla="*/ 361 h 412"/>
                <a:gd name="T34" fmla="*/ 92 w 141"/>
                <a:gd name="T35" fmla="*/ 376 h 412"/>
                <a:gd name="T36" fmla="*/ 100 w 141"/>
                <a:gd name="T37" fmla="*/ 391 h 412"/>
                <a:gd name="T38" fmla="*/ 109 w 141"/>
                <a:gd name="T39" fmla="*/ 401 h 412"/>
                <a:gd name="T40" fmla="*/ 114 w 141"/>
                <a:gd name="T41" fmla="*/ 406 h 412"/>
                <a:gd name="T42" fmla="*/ 118 w 141"/>
                <a:gd name="T43" fmla="*/ 408 h 412"/>
                <a:gd name="T44" fmla="*/ 141 w 141"/>
                <a:gd name="T45" fmla="*/ 412 h 412"/>
                <a:gd name="T46" fmla="*/ 34 w 141"/>
                <a:gd name="T47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1" h="412">
                  <a:moveTo>
                    <a:pt x="34" y="0"/>
                  </a:moveTo>
                  <a:lnTo>
                    <a:pt x="5" y="14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1" y="56"/>
                  </a:lnTo>
                  <a:lnTo>
                    <a:pt x="3" y="74"/>
                  </a:lnTo>
                  <a:lnTo>
                    <a:pt x="7" y="93"/>
                  </a:lnTo>
                  <a:lnTo>
                    <a:pt x="17" y="137"/>
                  </a:lnTo>
                  <a:lnTo>
                    <a:pt x="29" y="184"/>
                  </a:lnTo>
                  <a:lnTo>
                    <a:pt x="43" y="233"/>
                  </a:lnTo>
                  <a:lnTo>
                    <a:pt x="68" y="322"/>
                  </a:lnTo>
                  <a:lnTo>
                    <a:pt x="68" y="322"/>
                  </a:lnTo>
                  <a:lnTo>
                    <a:pt x="73" y="334"/>
                  </a:lnTo>
                  <a:lnTo>
                    <a:pt x="84" y="361"/>
                  </a:lnTo>
                  <a:lnTo>
                    <a:pt x="92" y="376"/>
                  </a:lnTo>
                  <a:lnTo>
                    <a:pt x="100" y="391"/>
                  </a:lnTo>
                  <a:lnTo>
                    <a:pt x="109" y="401"/>
                  </a:lnTo>
                  <a:lnTo>
                    <a:pt x="114" y="406"/>
                  </a:lnTo>
                  <a:lnTo>
                    <a:pt x="118" y="408"/>
                  </a:lnTo>
                  <a:lnTo>
                    <a:pt x="141" y="4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3"/>
            <p:cNvSpPr>
              <a:spLocks/>
            </p:cNvSpPr>
            <p:nvPr/>
          </p:nvSpPr>
          <p:spPr bwMode="auto">
            <a:xfrm>
              <a:off x="5435600" y="4119563"/>
              <a:ext cx="893763" cy="38100"/>
            </a:xfrm>
            <a:custGeom>
              <a:avLst/>
              <a:gdLst>
                <a:gd name="T0" fmla="*/ 1126 w 1126"/>
                <a:gd name="T1" fmla="*/ 23 h 48"/>
                <a:gd name="T2" fmla="*/ 1126 w 1126"/>
                <a:gd name="T3" fmla="*/ 23 h 48"/>
                <a:gd name="T4" fmla="*/ 1126 w 1126"/>
                <a:gd name="T5" fmla="*/ 29 h 48"/>
                <a:gd name="T6" fmla="*/ 1125 w 1126"/>
                <a:gd name="T7" fmla="*/ 33 h 48"/>
                <a:gd name="T8" fmla="*/ 1123 w 1126"/>
                <a:gd name="T9" fmla="*/ 38 h 48"/>
                <a:gd name="T10" fmla="*/ 1120 w 1126"/>
                <a:gd name="T11" fmla="*/ 41 h 48"/>
                <a:gd name="T12" fmla="*/ 1115 w 1126"/>
                <a:gd name="T13" fmla="*/ 44 h 48"/>
                <a:gd name="T14" fmla="*/ 1112 w 1126"/>
                <a:gd name="T15" fmla="*/ 46 h 48"/>
                <a:gd name="T16" fmla="*/ 1106 w 1126"/>
                <a:gd name="T17" fmla="*/ 47 h 48"/>
                <a:gd name="T18" fmla="*/ 1102 w 1126"/>
                <a:gd name="T19" fmla="*/ 48 h 48"/>
                <a:gd name="T20" fmla="*/ 25 w 1126"/>
                <a:gd name="T21" fmla="*/ 48 h 48"/>
                <a:gd name="T22" fmla="*/ 25 w 1126"/>
                <a:gd name="T23" fmla="*/ 48 h 48"/>
                <a:gd name="T24" fmla="*/ 20 w 1126"/>
                <a:gd name="T25" fmla="*/ 47 h 48"/>
                <a:gd name="T26" fmla="*/ 15 w 1126"/>
                <a:gd name="T27" fmla="*/ 46 h 48"/>
                <a:gd name="T28" fmla="*/ 11 w 1126"/>
                <a:gd name="T29" fmla="*/ 44 h 48"/>
                <a:gd name="T30" fmla="*/ 8 w 1126"/>
                <a:gd name="T31" fmla="*/ 41 h 48"/>
                <a:gd name="T32" fmla="*/ 4 w 1126"/>
                <a:gd name="T33" fmla="*/ 38 h 48"/>
                <a:gd name="T34" fmla="*/ 2 w 1126"/>
                <a:gd name="T35" fmla="*/ 33 h 48"/>
                <a:gd name="T36" fmla="*/ 0 w 1126"/>
                <a:gd name="T37" fmla="*/ 29 h 48"/>
                <a:gd name="T38" fmla="*/ 0 w 1126"/>
                <a:gd name="T39" fmla="*/ 23 h 48"/>
                <a:gd name="T40" fmla="*/ 0 w 1126"/>
                <a:gd name="T41" fmla="*/ 23 h 48"/>
                <a:gd name="T42" fmla="*/ 0 w 1126"/>
                <a:gd name="T43" fmla="*/ 23 h 48"/>
                <a:gd name="T44" fmla="*/ 0 w 1126"/>
                <a:gd name="T45" fmla="*/ 19 h 48"/>
                <a:gd name="T46" fmla="*/ 2 w 1126"/>
                <a:gd name="T47" fmla="*/ 14 h 48"/>
                <a:gd name="T48" fmla="*/ 4 w 1126"/>
                <a:gd name="T49" fmla="*/ 10 h 48"/>
                <a:gd name="T50" fmla="*/ 8 w 1126"/>
                <a:gd name="T51" fmla="*/ 6 h 48"/>
                <a:gd name="T52" fmla="*/ 11 w 1126"/>
                <a:gd name="T53" fmla="*/ 3 h 48"/>
                <a:gd name="T54" fmla="*/ 15 w 1126"/>
                <a:gd name="T55" fmla="*/ 1 h 48"/>
                <a:gd name="T56" fmla="*/ 20 w 1126"/>
                <a:gd name="T57" fmla="*/ 0 h 48"/>
                <a:gd name="T58" fmla="*/ 25 w 1126"/>
                <a:gd name="T59" fmla="*/ 0 h 48"/>
                <a:gd name="T60" fmla="*/ 1102 w 1126"/>
                <a:gd name="T61" fmla="*/ 0 h 48"/>
                <a:gd name="T62" fmla="*/ 1102 w 1126"/>
                <a:gd name="T63" fmla="*/ 0 h 48"/>
                <a:gd name="T64" fmla="*/ 1106 w 1126"/>
                <a:gd name="T65" fmla="*/ 0 h 48"/>
                <a:gd name="T66" fmla="*/ 1112 w 1126"/>
                <a:gd name="T67" fmla="*/ 1 h 48"/>
                <a:gd name="T68" fmla="*/ 1115 w 1126"/>
                <a:gd name="T69" fmla="*/ 3 h 48"/>
                <a:gd name="T70" fmla="*/ 1120 w 1126"/>
                <a:gd name="T71" fmla="*/ 6 h 48"/>
                <a:gd name="T72" fmla="*/ 1123 w 1126"/>
                <a:gd name="T73" fmla="*/ 10 h 48"/>
                <a:gd name="T74" fmla="*/ 1125 w 1126"/>
                <a:gd name="T75" fmla="*/ 14 h 48"/>
                <a:gd name="T76" fmla="*/ 1126 w 1126"/>
                <a:gd name="T77" fmla="*/ 19 h 48"/>
                <a:gd name="T78" fmla="*/ 1126 w 1126"/>
                <a:gd name="T79" fmla="*/ 23 h 48"/>
                <a:gd name="T80" fmla="*/ 1126 w 1126"/>
                <a:gd name="T8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6" h="48">
                  <a:moveTo>
                    <a:pt x="1126" y="23"/>
                  </a:moveTo>
                  <a:lnTo>
                    <a:pt x="1126" y="23"/>
                  </a:lnTo>
                  <a:lnTo>
                    <a:pt x="1126" y="29"/>
                  </a:lnTo>
                  <a:lnTo>
                    <a:pt x="1125" y="33"/>
                  </a:lnTo>
                  <a:lnTo>
                    <a:pt x="1123" y="38"/>
                  </a:lnTo>
                  <a:lnTo>
                    <a:pt x="1120" y="41"/>
                  </a:lnTo>
                  <a:lnTo>
                    <a:pt x="1115" y="44"/>
                  </a:lnTo>
                  <a:lnTo>
                    <a:pt x="1112" y="46"/>
                  </a:lnTo>
                  <a:lnTo>
                    <a:pt x="1106" y="47"/>
                  </a:lnTo>
                  <a:lnTo>
                    <a:pt x="1102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4"/>
                  </a:lnTo>
                  <a:lnTo>
                    <a:pt x="8" y="41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1102" y="0"/>
                  </a:lnTo>
                  <a:lnTo>
                    <a:pt x="1102" y="0"/>
                  </a:lnTo>
                  <a:lnTo>
                    <a:pt x="1106" y="0"/>
                  </a:lnTo>
                  <a:lnTo>
                    <a:pt x="1112" y="1"/>
                  </a:lnTo>
                  <a:lnTo>
                    <a:pt x="1115" y="3"/>
                  </a:lnTo>
                  <a:lnTo>
                    <a:pt x="1120" y="6"/>
                  </a:lnTo>
                  <a:lnTo>
                    <a:pt x="1123" y="10"/>
                  </a:lnTo>
                  <a:lnTo>
                    <a:pt x="1125" y="14"/>
                  </a:lnTo>
                  <a:lnTo>
                    <a:pt x="1126" y="19"/>
                  </a:lnTo>
                  <a:lnTo>
                    <a:pt x="1126" y="23"/>
                  </a:lnTo>
                  <a:lnTo>
                    <a:pt x="1126" y="2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4"/>
            <p:cNvSpPr>
              <a:spLocks/>
            </p:cNvSpPr>
            <p:nvPr/>
          </p:nvSpPr>
          <p:spPr bwMode="auto">
            <a:xfrm>
              <a:off x="6223000" y="4130675"/>
              <a:ext cx="38100" cy="485775"/>
            </a:xfrm>
            <a:custGeom>
              <a:avLst/>
              <a:gdLst>
                <a:gd name="T0" fmla="*/ 24 w 49"/>
                <a:gd name="T1" fmla="*/ 0 h 611"/>
                <a:gd name="T2" fmla="*/ 24 w 49"/>
                <a:gd name="T3" fmla="*/ 0 h 611"/>
                <a:gd name="T4" fmla="*/ 30 w 49"/>
                <a:gd name="T5" fmla="*/ 0 h 611"/>
                <a:gd name="T6" fmla="*/ 34 w 49"/>
                <a:gd name="T7" fmla="*/ 2 h 611"/>
                <a:gd name="T8" fmla="*/ 38 w 49"/>
                <a:gd name="T9" fmla="*/ 4 h 611"/>
                <a:gd name="T10" fmla="*/ 42 w 49"/>
                <a:gd name="T11" fmla="*/ 7 h 611"/>
                <a:gd name="T12" fmla="*/ 45 w 49"/>
                <a:gd name="T13" fmla="*/ 11 h 611"/>
                <a:gd name="T14" fmla="*/ 47 w 49"/>
                <a:gd name="T15" fmla="*/ 15 h 611"/>
                <a:gd name="T16" fmla="*/ 49 w 49"/>
                <a:gd name="T17" fmla="*/ 19 h 611"/>
                <a:gd name="T18" fmla="*/ 49 w 49"/>
                <a:gd name="T19" fmla="*/ 25 h 611"/>
                <a:gd name="T20" fmla="*/ 49 w 49"/>
                <a:gd name="T21" fmla="*/ 586 h 611"/>
                <a:gd name="T22" fmla="*/ 49 w 49"/>
                <a:gd name="T23" fmla="*/ 586 h 611"/>
                <a:gd name="T24" fmla="*/ 49 w 49"/>
                <a:gd name="T25" fmla="*/ 591 h 611"/>
                <a:gd name="T26" fmla="*/ 47 w 49"/>
                <a:gd name="T27" fmla="*/ 596 h 611"/>
                <a:gd name="T28" fmla="*/ 45 w 49"/>
                <a:gd name="T29" fmla="*/ 600 h 611"/>
                <a:gd name="T30" fmla="*/ 42 w 49"/>
                <a:gd name="T31" fmla="*/ 603 h 611"/>
                <a:gd name="T32" fmla="*/ 38 w 49"/>
                <a:gd name="T33" fmla="*/ 607 h 611"/>
                <a:gd name="T34" fmla="*/ 34 w 49"/>
                <a:gd name="T35" fmla="*/ 609 h 611"/>
                <a:gd name="T36" fmla="*/ 30 w 49"/>
                <a:gd name="T37" fmla="*/ 611 h 611"/>
                <a:gd name="T38" fmla="*/ 24 w 49"/>
                <a:gd name="T39" fmla="*/ 611 h 611"/>
                <a:gd name="T40" fmla="*/ 24 w 49"/>
                <a:gd name="T41" fmla="*/ 611 h 611"/>
                <a:gd name="T42" fmla="*/ 24 w 49"/>
                <a:gd name="T43" fmla="*/ 611 h 611"/>
                <a:gd name="T44" fmla="*/ 20 w 49"/>
                <a:gd name="T45" fmla="*/ 611 h 611"/>
                <a:gd name="T46" fmla="*/ 15 w 49"/>
                <a:gd name="T47" fmla="*/ 609 h 611"/>
                <a:gd name="T48" fmla="*/ 11 w 49"/>
                <a:gd name="T49" fmla="*/ 607 h 611"/>
                <a:gd name="T50" fmla="*/ 7 w 49"/>
                <a:gd name="T51" fmla="*/ 603 h 611"/>
                <a:gd name="T52" fmla="*/ 5 w 49"/>
                <a:gd name="T53" fmla="*/ 600 h 611"/>
                <a:gd name="T54" fmla="*/ 2 w 49"/>
                <a:gd name="T55" fmla="*/ 596 h 611"/>
                <a:gd name="T56" fmla="*/ 0 w 49"/>
                <a:gd name="T57" fmla="*/ 591 h 611"/>
                <a:gd name="T58" fmla="*/ 0 w 49"/>
                <a:gd name="T59" fmla="*/ 586 h 611"/>
                <a:gd name="T60" fmla="*/ 0 w 49"/>
                <a:gd name="T61" fmla="*/ 25 h 611"/>
                <a:gd name="T62" fmla="*/ 0 w 49"/>
                <a:gd name="T63" fmla="*/ 25 h 611"/>
                <a:gd name="T64" fmla="*/ 0 w 49"/>
                <a:gd name="T65" fmla="*/ 19 h 611"/>
                <a:gd name="T66" fmla="*/ 2 w 49"/>
                <a:gd name="T67" fmla="*/ 15 h 611"/>
                <a:gd name="T68" fmla="*/ 5 w 49"/>
                <a:gd name="T69" fmla="*/ 11 h 611"/>
                <a:gd name="T70" fmla="*/ 7 w 49"/>
                <a:gd name="T71" fmla="*/ 7 h 611"/>
                <a:gd name="T72" fmla="*/ 11 w 49"/>
                <a:gd name="T73" fmla="*/ 4 h 611"/>
                <a:gd name="T74" fmla="*/ 15 w 49"/>
                <a:gd name="T75" fmla="*/ 2 h 611"/>
                <a:gd name="T76" fmla="*/ 20 w 49"/>
                <a:gd name="T77" fmla="*/ 0 h 611"/>
                <a:gd name="T78" fmla="*/ 24 w 49"/>
                <a:gd name="T79" fmla="*/ 0 h 611"/>
                <a:gd name="T80" fmla="*/ 24 w 49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" h="611">
                  <a:moveTo>
                    <a:pt x="24" y="0"/>
                  </a:moveTo>
                  <a:lnTo>
                    <a:pt x="24" y="0"/>
                  </a:lnTo>
                  <a:lnTo>
                    <a:pt x="30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9" y="19"/>
                  </a:lnTo>
                  <a:lnTo>
                    <a:pt x="49" y="25"/>
                  </a:lnTo>
                  <a:lnTo>
                    <a:pt x="49" y="586"/>
                  </a:lnTo>
                  <a:lnTo>
                    <a:pt x="49" y="586"/>
                  </a:lnTo>
                  <a:lnTo>
                    <a:pt x="49" y="591"/>
                  </a:lnTo>
                  <a:lnTo>
                    <a:pt x="47" y="596"/>
                  </a:lnTo>
                  <a:lnTo>
                    <a:pt x="45" y="600"/>
                  </a:lnTo>
                  <a:lnTo>
                    <a:pt x="42" y="603"/>
                  </a:lnTo>
                  <a:lnTo>
                    <a:pt x="38" y="607"/>
                  </a:lnTo>
                  <a:lnTo>
                    <a:pt x="34" y="609"/>
                  </a:lnTo>
                  <a:lnTo>
                    <a:pt x="30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7" y="603"/>
                  </a:lnTo>
                  <a:lnTo>
                    <a:pt x="5" y="600"/>
                  </a:lnTo>
                  <a:lnTo>
                    <a:pt x="2" y="596"/>
                  </a:lnTo>
                  <a:lnTo>
                    <a:pt x="0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5"/>
            <p:cNvSpPr>
              <a:spLocks/>
            </p:cNvSpPr>
            <p:nvPr/>
          </p:nvSpPr>
          <p:spPr bwMode="auto">
            <a:xfrm>
              <a:off x="54752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29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29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29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29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6"/>
            <p:cNvSpPr>
              <a:spLocks/>
            </p:cNvSpPr>
            <p:nvPr/>
          </p:nvSpPr>
          <p:spPr bwMode="auto">
            <a:xfrm>
              <a:off x="6705600" y="3762375"/>
              <a:ext cx="100013" cy="481012"/>
            </a:xfrm>
            <a:custGeom>
              <a:avLst/>
              <a:gdLst>
                <a:gd name="T0" fmla="*/ 105 w 126"/>
                <a:gd name="T1" fmla="*/ 0 h 606"/>
                <a:gd name="T2" fmla="*/ 105 w 126"/>
                <a:gd name="T3" fmla="*/ 0 h 606"/>
                <a:gd name="T4" fmla="*/ 110 w 126"/>
                <a:gd name="T5" fmla="*/ 1 h 606"/>
                <a:gd name="T6" fmla="*/ 114 w 126"/>
                <a:gd name="T7" fmla="*/ 3 h 606"/>
                <a:gd name="T8" fmla="*/ 118 w 126"/>
                <a:gd name="T9" fmla="*/ 7 h 606"/>
                <a:gd name="T10" fmla="*/ 122 w 126"/>
                <a:gd name="T11" fmla="*/ 10 h 606"/>
                <a:gd name="T12" fmla="*/ 124 w 126"/>
                <a:gd name="T13" fmla="*/ 14 h 606"/>
                <a:gd name="T14" fmla="*/ 125 w 126"/>
                <a:gd name="T15" fmla="*/ 18 h 606"/>
                <a:gd name="T16" fmla="*/ 126 w 126"/>
                <a:gd name="T17" fmla="*/ 23 h 606"/>
                <a:gd name="T18" fmla="*/ 126 w 126"/>
                <a:gd name="T19" fmla="*/ 28 h 606"/>
                <a:gd name="T20" fmla="*/ 49 w 126"/>
                <a:gd name="T21" fmla="*/ 585 h 606"/>
                <a:gd name="T22" fmla="*/ 49 w 126"/>
                <a:gd name="T23" fmla="*/ 585 h 606"/>
                <a:gd name="T24" fmla="*/ 48 w 126"/>
                <a:gd name="T25" fmla="*/ 590 h 606"/>
                <a:gd name="T26" fmla="*/ 46 w 126"/>
                <a:gd name="T27" fmla="*/ 594 h 606"/>
                <a:gd name="T28" fmla="*/ 43 w 126"/>
                <a:gd name="T29" fmla="*/ 598 h 606"/>
                <a:gd name="T30" fmla="*/ 39 w 126"/>
                <a:gd name="T31" fmla="*/ 602 h 606"/>
                <a:gd name="T32" fmla="*/ 36 w 126"/>
                <a:gd name="T33" fmla="*/ 604 h 606"/>
                <a:gd name="T34" fmla="*/ 31 w 126"/>
                <a:gd name="T35" fmla="*/ 606 h 606"/>
                <a:gd name="T36" fmla="*/ 26 w 126"/>
                <a:gd name="T37" fmla="*/ 606 h 606"/>
                <a:gd name="T38" fmla="*/ 22 w 126"/>
                <a:gd name="T39" fmla="*/ 606 h 606"/>
                <a:gd name="T40" fmla="*/ 22 w 126"/>
                <a:gd name="T41" fmla="*/ 606 h 606"/>
                <a:gd name="T42" fmla="*/ 22 w 126"/>
                <a:gd name="T43" fmla="*/ 606 h 606"/>
                <a:gd name="T44" fmla="*/ 16 w 126"/>
                <a:gd name="T45" fmla="*/ 605 h 606"/>
                <a:gd name="T46" fmla="*/ 12 w 126"/>
                <a:gd name="T47" fmla="*/ 603 h 606"/>
                <a:gd name="T48" fmla="*/ 9 w 126"/>
                <a:gd name="T49" fmla="*/ 600 h 606"/>
                <a:gd name="T50" fmla="*/ 5 w 126"/>
                <a:gd name="T51" fmla="*/ 596 h 606"/>
                <a:gd name="T52" fmla="*/ 2 w 126"/>
                <a:gd name="T53" fmla="*/ 593 h 606"/>
                <a:gd name="T54" fmla="*/ 1 w 126"/>
                <a:gd name="T55" fmla="*/ 588 h 606"/>
                <a:gd name="T56" fmla="*/ 0 w 126"/>
                <a:gd name="T57" fmla="*/ 583 h 606"/>
                <a:gd name="T58" fmla="*/ 0 w 126"/>
                <a:gd name="T59" fmla="*/ 579 h 606"/>
                <a:gd name="T60" fmla="*/ 77 w 126"/>
                <a:gd name="T61" fmla="*/ 22 h 606"/>
                <a:gd name="T62" fmla="*/ 77 w 126"/>
                <a:gd name="T63" fmla="*/ 22 h 606"/>
                <a:gd name="T64" fmla="*/ 78 w 126"/>
                <a:gd name="T65" fmla="*/ 16 h 606"/>
                <a:gd name="T66" fmla="*/ 80 w 126"/>
                <a:gd name="T67" fmla="*/ 12 h 606"/>
                <a:gd name="T68" fmla="*/ 84 w 126"/>
                <a:gd name="T69" fmla="*/ 9 h 606"/>
                <a:gd name="T70" fmla="*/ 87 w 126"/>
                <a:gd name="T71" fmla="*/ 5 h 606"/>
                <a:gd name="T72" fmla="*/ 91 w 126"/>
                <a:gd name="T73" fmla="*/ 2 h 606"/>
                <a:gd name="T74" fmla="*/ 96 w 126"/>
                <a:gd name="T75" fmla="*/ 1 h 606"/>
                <a:gd name="T76" fmla="*/ 100 w 126"/>
                <a:gd name="T77" fmla="*/ 0 h 606"/>
                <a:gd name="T78" fmla="*/ 105 w 126"/>
                <a:gd name="T79" fmla="*/ 0 h 606"/>
                <a:gd name="T80" fmla="*/ 105 w 126"/>
                <a:gd name="T81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606">
                  <a:moveTo>
                    <a:pt x="105" y="0"/>
                  </a:moveTo>
                  <a:lnTo>
                    <a:pt x="105" y="0"/>
                  </a:lnTo>
                  <a:lnTo>
                    <a:pt x="110" y="1"/>
                  </a:lnTo>
                  <a:lnTo>
                    <a:pt x="114" y="3"/>
                  </a:lnTo>
                  <a:lnTo>
                    <a:pt x="118" y="7"/>
                  </a:lnTo>
                  <a:lnTo>
                    <a:pt x="122" y="10"/>
                  </a:lnTo>
                  <a:lnTo>
                    <a:pt x="124" y="14"/>
                  </a:lnTo>
                  <a:lnTo>
                    <a:pt x="125" y="18"/>
                  </a:lnTo>
                  <a:lnTo>
                    <a:pt x="126" y="23"/>
                  </a:lnTo>
                  <a:lnTo>
                    <a:pt x="126" y="28"/>
                  </a:lnTo>
                  <a:lnTo>
                    <a:pt x="49" y="585"/>
                  </a:lnTo>
                  <a:lnTo>
                    <a:pt x="49" y="585"/>
                  </a:lnTo>
                  <a:lnTo>
                    <a:pt x="48" y="590"/>
                  </a:lnTo>
                  <a:lnTo>
                    <a:pt x="46" y="594"/>
                  </a:lnTo>
                  <a:lnTo>
                    <a:pt x="43" y="598"/>
                  </a:lnTo>
                  <a:lnTo>
                    <a:pt x="39" y="602"/>
                  </a:lnTo>
                  <a:lnTo>
                    <a:pt x="36" y="604"/>
                  </a:lnTo>
                  <a:lnTo>
                    <a:pt x="31" y="606"/>
                  </a:lnTo>
                  <a:lnTo>
                    <a:pt x="26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16" y="605"/>
                  </a:lnTo>
                  <a:lnTo>
                    <a:pt x="12" y="603"/>
                  </a:lnTo>
                  <a:lnTo>
                    <a:pt x="9" y="600"/>
                  </a:lnTo>
                  <a:lnTo>
                    <a:pt x="5" y="596"/>
                  </a:lnTo>
                  <a:lnTo>
                    <a:pt x="2" y="593"/>
                  </a:lnTo>
                  <a:lnTo>
                    <a:pt x="1" y="588"/>
                  </a:lnTo>
                  <a:lnTo>
                    <a:pt x="0" y="583"/>
                  </a:lnTo>
                  <a:lnTo>
                    <a:pt x="0" y="579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8" y="16"/>
                  </a:lnTo>
                  <a:lnTo>
                    <a:pt x="80" y="12"/>
                  </a:lnTo>
                  <a:lnTo>
                    <a:pt x="84" y="9"/>
                  </a:lnTo>
                  <a:lnTo>
                    <a:pt x="87" y="5"/>
                  </a:lnTo>
                  <a:lnTo>
                    <a:pt x="91" y="2"/>
                  </a:lnTo>
                  <a:lnTo>
                    <a:pt x="96" y="1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7"/>
            <p:cNvSpPr>
              <a:spLocks/>
            </p:cNvSpPr>
            <p:nvPr/>
          </p:nvSpPr>
          <p:spPr bwMode="auto">
            <a:xfrm>
              <a:off x="67071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31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31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31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8"/>
            <p:cNvSpPr>
              <a:spLocks/>
            </p:cNvSpPr>
            <p:nvPr/>
          </p:nvSpPr>
          <p:spPr bwMode="auto">
            <a:xfrm>
              <a:off x="6426200" y="4221163"/>
              <a:ext cx="39688" cy="395287"/>
            </a:xfrm>
            <a:custGeom>
              <a:avLst/>
              <a:gdLst>
                <a:gd name="T0" fmla="*/ 0 w 49"/>
                <a:gd name="T1" fmla="*/ 0 h 498"/>
                <a:gd name="T2" fmla="*/ 0 w 49"/>
                <a:gd name="T3" fmla="*/ 473 h 498"/>
                <a:gd name="T4" fmla="*/ 0 w 49"/>
                <a:gd name="T5" fmla="*/ 473 h 498"/>
                <a:gd name="T6" fmla="*/ 0 w 49"/>
                <a:gd name="T7" fmla="*/ 478 h 498"/>
                <a:gd name="T8" fmla="*/ 2 w 49"/>
                <a:gd name="T9" fmla="*/ 483 h 498"/>
                <a:gd name="T10" fmla="*/ 4 w 49"/>
                <a:gd name="T11" fmla="*/ 487 h 498"/>
                <a:gd name="T12" fmla="*/ 7 w 49"/>
                <a:gd name="T13" fmla="*/ 490 h 498"/>
                <a:gd name="T14" fmla="*/ 11 w 49"/>
                <a:gd name="T15" fmla="*/ 494 h 498"/>
                <a:gd name="T16" fmla="*/ 15 w 49"/>
                <a:gd name="T17" fmla="*/ 496 h 498"/>
                <a:gd name="T18" fmla="*/ 19 w 49"/>
                <a:gd name="T19" fmla="*/ 498 h 498"/>
                <a:gd name="T20" fmla="*/ 25 w 49"/>
                <a:gd name="T21" fmla="*/ 498 h 498"/>
                <a:gd name="T22" fmla="*/ 25 w 49"/>
                <a:gd name="T23" fmla="*/ 498 h 498"/>
                <a:gd name="T24" fmla="*/ 29 w 49"/>
                <a:gd name="T25" fmla="*/ 498 h 498"/>
                <a:gd name="T26" fmla="*/ 34 w 49"/>
                <a:gd name="T27" fmla="*/ 496 h 498"/>
                <a:gd name="T28" fmla="*/ 38 w 49"/>
                <a:gd name="T29" fmla="*/ 494 h 498"/>
                <a:gd name="T30" fmla="*/ 42 w 49"/>
                <a:gd name="T31" fmla="*/ 490 h 498"/>
                <a:gd name="T32" fmla="*/ 44 w 49"/>
                <a:gd name="T33" fmla="*/ 487 h 498"/>
                <a:gd name="T34" fmla="*/ 47 w 49"/>
                <a:gd name="T35" fmla="*/ 483 h 498"/>
                <a:gd name="T36" fmla="*/ 49 w 49"/>
                <a:gd name="T37" fmla="*/ 478 h 498"/>
                <a:gd name="T38" fmla="*/ 49 w 49"/>
                <a:gd name="T39" fmla="*/ 473 h 498"/>
                <a:gd name="T40" fmla="*/ 49 w 49"/>
                <a:gd name="T41" fmla="*/ 4 h 498"/>
                <a:gd name="T42" fmla="*/ 49 w 49"/>
                <a:gd name="T43" fmla="*/ 4 h 498"/>
                <a:gd name="T44" fmla="*/ 25 w 49"/>
                <a:gd name="T45" fmla="*/ 2 h 498"/>
                <a:gd name="T46" fmla="*/ 0 w 49"/>
                <a:gd name="T47" fmla="*/ 0 h 498"/>
                <a:gd name="T48" fmla="*/ 0 w 49"/>
                <a:gd name="T4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98">
                  <a:moveTo>
                    <a:pt x="0" y="0"/>
                  </a:moveTo>
                  <a:lnTo>
                    <a:pt x="0" y="473"/>
                  </a:lnTo>
                  <a:lnTo>
                    <a:pt x="0" y="473"/>
                  </a:lnTo>
                  <a:lnTo>
                    <a:pt x="0" y="478"/>
                  </a:lnTo>
                  <a:lnTo>
                    <a:pt x="2" y="483"/>
                  </a:lnTo>
                  <a:lnTo>
                    <a:pt x="4" y="487"/>
                  </a:lnTo>
                  <a:lnTo>
                    <a:pt x="7" y="490"/>
                  </a:lnTo>
                  <a:lnTo>
                    <a:pt x="11" y="494"/>
                  </a:lnTo>
                  <a:lnTo>
                    <a:pt x="15" y="496"/>
                  </a:lnTo>
                  <a:lnTo>
                    <a:pt x="19" y="498"/>
                  </a:lnTo>
                  <a:lnTo>
                    <a:pt x="25" y="498"/>
                  </a:lnTo>
                  <a:lnTo>
                    <a:pt x="25" y="498"/>
                  </a:lnTo>
                  <a:lnTo>
                    <a:pt x="29" y="498"/>
                  </a:lnTo>
                  <a:lnTo>
                    <a:pt x="34" y="496"/>
                  </a:lnTo>
                  <a:lnTo>
                    <a:pt x="38" y="494"/>
                  </a:lnTo>
                  <a:lnTo>
                    <a:pt x="42" y="490"/>
                  </a:lnTo>
                  <a:lnTo>
                    <a:pt x="44" y="487"/>
                  </a:lnTo>
                  <a:lnTo>
                    <a:pt x="47" y="483"/>
                  </a:lnTo>
                  <a:lnTo>
                    <a:pt x="49" y="478"/>
                  </a:lnTo>
                  <a:lnTo>
                    <a:pt x="49" y="47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2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9"/>
            <p:cNvSpPr>
              <a:spLocks/>
            </p:cNvSpPr>
            <p:nvPr/>
          </p:nvSpPr>
          <p:spPr bwMode="auto">
            <a:xfrm>
              <a:off x="5932488" y="4086225"/>
              <a:ext cx="276225" cy="38100"/>
            </a:xfrm>
            <a:custGeom>
              <a:avLst/>
              <a:gdLst>
                <a:gd name="T0" fmla="*/ 348 w 348"/>
                <a:gd name="T1" fmla="*/ 25 h 49"/>
                <a:gd name="T2" fmla="*/ 348 w 348"/>
                <a:gd name="T3" fmla="*/ 25 h 49"/>
                <a:gd name="T4" fmla="*/ 347 w 348"/>
                <a:gd name="T5" fmla="*/ 29 h 49"/>
                <a:gd name="T6" fmla="*/ 346 w 348"/>
                <a:gd name="T7" fmla="*/ 34 h 49"/>
                <a:gd name="T8" fmla="*/ 344 w 348"/>
                <a:gd name="T9" fmla="*/ 38 h 49"/>
                <a:gd name="T10" fmla="*/ 340 w 348"/>
                <a:gd name="T11" fmla="*/ 43 h 49"/>
                <a:gd name="T12" fmla="*/ 337 w 348"/>
                <a:gd name="T13" fmla="*/ 45 h 49"/>
                <a:gd name="T14" fmla="*/ 333 w 348"/>
                <a:gd name="T15" fmla="*/ 47 h 49"/>
                <a:gd name="T16" fmla="*/ 327 w 348"/>
                <a:gd name="T17" fmla="*/ 49 h 49"/>
                <a:gd name="T18" fmla="*/ 323 w 348"/>
                <a:gd name="T19" fmla="*/ 49 h 49"/>
                <a:gd name="T20" fmla="*/ 24 w 348"/>
                <a:gd name="T21" fmla="*/ 49 h 49"/>
                <a:gd name="T22" fmla="*/ 24 w 348"/>
                <a:gd name="T23" fmla="*/ 49 h 49"/>
                <a:gd name="T24" fmla="*/ 20 w 348"/>
                <a:gd name="T25" fmla="*/ 49 h 49"/>
                <a:gd name="T26" fmla="*/ 14 w 348"/>
                <a:gd name="T27" fmla="*/ 47 h 49"/>
                <a:gd name="T28" fmla="*/ 11 w 348"/>
                <a:gd name="T29" fmla="*/ 45 h 49"/>
                <a:gd name="T30" fmla="*/ 7 w 348"/>
                <a:gd name="T31" fmla="*/ 43 h 49"/>
                <a:gd name="T32" fmla="*/ 4 w 348"/>
                <a:gd name="T33" fmla="*/ 38 h 49"/>
                <a:gd name="T34" fmla="*/ 1 w 348"/>
                <a:gd name="T35" fmla="*/ 34 h 49"/>
                <a:gd name="T36" fmla="*/ 0 w 348"/>
                <a:gd name="T37" fmla="*/ 29 h 49"/>
                <a:gd name="T38" fmla="*/ 0 w 348"/>
                <a:gd name="T39" fmla="*/ 25 h 49"/>
                <a:gd name="T40" fmla="*/ 0 w 348"/>
                <a:gd name="T41" fmla="*/ 25 h 49"/>
                <a:gd name="T42" fmla="*/ 0 w 348"/>
                <a:gd name="T43" fmla="*/ 25 h 49"/>
                <a:gd name="T44" fmla="*/ 0 w 348"/>
                <a:gd name="T45" fmla="*/ 20 h 49"/>
                <a:gd name="T46" fmla="*/ 1 w 348"/>
                <a:gd name="T47" fmla="*/ 15 h 49"/>
                <a:gd name="T48" fmla="*/ 4 w 348"/>
                <a:gd name="T49" fmla="*/ 11 h 49"/>
                <a:gd name="T50" fmla="*/ 7 w 348"/>
                <a:gd name="T51" fmla="*/ 8 h 49"/>
                <a:gd name="T52" fmla="*/ 11 w 348"/>
                <a:gd name="T53" fmla="*/ 5 h 49"/>
                <a:gd name="T54" fmla="*/ 14 w 348"/>
                <a:gd name="T55" fmla="*/ 2 h 49"/>
                <a:gd name="T56" fmla="*/ 20 w 348"/>
                <a:gd name="T57" fmla="*/ 0 h 49"/>
                <a:gd name="T58" fmla="*/ 24 w 348"/>
                <a:gd name="T59" fmla="*/ 0 h 49"/>
                <a:gd name="T60" fmla="*/ 323 w 348"/>
                <a:gd name="T61" fmla="*/ 0 h 49"/>
                <a:gd name="T62" fmla="*/ 323 w 348"/>
                <a:gd name="T63" fmla="*/ 0 h 49"/>
                <a:gd name="T64" fmla="*/ 327 w 348"/>
                <a:gd name="T65" fmla="*/ 0 h 49"/>
                <a:gd name="T66" fmla="*/ 333 w 348"/>
                <a:gd name="T67" fmla="*/ 2 h 49"/>
                <a:gd name="T68" fmla="*/ 337 w 348"/>
                <a:gd name="T69" fmla="*/ 5 h 49"/>
                <a:gd name="T70" fmla="*/ 340 w 348"/>
                <a:gd name="T71" fmla="*/ 8 h 49"/>
                <a:gd name="T72" fmla="*/ 344 w 348"/>
                <a:gd name="T73" fmla="*/ 11 h 49"/>
                <a:gd name="T74" fmla="*/ 346 w 348"/>
                <a:gd name="T75" fmla="*/ 15 h 49"/>
                <a:gd name="T76" fmla="*/ 347 w 348"/>
                <a:gd name="T77" fmla="*/ 20 h 49"/>
                <a:gd name="T78" fmla="*/ 348 w 348"/>
                <a:gd name="T79" fmla="*/ 25 h 49"/>
                <a:gd name="T80" fmla="*/ 348 w 348"/>
                <a:gd name="T81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49">
                  <a:moveTo>
                    <a:pt x="348" y="25"/>
                  </a:moveTo>
                  <a:lnTo>
                    <a:pt x="348" y="25"/>
                  </a:lnTo>
                  <a:lnTo>
                    <a:pt x="347" y="29"/>
                  </a:lnTo>
                  <a:lnTo>
                    <a:pt x="346" y="34"/>
                  </a:lnTo>
                  <a:lnTo>
                    <a:pt x="344" y="38"/>
                  </a:lnTo>
                  <a:lnTo>
                    <a:pt x="340" y="43"/>
                  </a:lnTo>
                  <a:lnTo>
                    <a:pt x="337" y="45"/>
                  </a:lnTo>
                  <a:lnTo>
                    <a:pt x="333" y="47"/>
                  </a:lnTo>
                  <a:lnTo>
                    <a:pt x="327" y="49"/>
                  </a:lnTo>
                  <a:lnTo>
                    <a:pt x="3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4" y="47"/>
                  </a:lnTo>
                  <a:lnTo>
                    <a:pt x="11" y="45"/>
                  </a:lnTo>
                  <a:lnTo>
                    <a:pt x="7" y="43"/>
                  </a:lnTo>
                  <a:lnTo>
                    <a:pt x="4" y="38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5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3" y="2"/>
                  </a:lnTo>
                  <a:lnTo>
                    <a:pt x="337" y="5"/>
                  </a:lnTo>
                  <a:lnTo>
                    <a:pt x="340" y="8"/>
                  </a:lnTo>
                  <a:lnTo>
                    <a:pt x="344" y="11"/>
                  </a:lnTo>
                  <a:lnTo>
                    <a:pt x="346" y="15"/>
                  </a:lnTo>
                  <a:lnTo>
                    <a:pt x="347" y="20"/>
                  </a:lnTo>
                  <a:lnTo>
                    <a:pt x="348" y="25"/>
                  </a:lnTo>
                  <a:lnTo>
                    <a:pt x="348" y="2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0"/>
            <p:cNvSpPr>
              <a:spLocks/>
            </p:cNvSpPr>
            <p:nvPr/>
          </p:nvSpPr>
          <p:spPr bwMode="auto">
            <a:xfrm>
              <a:off x="5495925" y="4087813"/>
              <a:ext cx="244475" cy="20637"/>
            </a:xfrm>
            <a:custGeom>
              <a:avLst/>
              <a:gdLst>
                <a:gd name="T0" fmla="*/ 308 w 308"/>
                <a:gd name="T1" fmla="*/ 13 h 27"/>
                <a:gd name="T2" fmla="*/ 308 w 308"/>
                <a:gd name="T3" fmla="*/ 13 h 27"/>
                <a:gd name="T4" fmla="*/ 307 w 308"/>
                <a:gd name="T5" fmla="*/ 19 h 27"/>
                <a:gd name="T6" fmla="*/ 303 w 308"/>
                <a:gd name="T7" fmla="*/ 23 h 27"/>
                <a:gd name="T8" fmla="*/ 299 w 308"/>
                <a:gd name="T9" fmla="*/ 26 h 27"/>
                <a:gd name="T10" fmla="*/ 294 w 308"/>
                <a:gd name="T11" fmla="*/ 27 h 27"/>
                <a:gd name="T12" fmla="*/ 14 w 308"/>
                <a:gd name="T13" fmla="*/ 27 h 27"/>
                <a:gd name="T14" fmla="*/ 14 w 308"/>
                <a:gd name="T15" fmla="*/ 27 h 27"/>
                <a:gd name="T16" fmla="*/ 9 w 308"/>
                <a:gd name="T17" fmla="*/ 26 h 27"/>
                <a:gd name="T18" fmla="*/ 4 w 308"/>
                <a:gd name="T19" fmla="*/ 23 h 27"/>
                <a:gd name="T20" fmla="*/ 1 w 308"/>
                <a:gd name="T21" fmla="*/ 19 h 27"/>
                <a:gd name="T22" fmla="*/ 0 w 308"/>
                <a:gd name="T23" fmla="*/ 13 h 27"/>
                <a:gd name="T24" fmla="*/ 0 w 308"/>
                <a:gd name="T25" fmla="*/ 13 h 27"/>
                <a:gd name="T26" fmla="*/ 0 w 308"/>
                <a:gd name="T27" fmla="*/ 13 h 27"/>
                <a:gd name="T28" fmla="*/ 1 w 308"/>
                <a:gd name="T29" fmla="*/ 8 h 27"/>
                <a:gd name="T30" fmla="*/ 4 w 308"/>
                <a:gd name="T31" fmla="*/ 5 h 27"/>
                <a:gd name="T32" fmla="*/ 9 w 308"/>
                <a:gd name="T33" fmla="*/ 1 h 27"/>
                <a:gd name="T34" fmla="*/ 14 w 308"/>
                <a:gd name="T35" fmla="*/ 0 h 27"/>
                <a:gd name="T36" fmla="*/ 294 w 308"/>
                <a:gd name="T37" fmla="*/ 0 h 27"/>
                <a:gd name="T38" fmla="*/ 294 w 308"/>
                <a:gd name="T39" fmla="*/ 0 h 27"/>
                <a:gd name="T40" fmla="*/ 299 w 308"/>
                <a:gd name="T41" fmla="*/ 1 h 27"/>
                <a:gd name="T42" fmla="*/ 303 w 308"/>
                <a:gd name="T43" fmla="*/ 5 h 27"/>
                <a:gd name="T44" fmla="*/ 307 w 308"/>
                <a:gd name="T45" fmla="*/ 8 h 27"/>
                <a:gd name="T46" fmla="*/ 308 w 308"/>
                <a:gd name="T47" fmla="*/ 13 h 27"/>
                <a:gd name="T48" fmla="*/ 308 w 308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8" h="27">
                  <a:moveTo>
                    <a:pt x="308" y="13"/>
                  </a:moveTo>
                  <a:lnTo>
                    <a:pt x="308" y="13"/>
                  </a:lnTo>
                  <a:lnTo>
                    <a:pt x="307" y="19"/>
                  </a:lnTo>
                  <a:lnTo>
                    <a:pt x="303" y="23"/>
                  </a:lnTo>
                  <a:lnTo>
                    <a:pt x="299" y="26"/>
                  </a:lnTo>
                  <a:lnTo>
                    <a:pt x="29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5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9" y="1"/>
                  </a:lnTo>
                  <a:lnTo>
                    <a:pt x="303" y="5"/>
                  </a:lnTo>
                  <a:lnTo>
                    <a:pt x="307" y="8"/>
                  </a:lnTo>
                  <a:lnTo>
                    <a:pt x="308" y="13"/>
                  </a:lnTo>
                  <a:lnTo>
                    <a:pt x="308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1"/>
            <p:cNvSpPr>
              <a:spLocks/>
            </p:cNvSpPr>
            <p:nvPr/>
          </p:nvSpPr>
          <p:spPr bwMode="auto">
            <a:xfrm>
              <a:off x="5494338" y="4059238"/>
              <a:ext cx="244475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8 h 27"/>
                <a:gd name="T6" fmla="*/ 303 w 307"/>
                <a:gd name="T7" fmla="*/ 22 h 27"/>
                <a:gd name="T8" fmla="*/ 299 w 307"/>
                <a:gd name="T9" fmla="*/ 26 h 27"/>
                <a:gd name="T10" fmla="*/ 293 w 307"/>
                <a:gd name="T11" fmla="*/ 27 h 27"/>
                <a:gd name="T12" fmla="*/ 14 w 307"/>
                <a:gd name="T13" fmla="*/ 27 h 27"/>
                <a:gd name="T14" fmla="*/ 14 w 307"/>
                <a:gd name="T15" fmla="*/ 27 h 27"/>
                <a:gd name="T16" fmla="*/ 9 w 307"/>
                <a:gd name="T17" fmla="*/ 26 h 27"/>
                <a:gd name="T18" fmla="*/ 4 w 307"/>
                <a:gd name="T19" fmla="*/ 22 h 27"/>
                <a:gd name="T20" fmla="*/ 1 w 307"/>
                <a:gd name="T21" fmla="*/ 18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4 w 307"/>
                <a:gd name="T31" fmla="*/ 4 h 27"/>
                <a:gd name="T32" fmla="*/ 9 w 307"/>
                <a:gd name="T33" fmla="*/ 1 h 27"/>
                <a:gd name="T34" fmla="*/ 14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9 w 307"/>
                <a:gd name="T41" fmla="*/ 1 h 27"/>
                <a:gd name="T42" fmla="*/ 303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8"/>
                  </a:lnTo>
                  <a:lnTo>
                    <a:pt x="303" y="22"/>
                  </a:lnTo>
                  <a:lnTo>
                    <a:pt x="299" y="26"/>
                  </a:lnTo>
                  <a:lnTo>
                    <a:pt x="29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4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1"/>
                  </a:lnTo>
                  <a:lnTo>
                    <a:pt x="303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2"/>
            <p:cNvSpPr>
              <a:spLocks/>
            </p:cNvSpPr>
            <p:nvPr/>
          </p:nvSpPr>
          <p:spPr bwMode="auto">
            <a:xfrm>
              <a:off x="5505450" y="4030663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9 h 27"/>
                <a:gd name="T6" fmla="*/ 302 w 307"/>
                <a:gd name="T7" fmla="*/ 24 h 27"/>
                <a:gd name="T8" fmla="*/ 298 w 307"/>
                <a:gd name="T9" fmla="*/ 26 h 27"/>
                <a:gd name="T10" fmla="*/ 294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3 w 307"/>
                <a:gd name="T19" fmla="*/ 24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3 w 307"/>
                <a:gd name="T31" fmla="*/ 4 h 27"/>
                <a:gd name="T32" fmla="*/ 8 w 307"/>
                <a:gd name="T33" fmla="*/ 1 h 27"/>
                <a:gd name="T34" fmla="*/ 13 w 307"/>
                <a:gd name="T35" fmla="*/ 0 h 27"/>
                <a:gd name="T36" fmla="*/ 294 w 307"/>
                <a:gd name="T37" fmla="*/ 0 h 27"/>
                <a:gd name="T38" fmla="*/ 294 w 307"/>
                <a:gd name="T39" fmla="*/ 0 h 27"/>
                <a:gd name="T40" fmla="*/ 298 w 307"/>
                <a:gd name="T41" fmla="*/ 1 h 27"/>
                <a:gd name="T42" fmla="*/ 302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9"/>
                  </a:lnTo>
                  <a:lnTo>
                    <a:pt x="302" y="24"/>
                  </a:lnTo>
                  <a:lnTo>
                    <a:pt x="298" y="26"/>
                  </a:lnTo>
                  <a:lnTo>
                    <a:pt x="29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3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3"/>
            <p:cNvSpPr>
              <a:spLocks/>
            </p:cNvSpPr>
            <p:nvPr/>
          </p:nvSpPr>
          <p:spPr bwMode="auto">
            <a:xfrm>
              <a:off x="5494338" y="4002088"/>
              <a:ext cx="242888" cy="22225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8 h 27"/>
                <a:gd name="T6" fmla="*/ 302 w 306"/>
                <a:gd name="T7" fmla="*/ 23 h 27"/>
                <a:gd name="T8" fmla="*/ 298 w 306"/>
                <a:gd name="T9" fmla="*/ 26 h 27"/>
                <a:gd name="T10" fmla="*/ 293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8 w 306"/>
                <a:gd name="T17" fmla="*/ 26 h 27"/>
                <a:gd name="T18" fmla="*/ 3 w 306"/>
                <a:gd name="T19" fmla="*/ 23 h 27"/>
                <a:gd name="T20" fmla="*/ 1 w 306"/>
                <a:gd name="T21" fmla="*/ 18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8 h 27"/>
                <a:gd name="T30" fmla="*/ 3 w 306"/>
                <a:gd name="T31" fmla="*/ 3 h 27"/>
                <a:gd name="T32" fmla="*/ 8 w 306"/>
                <a:gd name="T33" fmla="*/ 1 h 27"/>
                <a:gd name="T34" fmla="*/ 13 w 306"/>
                <a:gd name="T35" fmla="*/ 0 h 27"/>
                <a:gd name="T36" fmla="*/ 293 w 306"/>
                <a:gd name="T37" fmla="*/ 0 h 27"/>
                <a:gd name="T38" fmla="*/ 293 w 306"/>
                <a:gd name="T39" fmla="*/ 0 h 27"/>
                <a:gd name="T40" fmla="*/ 298 w 306"/>
                <a:gd name="T41" fmla="*/ 1 h 27"/>
                <a:gd name="T42" fmla="*/ 302 w 306"/>
                <a:gd name="T43" fmla="*/ 3 h 27"/>
                <a:gd name="T44" fmla="*/ 305 w 306"/>
                <a:gd name="T45" fmla="*/ 8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8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2" y="3"/>
                  </a:lnTo>
                  <a:lnTo>
                    <a:pt x="305" y="8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4"/>
            <p:cNvSpPr>
              <a:spLocks/>
            </p:cNvSpPr>
            <p:nvPr/>
          </p:nvSpPr>
          <p:spPr bwMode="auto">
            <a:xfrm>
              <a:off x="5511800" y="3975100"/>
              <a:ext cx="244475" cy="20637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9 h 27"/>
                <a:gd name="T6" fmla="*/ 302 w 306"/>
                <a:gd name="T7" fmla="*/ 23 h 27"/>
                <a:gd name="T8" fmla="*/ 298 w 306"/>
                <a:gd name="T9" fmla="*/ 26 h 27"/>
                <a:gd name="T10" fmla="*/ 292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7 w 306"/>
                <a:gd name="T17" fmla="*/ 26 h 27"/>
                <a:gd name="T18" fmla="*/ 3 w 306"/>
                <a:gd name="T19" fmla="*/ 23 h 27"/>
                <a:gd name="T20" fmla="*/ 1 w 306"/>
                <a:gd name="T21" fmla="*/ 19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9 h 27"/>
                <a:gd name="T30" fmla="*/ 3 w 306"/>
                <a:gd name="T31" fmla="*/ 4 h 27"/>
                <a:gd name="T32" fmla="*/ 7 w 306"/>
                <a:gd name="T33" fmla="*/ 1 h 27"/>
                <a:gd name="T34" fmla="*/ 13 w 306"/>
                <a:gd name="T35" fmla="*/ 0 h 27"/>
                <a:gd name="T36" fmla="*/ 292 w 306"/>
                <a:gd name="T37" fmla="*/ 0 h 27"/>
                <a:gd name="T38" fmla="*/ 292 w 306"/>
                <a:gd name="T39" fmla="*/ 0 h 27"/>
                <a:gd name="T40" fmla="*/ 298 w 306"/>
                <a:gd name="T41" fmla="*/ 1 h 27"/>
                <a:gd name="T42" fmla="*/ 302 w 306"/>
                <a:gd name="T43" fmla="*/ 4 h 27"/>
                <a:gd name="T44" fmla="*/ 305 w 306"/>
                <a:gd name="T45" fmla="*/ 9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9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2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3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9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5"/>
            <p:cNvSpPr>
              <a:spLocks/>
            </p:cNvSpPr>
            <p:nvPr/>
          </p:nvSpPr>
          <p:spPr bwMode="auto">
            <a:xfrm>
              <a:off x="5499100" y="3946525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6 w 307"/>
                <a:gd name="T5" fmla="*/ 19 h 27"/>
                <a:gd name="T6" fmla="*/ 303 w 307"/>
                <a:gd name="T7" fmla="*/ 23 h 27"/>
                <a:gd name="T8" fmla="*/ 298 w 307"/>
                <a:gd name="T9" fmla="*/ 26 h 27"/>
                <a:gd name="T10" fmla="*/ 293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4 w 307"/>
                <a:gd name="T19" fmla="*/ 23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9 h 27"/>
                <a:gd name="T30" fmla="*/ 4 w 307"/>
                <a:gd name="T31" fmla="*/ 5 h 27"/>
                <a:gd name="T32" fmla="*/ 8 w 307"/>
                <a:gd name="T33" fmla="*/ 1 h 27"/>
                <a:gd name="T34" fmla="*/ 13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8 w 307"/>
                <a:gd name="T41" fmla="*/ 1 h 27"/>
                <a:gd name="T42" fmla="*/ 303 w 307"/>
                <a:gd name="T43" fmla="*/ 5 h 27"/>
                <a:gd name="T44" fmla="*/ 306 w 307"/>
                <a:gd name="T45" fmla="*/ 9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6" y="19"/>
                  </a:lnTo>
                  <a:lnTo>
                    <a:pt x="303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6"/>
            <p:cNvSpPr>
              <a:spLocks/>
            </p:cNvSpPr>
            <p:nvPr/>
          </p:nvSpPr>
          <p:spPr bwMode="auto">
            <a:xfrm>
              <a:off x="5503863" y="3917950"/>
              <a:ext cx="244475" cy="20637"/>
            </a:xfrm>
            <a:custGeom>
              <a:avLst/>
              <a:gdLst>
                <a:gd name="T0" fmla="*/ 307 w 307"/>
                <a:gd name="T1" fmla="*/ 15 h 28"/>
                <a:gd name="T2" fmla="*/ 307 w 307"/>
                <a:gd name="T3" fmla="*/ 15 h 28"/>
                <a:gd name="T4" fmla="*/ 306 w 307"/>
                <a:gd name="T5" fmla="*/ 20 h 28"/>
                <a:gd name="T6" fmla="*/ 303 w 307"/>
                <a:gd name="T7" fmla="*/ 24 h 28"/>
                <a:gd name="T8" fmla="*/ 299 w 307"/>
                <a:gd name="T9" fmla="*/ 27 h 28"/>
                <a:gd name="T10" fmla="*/ 293 w 307"/>
                <a:gd name="T11" fmla="*/ 28 h 28"/>
                <a:gd name="T12" fmla="*/ 14 w 307"/>
                <a:gd name="T13" fmla="*/ 28 h 28"/>
                <a:gd name="T14" fmla="*/ 14 w 307"/>
                <a:gd name="T15" fmla="*/ 28 h 28"/>
                <a:gd name="T16" fmla="*/ 9 w 307"/>
                <a:gd name="T17" fmla="*/ 27 h 28"/>
                <a:gd name="T18" fmla="*/ 4 w 307"/>
                <a:gd name="T19" fmla="*/ 24 h 28"/>
                <a:gd name="T20" fmla="*/ 1 w 307"/>
                <a:gd name="T21" fmla="*/ 20 h 28"/>
                <a:gd name="T22" fmla="*/ 0 w 307"/>
                <a:gd name="T23" fmla="*/ 15 h 28"/>
                <a:gd name="T24" fmla="*/ 0 w 307"/>
                <a:gd name="T25" fmla="*/ 15 h 28"/>
                <a:gd name="T26" fmla="*/ 0 w 307"/>
                <a:gd name="T27" fmla="*/ 15 h 28"/>
                <a:gd name="T28" fmla="*/ 1 w 307"/>
                <a:gd name="T29" fmla="*/ 9 h 28"/>
                <a:gd name="T30" fmla="*/ 4 w 307"/>
                <a:gd name="T31" fmla="*/ 5 h 28"/>
                <a:gd name="T32" fmla="*/ 9 w 307"/>
                <a:gd name="T33" fmla="*/ 2 h 28"/>
                <a:gd name="T34" fmla="*/ 14 w 307"/>
                <a:gd name="T35" fmla="*/ 0 h 28"/>
                <a:gd name="T36" fmla="*/ 293 w 307"/>
                <a:gd name="T37" fmla="*/ 0 h 28"/>
                <a:gd name="T38" fmla="*/ 293 w 307"/>
                <a:gd name="T39" fmla="*/ 0 h 28"/>
                <a:gd name="T40" fmla="*/ 299 w 307"/>
                <a:gd name="T41" fmla="*/ 2 h 28"/>
                <a:gd name="T42" fmla="*/ 303 w 307"/>
                <a:gd name="T43" fmla="*/ 5 h 28"/>
                <a:gd name="T44" fmla="*/ 306 w 307"/>
                <a:gd name="T45" fmla="*/ 9 h 28"/>
                <a:gd name="T46" fmla="*/ 307 w 307"/>
                <a:gd name="T47" fmla="*/ 15 h 28"/>
                <a:gd name="T48" fmla="*/ 307 w 307"/>
                <a:gd name="T4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8">
                  <a:moveTo>
                    <a:pt x="307" y="15"/>
                  </a:moveTo>
                  <a:lnTo>
                    <a:pt x="307" y="15"/>
                  </a:lnTo>
                  <a:lnTo>
                    <a:pt x="306" y="20"/>
                  </a:lnTo>
                  <a:lnTo>
                    <a:pt x="303" y="24"/>
                  </a:lnTo>
                  <a:lnTo>
                    <a:pt x="299" y="27"/>
                  </a:lnTo>
                  <a:lnTo>
                    <a:pt x="29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9" y="27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2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5"/>
                  </a:lnTo>
                  <a:lnTo>
                    <a:pt x="307" y="1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7"/>
            <p:cNvSpPr>
              <a:spLocks/>
            </p:cNvSpPr>
            <p:nvPr/>
          </p:nvSpPr>
          <p:spPr bwMode="auto">
            <a:xfrm>
              <a:off x="5746750" y="3214688"/>
              <a:ext cx="100013" cy="131762"/>
            </a:xfrm>
            <a:custGeom>
              <a:avLst/>
              <a:gdLst>
                <a:gd name="T0" fmla="*/ 126 w 126"/>
                <a:gd name="T1" fmla="*/ 28 h 166"/>
                <a:gd name="T2" fmla="*/ 38 w 126"/>
                <a:gd name="T3" fmla="*/ 166 h 166"/>
                <a:gd name="T4" fmla="*/ 36 w 126"/>
                <a:gd name="T5" fmla="*/ 166 h 166"/>
                <a:gd name="T6" fmla="*/ 0 w 126"/>
                <a:gd name="T7" fmla="*/ 3 h 166"/>
                <a:gd name="T8" fmla="*/ 0 w 126"/>
                <a:gd name="T9" fmla="*/ 3 h 166"/>
                <a:gd name="T10" fmla="*/ 17 w 126"/>
                <a:gd name="T11" fmla="*/ 1 h 166"/>
                <a:gd name="T12" fmla="*/ 33 w 126"/>
                <a:gd name="T13" fmla="*/ 0 h 166"/>
                <a:gd name="T14" fmla="*/ 48 w 126"/>
                <a:gd name="T15" fmla="*/ 0 h 166"/>
                <a:gd name="T16" fmla="*/ 63 w 126"/>
                <a:gd name="T17" fmla="*/ 2 h 166"/>
                <a:gd name="T18" fmla="*/ 79 w 126"/>
                <a:gd name="T19" fmla="*/ 5 h 166"/>
                <a:gd name="T20" fmla="*/ 94 w 126"/>
                <a:gd name="T21" fmla="*/ 10 h 166"/>
                <a:gd name="T22" fmla="*/ 108 w 126"/>
                <a:gd name="T23" fmla="*/ 17 h 166"/>
                <a:gd name="T24" fmla="*/ 123 w 126"/>
                <a:gd name="T25" fmla="*/ 25 h 166"/>
                <a:gd name="T26" fmla="*/ 123 w 126"/>
                <a:gd name="T27" fmla="*/ 25 h 166"/>
                <a:gd name="T28" fmla="*/ 126 w 126"/>
                <a:gd name="T29" fmla="*/ 28 h 166"/>
                <a:gd name="T30" fmla="*/ 126 w 126"/>
                <a:gd name="T31" fmla="*/ 2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66">
                  <a:moveTo>
                    <a:pt x="126" y="28"/>
                  </a:moveTo>
                  <a:lnTo>
                    <a:pt x="38" y="166"/>
                  </a:lnTo>
                  <a:lnTo>
                    <a:pt x="36" y="16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7" y="1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3" y="2"/>
                  </a:lnTo>
                  <a:lnTo>
                    <a:pt x="79" y="5"/>
                  </a:lnTo>
                  <a:lnTo>
                    <a:pt x="94" y="10"/>
                  </a:lnTo>
                  <a:lnTo>
                    <a:pt x="108" y="17"/>
                  </a:lnTo>
                  <a:lnTo>
                    <a:pt x="123" y="25"/>
                  </a:lnTo>
                  <a:lnTo>
                    <a:pt x="123" y="25"/>
                  </a:lnTo>
                  <a:lnTo>
                    <a:pt x="126" y="28"/>
                  </a:lnTo>
                  <a:lnTo>
                    <a:pt x="126" y="2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8"/>
            <p:cNvSpPr>
              <a:spLocks/>
            </p:cNvSpPr>
            <p:nvPr/>
          </p:nvSpPr>
          <p:spPr bwMode="auto">
            <a:xfrm>
              <a:off x="5780088" y="3252788"/>
              <a:ext cx="127000" cy="234950"/>
            </a:xfrm>
            <a:custGeom>
              <a:avLst/>
              <a:gdLst>
                <a:gd name="T0" fmla="*/ 155 w 159"/>
                <a:gd name="T1" fmla="*/ 101 h 296"/>
                <a:gd name="T2" fmla="*/ 155 w 159"/>
                <a:gd name="T3" fmla="*/ 101 h 296"/>
                <a:gd name="T4" fmla="*/ 156 w 159"/>
                <a:gd name="T5" fmla="*/ 105 h 296"/>
                <a:gd name="T6" fmla="*/ 156 w 159"/>
                <a:gd name="T7" fmla="*/ 105 h 296"/>
                <a:gd name="T8" fmla="*/ 156 w 159"/>
                <a:gd name="T9" fmla="*/ 105 h 296"/>
                <a:gd name="T10" fmla="*/ 158 w 159"/>
                <a:gd name="T11" fmla="*/ 120 h 296"/>
                <a:gd name="T12" fmla="*/ 159 w 159"/>
                <a:gd name="T13" fmla="*/ 136 h 296"/>
                <a:gd name="T14" fmla="*/ 158 w 159"/>
                <a:gd name="T15" fmla="*/ 151 h 296"/>
                <a:gd name="T16" fmla="*/ 157 w 159"/>
                <a:gd name="T17" fmla="*/ 166 h 296"/>
                <a:gd name="T18" fmla="*/ 153 w 159"/>
                <a:gd name="T19" fmla="*/ 182 h 296"/>
                <a:gd name="T20" fmla="*/ 149 w 159"/>
                <a:gd name="T21" fmla="*/ 196 h 296"/>
                <a:gd name="T22" fmla="*/ 141 w 159"/>
                <a:gd name="T23" fmla="*/ 211 h 296"/>
                <a:gd name="T24" fmla="*/ 133 w 159"/>
                <a:gd name="T25" fmla="*/ 225 h 296"/>
                <a:gd name="T26" fmla="*/ 133 w 159"/>
                <a:gd name="T27" fmla="*/ 225 h 296"/>
                <a:gd name="T28" fmla="*/ 124 w 159"/>
                <a:gd name="T29" fmla="*/ 238 h 296"/>
                <a:gd name="T30" fmla="*/ 114 w 159"/>
                <a:gd name="T31" fmla="*/ 250 h 296"/>
                <a:gd name="T32" fmla="*/ 103 w 159"/>
                <a:gd name="T33" fmla="*/ 261 h 296"/>
                <a:gd name="T34" fmla="*/ 91 w 159"/>
                <a:gd name="T35" fmla="*/ 271 h 296"/>
                <a:gd name="T36" fmla="*/ 78 w 159"/>
                <a:gd name="T37" fmla="*/ 278 h 296"/>
                <a:gd name="T38" fmla="*/ 64 w 159"/>
                <a:gd name="T39" fmla="*/ 286 h 296"/>
                <a:gd name="T40" fmla="*/ 50 w 159"/>
                <a:gd name="T41" fmla="*/ 291 h 296"/>
                <a:gd name="T42" fmla="*/ 34 w 159"/>
                <a:gd name="T43" fmla="*/ 296 h 296"/>
                <a:gd name="T44" fmla="*/ 0 w 159"/>
                <a:gd name="T45" fmla="*/ 138 h 296"/>
                <a:gd name="T46" fmla="*/ 88 w 159"/>
                <a:gd name="T47" fmla="*/ 0 h 296"/>
                <a:gd name="T48" fmla="*/ 88 w 159"/>
                <a:gd name="T49" fmla="*/ 0 h 296"/>
                <a:gd name="T50" fmla="*/ 101 w 159"/>
                <a:gd name="T51" fmla="*/ 10 h 296"/>
                <a:gd name="T52" fmla="*/ 112 w 159"/>
                <a:gd name="T53" fmla="*/ 21 h 296"/>
                <a:gd name="T54" fmla="*/ 122 w 159"/>
                <a:gd name="T55" fmla="*/ 32 h 296"/>
                <a:gd name="T56" fmla="*/ 131 w 159"/>
                <a:gd name="T57" fmla="*/ 44 h 296"/>
                <a:gd name="T58" fmla="*/ 139 w 159"/>
                <a:gd name="T59" fmla="*/ 57 h 296"/>
                <a:gd name="T60" fmla="*/ 146 w 159"/>
                <a:gd name="T61" fmla="*/ 71 h 296"/>
                <a:gd name="T62" fmla="*/ 151 w 159"/>
                <a:gd name="T63" fmla="*/ 86 h 296"/>
                <a:gd name="T64" fmla="*/ 155 w 159"/>
                <a:gd name="T65" fmla="*/ 101 h 296"/>
                <a:gd name="T66" fmla="*/ 155 w 159"/>
                <a:gd name="T67" fmla="*/ 10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296">
                  <a:moveTo>
                    <a:pt x="155" y="101"/>
                  </a:moveTo>
                  <a:lnTo>
                    <a:pt x="155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20"/>
                  </a:lnTo>
                  <a:lnTo>
                    <a:pt x="159" y="136"/>
                  </a:lnTo>
                  <a:lnTo>
                    <a:pt x="158" y="151"/>
                  </a:lnTo>
                  <a:lnTo>
                    <a:pt x="157" y="166"/>
                  </a:lnTo>
                  <a:lnTo>
                    <a:pt x="153" y="182"/>
                  </a:lnTo>
                  <a:lnTo>
                    <a:pt x="149" y="196"/>
                  </a:lnTo>
                  <a:lnTo>
                    <a:pt x="141" y="211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24" y="238"/>
                  </a:lnTo>
                  <a:lnTo>
                    <a:pt x="114" y="250"/>
                  </a:lnTo>
                  <a:lnTo>
                    <a:pt x="103" y="261"/>
                  </a:lnTo>
                  <a:lnTo>
                    <a:pt x="91" y="271"/>
                  </a:lnTo>
                  <a:lnTo>
                    <a:pt x="78" y="278"/>
                  </a:lnTo>
                  <a:lnTo>
                    <a:pt x="64" y="286"/>
                  </a:lnTo>
                  <a:lnTo>
                    <a:pt x="50" y="291"/>
                  </a:lnTo>
                  <a:lnTo>
                    <a:pt x="34" y="296"/>
                  </a:lnTo>
                  <a:lnTo>
                    <a:pt x="0" y="13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1" y="10"/>
                  </a:lnTo>
                  <a:lnTo>
                    <a:pt x="112" y="21"/>
                  </a:lnTo>
                  <a:lnTo>
                    <a:pt x="122" y="32"/>
                  </a:lnTo>
                  <a:lnTo>
                    <a:pt x="131" y="44"/>
                  </a:lnTo>
                  <a:lnTo>
                    <a:pt x="139" y="57"/>
                  </a:lnTo>
                  <a:lnTo>
                    <a:pt x="146" y="71"/>
                  </a:lnTo>
                  <a:lnTo>
                    <a:pt x="151" y="86"/>
                  </a:lnTo>
                  <a:lnTo>
                    <a:pt x="155" y="101"/>
                  </a:lnTo>
                  <a:lnTo>
                    <a:pt x="155" y="101"/>
                  </a:lnTo>
                  <a:close/>
                </a:path>
              </a:pathLst>
            </a:custGeom>
            <a:solidFill>
              <a:srgbClr val="B2A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9"/>
            <p:cNvSpPr>
              <a:spLocks/>
            </p:cNvSpPr>
            <p:nvPr/>
          </p:nvSpPr>
          <p:spPr bwMode="auto">
            <a:xfrm>
              <a:off x="5638800" y="3235325"/>
              <a:ext cx="158750" cy="257175"/>
            </a:xfrm>
            <a:custGeom>
              <a:avLst/>
              <a:gdLst>
                <a:gd name="T0" fmla="*/ 131 w 201"/>
                <a:gd name="T1" fmla="*/ 0 h 323"/>
                <a:gd name="T2" fmla="*/ 201 w 201"/>
                <a:gd name="T3" fmla="*/ 319 h 323"/>
                <a:gd name="T4" fmla="*/ 201 w 201"/>
                <a:gd name="T5" fmla="*/ 319 h 323"/>
                <a:gd name="T6" fmla="*/ 200 w 201"/>
                <a:gd name="T7" fmla="*/ 320 h 323"/>
                <a:gd name="T8" fmla="*/ 200 w 201"/>
                <a:gd name="T9" fmla="*/ 320 h 323"/>
                <a:gd name="T10" fmla="*/ 184 w 201"/>
                <a:gd name="T11" fmla="*/ 322 h 323"/>
                <a:gd name="T12" fmla="*/ 168 w 201"/>
                <a:gd name="T13" fmla="*/ 323 h 323"/>
                <a:gd name="T14" fmla="*/ 152 w 201"/>
                <a:gd name="T15" fmla="*/ 323 h 323"/>
                <a:gd name="T16" fmla="*/ 136 w 201"/>
                <a:gd name="T17" fmla="*/ 321 h 323"/>
                <a:gd name="T18" fmla="*/ 121 w 201"/>
                <a:gd name="T19" fmla="*/ 318 h 323"/>
                <a:gd name="T20" fmla="*/ 106 w 201"/>
                <a:gd name="T21" fmla="*/ 312 h 323"/>
                <a:gd name="T22" fmla="*/ 91 w 201"/>
                <a:gd name="T23" fmla="*/ 306 h 323"/>
                <a:gd name="T24" fmla="*/ 77 w 201"/>
                <a:gd name="T25" fmla="*/ 297 h 323"/>
                <a:gd name="T26" fmla="*/ 77 w 201"/>
                <a:gd name="T27" fmla="*/ 297 h 323"/>
                <a:gd name="T28" fmla="*/ 63 w 201"/>
                <a:gd name="T29" fmla="*/ 288 h 323"/>
                <a:gd name="T30" fmla="*/ 50 w 201"/>
                <a:gd name="T31" fmla="*/ 278 h 323"/>
                <a:gd name="T32" fmla="*/ 40 w 201"/>
                <a:gd name="T33" fmla="*/ 266 h 323"/>
                <a:gd name="T34" fmla="*/ 30 w 201"/>
                <a:gd name="T35" fmla="*/ 254 h 323"/>
                <a:gd name="T36" fmla="*/ 22 w 201"/>
                <a:gd name="T37" fmla="*/ 241 h 323"/>
                <a:gd name="T38" fmla="*/ 15 w 201"/>
                <a:gd name="T39" fmla="*/ 227 h 323"/>
                <a:gd name="T40" fmla="*/ 9 w 201"/>
                <a:gd name="T41" fmla="*/ 211 h 323"/>
                <a:gd name="T42" fmla="*/ 5 w 201"/>
                <a:gd name="T43" fmla="*/ 195 h 323"/>
                <a:gd name="T44" fmla="*/ 5 w 201"/>
                <a:gd name="T45" fmla="*/ 195 h 323"/>
                <a:gd name="T46" fmla="*/ 2 w 201"/>
                <a:gd name="T47" fmla="*/ 179 h 323"/>
                <a:gd name="T48" fmla="*/ 0 w 201"/>
                <a:gd name="T49" fmla="*/ 162 h 323"/>
                <a:gd name="T50" fmla="*/ 2 w 201"/>
                <a:gd name="T51" fmla="*/ 146 h 323"/>
                <a:gd name="T52" fmla="*/ 3 w 201"/>
                <a:gd name="T53" fmla="*/ 131 h 323"/>
                <a:gd name="T54" fmla="*/ 7 w 201"/>
                <a:gd name="T55" fmla="*/ 116 h 323"/>
                <a:gd name="T56" fmla="*/ 11 w 201"/>
                <a:gd name="T57" fmla="*/ 101 h 323"/>
                <a:gd name="T58" fmla="*/ 18 w 201"/>
                <a:gd name="T59" fmla="*/ 86 h 323"/>
                <a:gd name="T60" fmla="*/ 27 w 201"/>
                <a:gd name="T61" fmla="*/ 71 h 323"/>
                <a:gd name="T62" fmla="*/ 27 w 201"/>
                <a:gd name="T63" fmla="*/ 71 h 323"/>
                <a:gd name="T64" fmla="*/ 36 w 201"/>
                <a:gd name="T65" fmla="*/ 58 h 323"/>
                <a:gd name="T66" fmla="*/ 47 w 201"/>
                <a:gd name="T67" fmla="*/ 45 h 323"/>
                <a:gd name="T68" fmla="*/ 58 w 201"/>
                <a:gd name="T69" fmla="*/ 34 h 323"/>
                <a:gd name="T70" fmla="*/ 71 w 201"/>
                <a:gd name="T71" fmla="*/ 25 h 323"/>
                <a:gd name="T72" fmla="*/ 84 w 201"/>
                <a:gd name="T73" fmla="*/ 17 h 323"/>
                <a:gd name="T74" fmla="*/ 98 w 201"/>
                <a:gd name="T75" fmla="*/ 9 h 323"/>
                <a:gd name="T76" fmla="*/ 113 w 201"/>
                <a:gd name="T77" fmla="*/ 4 h 323"/>
                <a:gd name="T78" fmla="*/ 130 w 201"/>
                <a:gd name="T79" fmla="*/ 0 h 323"/>
                <a:gd name="T80" fmla="*/ 130 w 201"/>
                <a:gd name="T81" fmla="*/ 0 h 323"/>
                <a:gd name="T82" fmla="*/ 131 w 201"/>
                <a:gd name="T83" fmla="*/ 0 h 323"/>
                <a:gd name="T84" fmla="*/ 131 w 201"/>
                <a:gd name="T8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" h="323">
                  <a:moveTo>
                    <a:pt x="131" y="0"/>
                  </a:moveTo>
                  <a:lnTo>
                    <a:pt x="201" y="319"/>
                  </a:lnTo>
                  <a:lnTo>
                    <a:pt x="201" y="319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84" y="322"/>
                  </a:lnTo>
                  <a:lnTo>
                    <a:pt x="168" y="323"/>
                  </a:lnTo>
                  <a:lnTo>
                    <a:pt x="152" y="323"/>
                  </a:lnTo>
                  <a:lnTo>
                    <a:pt x="136" y="321"/>
                  </a:lnTo>
                  <a:lnTo>
                    <a:pt x="121" y="318"/>
                  </a:lnTo>
                  <a:lnTo>
                    <a:pt x="106" y="312"/>
                  </a:lnTo>
                  <a:lnTo>
                    <a:pt x="91" y="306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63" y="288"/>
                  </a:lnTo>
                  <a:lnTo>
                    <a:pt x="50" y="278"/>
                  </a:lnTo>
                  <a:lnTo>
                    <a:pt x="40" y="266"/>
                  </a:lnTo>
                  <a:lnTo>
                    <a:pt x="30" y="254"/>
                  </a:lnTo>
                  <a:lnTo>
                    <a:pt x="22" y="241"/>
                  </a:lnTo>
                  <a:lnTo>
                    <a:pt x="15" y="227"/>
                  </a:lnTo>
                  <a:lnTo>
                    <a:pt x="9" y="211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3" y="131"/>
                  </a:lnTo>
                  <a:lnTo>
                    <a:pt x="7" y="116"/>
                  </a:lnTo>
                  <a:lnTo>
                    <a:pt x="11" y="101"/>
                  </a:lnTo>
                  <a:lnTo>
                    <a:pt x="18" y="86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36" y="58"/>
                  </a:lnTo>
                  <a:lnTo>
                    <a:pt x="47" y="45"/>
                  </a:lnTo>
                  <a:lnTo>
                    <a:pt x="58" y="34"/>
                  </a:lnTo>
                  <a:lnTo>
                    <a:pt x="71" y="25"/>
                  </a:lnTo>
                  <a:lnTo>
                    <a:pt x="84" y="17"/>
                  </a:lnTo>
                  <a:lnTo>
                    <a:pt x="98" y="9"/>
                  </a:lnTo>
                  <a:lnTo>
                    <a:pt x="113" y="4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0"/>
            <p:cNvSpPr>
              <a:spLocks/>
            </p:cNvSpPr>
            <p:nvPr/>
          </p:nvSpPr>
          <p:spPr bwMode="auto">
            <a:xfrm>
              <a:off x="6083300" y="2636838"/>
              <a:ext cx="193675" cy="179387"/>
            </a:xfrm>
            <a:custGeom>
              <a:avLst/>
              <a:gdLst>
                <a:gd name="T0" fmla="*/ 68 w 245"/>
                <a:gd name="T1" fmla="*/ 1 h 226"/>
                <a:gd name="T2" fmla="*/ 209 w 245"/>
                <a:gd name="T3" fmla="*/ 29 h 226"/>
                <a:gd name="T4" fmla="*/ 209 w 245"/>
                <a:gd name="T5" fmla="*/ 29 h 226"/>
                <a:gd name="T6" fmla="*/ 218 w 245"/>
                <a:gd name="T7" fmla="*/ 33 h 226"/>
                <a:gd name="T8" fmla="*/ 225 w 245"/>
                <a:gd name="T9" fmla="*/ 36 h 226"/>
                <a:gd name="T10" fmla="*/ 232 w 245"/>
                <a:gd name="T11" fmla="*/ 41 h 226"/>
                <a:gd name="T12" fmla="*/ 237 w 245"/>
                <a:gd name="T13" fmla="*/ 49 h 226"/>
                <a:gd name="T14" fmla="*/ 237 w 245"/>
                <a:gd name="T15" fmla="*/ 49 h 226"/>
                <a:gd name="T16" fmla="*/ 242 w 245"/>
                <a:gd name="T17" fmla="*/ 56 h 226"/>
                <a:gd name="T18" fmla="*/ 244 w 245"/>
                <a:gd name="T19" fmla="*/ 65 h 226"/>
                <a:gd name="T20" fmla="*/ 245 w 245"/>
                <a:gd name="T21" fmla="*/ 74 h 226"/>
                <a:gd name="T22" fmla="*/ 245 w 245"/>
                <a:gd name="T23" fmla="*/ 83 h 226"/>
                <a:gd name="T24" fmla="*/ 231 w 245"/>
                <a:gd name="T25" fmla="*/ 149 h 226"/>
                <a:gd name="T26" fmla="*/ 231 w 245"/>
                <a:gd name="T27" fmla="*/ 149 h 226"/>
                <a:gd name="T28" fmla="*/ 229 w 245"/>
                <a:gd name="T29" fmla="*/ 157 h 226"/>
                <a:gd name="T30" fmla="*/ 224 w 245"/>
                <a:gd name="T31" fmla="*/ 165 h 226"/>
                <a:gd name="T32" fmla="*/ 219 w 245"/>
                <a:gd name="T33" fmla="*/ 172 h 226"/>
                <a:gd name="T34" fmla="*/ 211 w 245"/>
                <a:gd name="T35" fmla="*/ 177 h 226"/>
                <a:gd name="T36" fmla="*/ 211 w 245"/>
                <a:gd name="T37" fmla="*/ 177 h 226"/>
                <a:gd name="T38" fmla="*/ 204 w 245"/>
                <a:gd name="T39" fmla="*/ 181 h 226"/>
                <a:gd name="T40" fmla="*/ 196 w 245"/>
                <a:gd name="T41" fmla="*/ 183 h 226"/>
                <a:gd name="T42" fmla="*/ 187 w 245"/>
                <a:gd name="T43" fmla="*/ 185 h 226"/>
                <a:gd name="T44" fmla="*/ 179 w 245"/>
                <a:gd name="T45" fmla="*/ 183 h 226"/>
                <a:gd name="T46" fmla="*/ 168 w 245"/>
                <a:gd name="T47" fmla="*/ 181 h 226"/>
                <a:gd name="T48" fmla="*/ 168 w 245"/>
                <a:gd name="T49" fmla="*/ 226 h 226"/>
                <a:gd name="T50" fmla="*/ 121 w 245"/>
                <a:gd name="T51" fmla="*/ 172 h 226"/>
                <a:gd name="T52" fmla="*/ 37 w 245"/>
                <a:gd name="T53" fmla="*/ 155 h 226"/>
                <a:gd name="T54" fmla="*/ 37 w 245"/>
                <a:gd name="T55" fmla="*/ 155 h 226"/>
                <a:gd name="T56" fmla="*/ 29 w 245"/>
                <a:gd name="T57" fmla="*/ 152 h 226"/>
                <a:gd name="T58" fmla="*/ 21 w 245"/>
                <a:gd name="T59" fmla="*/ 149 h 226"/>
                <a:gd name="T60" fmla="*/ 14 w 245"/>
                <a:gd name="T61" fmla="*/ 143 h 226"/>
                <a:gd name="T62" fmla="*/ 8 w 245"/>
                <a:gd name="T63" fmla="*/ 136 h 226"/>
                <a:gd name="T64" fmla="*/ 8 w 245"/>
                <a:gd name="T65" fmla="*/ 136 h 226"/>
                <a:gd name="T66" fmla="*/ 4 w 245"/>
                <a:gd name="T67" fmla="*/ 128 h 226"/>
                <a:gd name="T68" fmla="*/ 1 w 245"/>
                <a:gd name="T69" fmla="*/ 121 h 226"/>
                <a:gd name="T70" fmla="*/ 0 w 245"/>
                <a:gd name="T71" fmla="*/ 112 h 226"/>
                <a:gd name="T72" fmla="*/ 1 w 245"/>
                <a:gd name="T73" fmla="*/ 103 h 226"/>
                <a:gd name="T74" fmla="*/ 14 w 245"/>
                <a:gd name="T75" fmla="*/ 37 h 226"/>
                <a:gd name="T76" fmla="*/ 14 w 245"/>
                <a:gd name="T77" fmla="*/ 37 h 226"/>
                <a:gd name="T78" fmla="*/ 18 w 245"/>
                <a:gd name="T79" fmla="*/ 28 h 226"/>
                <a:gd name="T80" fmla="*/ 21 w 245"/>
                <a:gd name="T81" fmla="*/ 21 h 226"/>
                <a:gd name="T82" fmla="*/ 26 w 245"/>
                <a:gd name="T83" fmla="*/ 13 h 226"/>
                <a:gd name="T84" fmla="*/ 34 w 245"/>
                <a:gd name="T85" fmla="*/ 8 h 226"/>
                <a:gd name="T86" fmla="*/ 34 w 245"/>
                <a:gd name="T87" fmla="*/ 8 h 226"/>
                <a:gd name="T88" fmla="*/ 42 w 245"/>
                <a:gd name="T89" fmla="*/ 3 h 226"/>
                <a:gd name="T90" fmla="*/ 50 w 245"/>
                <a:gd name="T91" fmla="*/ 1 h 226"/>
                <a:gd name="T92" fmla="*/ 59 w 245"/>
                <a:gd name="T93" fmla="*/ 0 h 226"/>
                <a:gd name="T94" fmla="*/ 68 w 245"/>
                <a:gd name="T95" fmla="*/ 1 h 226"/>
                <a:gd name="T96" fmla="*/ 68 w 245"/>
                <a:gd name="T97" fmla="*/ 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" h="226">
                  <a:moveTo>
                    <a:pt x="68" y="1"/>
                  </a:moveTo>
                  <a:lnTo>
                    <a:pt x="209" y="29"/>
                  </a:lnTo>
                  <a:lnTo>
                    <a:pt x="209" y="29"/>
                  </a:lnTo>
                  <a:lnTo>
                    <a:pt x="218" y="33"/>
                  </a:lnTo>
                  <a:lnTo>
                    <a:pt x="225" y="36"/>
                  </a:lnTo>
                  <a:lnTo>
                    <a:pt x="232" y="41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42" y="56"/>
                  </a:lnTo>
                  <a:lnTo>
                    <a:pt x="244" y="65"/>
                  </a:lnTo>
                  <a:lnTo>
                    <a:pt x="245" y="74"/>
                  </a:lnTo>
                  <a:lnTo>
                    <a:pt x="245" y="83"/>
                  </a:lnTo>
                  <a:lnTo>
                    <a:pt x="231" y="149"/>
                  </a:lnTo>
                  <a:lnTo>
                    <a:pt x="231" y="149"/>
                  </a:lnTo>
                  <a:lnTo>
                    <a:pt x="229" y="157"/>
                  </a:lnTo>
                  <a:lnTo>
                    <a:pt x="224" y="165"/>
                  </a:lnTo>
                  <a:lnTo>
                    <a:pt x="219" y="172"/>
                  </a:lnTo>
                  <a:lnTo>
                    <a:pt x="211" y="177"/>
                  </a:lnTo>
                  <a:lnTo>
                    <a:pt x="211" y="177"/>
                  </a:lnTo>
                  <a:lnTo>
                    <a:pt x="204" y="181"/>
                  </a:lnTo>
                  <a:lnTo>
                    <a:pt x="196" y="183"/>
                  </a:lnTo>
                  <a:lnTo>
                    <a:pt x="187" y="185"/>
                  </a:lnTo>
                  <a:lnTo>
                    <a:pt x="179" y="183"/>
                  </a:lnTo>
                  <a:lnTo>
                    <a:pt x="168" y="181"/>
                  </a:lnTo>
                  <a:lnTo>
                    <a:pt x="168" y="226"/>
                  </a:lnTo>
                  <a:lnTo>
                    <a:pt x="121" y="172"/>
                  </a:lnTo>
                  <a:lnTo>
                    <a:pt x="37" y="155"/>
                  </a:lnTo>
                  <a:lnTo>
                    <a:pt x="37" y="155"/>
                  </a:lnTo>
                  <a:lnTo>
                    <a:pt x="29" y="152"/>
                  </a:lnTo>
                  <a:lnTo>
                    <a:pt x="21" y="149"/>
                  </a:lnTo>
                  <a:lnTo>
                    <a:pt x="14" y="143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1" y="103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8" y="28"/>
                  </a:lnTo>
                  <a:lnTo>
                    <a:pt x="21" y="21"/>
                  </a:lnTo>
                  <a:lnTo>
                    <a:pt x="26" y="13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3"/>
                  </a:lnTo>
                  <a:lnTo>
                    <a:pt x="50" y="1"/>
                  </a:lnTo>
                  <a:lnTo>
                    <a:pt x="59" y="0"/>
                  </a:lnTo>
                  <a:lnTo>
                    <a:pt x="68" y="1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1"/>
            <p:cNvSpPr>
              <a:spLocks noEditPoints="1"/>
            </p:cNvSpPr>
            <p:nvPr/>
          </p:nvSpPr>
          <p:spPr bwMode="auto">
            <a:xfrm>
              <a:off x="5910263" y="3419475"/>
              <a:ext cx="307975" cy="349250"/>
            </a:xfrm>
            <a:custGeom>
              <a:avLst/>
              <a:gdLst>
                <a:gd name="T0" fmla="*/ 385 w 387"/>
                <a:gd name="T1" fmla="*/ 170 h 441"/>
                <a:gd name="T2" fmla="*/ 386 w 387"/>
                <a:gd name="T3" fmla="*/ 163 h 441"/>
                <a:gd name="T4" fmla="*/ 381 w 387"/>
                <a:gd name="T5" fmla="*/ 150 h 441"/>
                <a:gd name="T6" fmla="*/ 251 w 387"/>
                <a:gd name="T7" fmla="*/ 35 h 441"/>
                <a:gd name="T8" fmla="*/ 250 w 387"/>
                <a:gd name="T9" fmla="*/ 35 h 441"/>
                <a:gd name="T10" fmla="*/ 215 w 387"/>
                <a:gd name="T11" fmla="*/ 4 h 441"/>
                <a:gd name="T12" fmla="*/ 201 w 387"/>
                <a:gd name="T13" fmla="*/ 0 h 441"/>
                <a:gd name="T14" fmla="*/ 198 w 387"/>
                <a:gd name="T15" fmla="*/ 0 h 441"/>
                <a:gd name="T16" fmla="*/ 190 w 387"/>
                <a:gd name="T17" fmla="*/ 3 h 441"/>
                <a:gd name="T18" fmla="*/ 21 w 387"/>
                <a:gd name="T19" fmla="*/ 142 h 441"/>
                <a:gd name="T20" fmla="*/ 16 w 387"/>
                <a:gd name="T21" fmla="*/ 146 h 441"/>
                <a:gd name="T22" fmla="*/ 11 w 387"/>
                <a:gd name="T23" fmla="*/ 159 h 441"/>
                <a:gd name="T24" fmla="*/ 11 w 387"/>
                <a:gd name="T25" fmla="*/ 167 h 441"/>
                <a:gd name="T26" fmla="*/ 11 w 387"/>
                <a:gd name="T27" fmla="*/ 167 h 441"/>
                <a:gd name="T28" fmla="*/ 11 w 387"/>
                <a:gd name="T29" fmla="*/ 176 h 441"/>
                <a:gd name="T30" fmla="*/ 10 w 387"/>
                <a:gd name="T31" fmla="*/ 182 h 441"/>
                <a:gd name="T32" fmla="*/ 0 w 387"/>
                <a:gd name="T33" fmla="*/ 405 h 441"/>
                <a:gd name="T34" fmla="*/ 3 w 387"/>
                <a:gd name="T35" fmla="*/ 425 h 441"/>
                <a:gd name="T36" fmla="*/ 6 w 387"/>
                <a:gd name="T37" fmla="*/ 430 h 441"/>
                <a:gd name="T38" fmla="*/ 15 w 387"/>
                <a:gd name="T39" fmla="*/ 437 h 441"/>
                <a:gd name="T40" fmla="*/ 19 w 387"/>
                <a:gd name="T41" fmla="*/ 439 h 441"/>
                <a:gd name="T42" fmla="*/ 24 w 387"/>
                <a:gd name="T43" fmla="*/ 439 h 441"/>
                <a:gd name="T44" fmla="*/ 24 w 387"/>
                <a:gd name="T45" fmla="*/ 439 h 441"/>
                <a:gd name="T46" fmla="*/ 25 w 387"/>
                <a:gd name="T47" fmla="*/ 440 h 441"/>
                <a:gd name="T48" fmla="*/ 36 w 387"/>
                <a:gd name="T49" fmla="*/ 441 h 441"/>
                <a:gd name="T50" fmla="*/ 336 w 387"/>
                <a:gd name="T51" fmla="*/ 441 h 441"/>
                <a:gd name="T52" fmla="*/ 350 w 387"/>
                <a:gd name="T53" fmla="*/ 439 h 441"/>
                <a:gd name="T54" fmla="*/ 355 w 387"/>
                <a:gd name="T55" fmla="*/ 439 h 441"/>
                <a:gd name="T56" fmla="*/ 362 w 387"/>
                <a:gd name="T57" fmla="*/ 439 h 441"/>
                <a:gd name="T58" fmla="*/ 367 w 387"/>
                <a:gd name="T59" fmla="*/ 435 h 441"/>
                <a:gd name="T60" fmla="*/ 376 w 387"/>
                <a:gd name="T61" fmla="*/ 427 h 441"/>
                <a:gd name="T62" fmla="*/ 378 w 387"/>
                <a:gd name="T63" fmla="*/ 420 h 441"/>
                <a:gd name="T64" fmla="*/ 380 w 387"/>
                <a:gd name="T65" fmla="*/ 408 h 441"/>
                <a:gd name="T66" fmla="*/ 387 w 387"/>
                <a:gd name="T67" fmla="*/ 190 h 441"/>
                <a:gd name="T68" fmla="*/ 385 w 387"/>
                <a:gd name="T69" fmla="*/ 179 h 441"/>
                <a:gd name="T70" fmla="*/ 385 w 387"/>
                <a:gd name="T71" fmla="*/ 175 h 441"/>
                <a:gd name="T72" fmla="*/ 385 w 387"/>
                <a:gd name="T73" fmla="*/ 170 h 441"/>
                <a:gd name="T74" fmla="*/ 266 w 387"/>
                <a:gd name="T75" fmla="*/ 287 h 441"/>
                <a:gd name="T76" fmla="*/ 359 w 387"/>
                <a:gd name="T77" fmla="*/ 391 h 441"/>
                <a:gd name="T78" fmla="*/ 236 w 387"/>
                <a:gd name="T79" fmla="*/ 54 h 441"/>
                <a:gd name="T80" fmla="*/ 363 w 387"/>
                <a:gd name="T81" fmla="*/ 165 h 441"/>
                <a:gd name="T82" fmla="*/ 355 w 387"/>
                <a:gd name="T83" fmla="*/ 174 h 441"/>
                <a:gd name="T84" fmla="*/ 346 w 387"/>
                <a:gd name="T85" fmla="*/ 177 h 441"/>
                <a:gd name="T86" fmla="*/ 51 w 387"/>
                <a:gd name="T87" fmla="*/ 177 h 441"/>
                <a:gd name="T88" fmla="*/ 39 w 387"/>
                <a:gd name="T89" fmla="*/ 173 h 441"/>
                <a:gd name="T90" fmla="*/ 34 w 387"/>
                <a:gd name="T91" fmla="*/ 161 h 441"/>
                <a:gd name="T92" fmla="*/ 201 w 387"/>
                <a:gd name="T93" fmla="*/ 24 h 441"/>
                <a:gd name="T94" fmla="*/ 196 w 387"/>
                <a:gd name="T95" fmla="*/ 314 h 441"/>
                <a:gd name="T96" fmla="*/ 66 w 387"/>
                <a:gd name="T97" fmla="*/ 202 h 441"/>
                <a:gd name="T98" fmla="*/ 196 w 387"/>
                <a:gd name="T99" fmla="*/ 314 h 441"/>
                <a:gd name="T100" fmla="*/ 123 w 387"/>
                <a:gd name="T101" fmla="*/ 284 h 441"/>
                <a:gd name="T102" fmla="*/ 31 w 387"/>
                <a:gd name="T103" fmla="*/ 203 h 441"/>
                <a:gd name="T104" fmla="*/ 37 w 387"/>
                <a:gd name="T105" fmla="*/ 416 h 441"/>
                <a:gd name="T106" fmla="*/ 140 w 387"/>
                <a:gd name="T107" fmla="*/ 300 h 441"/>
                <a:gd name="T108" fmla="*/ 144 w 387"/>
                <a:gd name="T109" fmla="*/ 304 h 441"/>
                <a:gd name="T110" fmla="*/ 181 w 387"/>
                <a:gd name="T111" fmla="*/ 334 h 441"/>
                <a:gd name="T112" fmla="*/ 187 w 387"/>
                <a:gd name="T113" fmla="*/ 338 h 441"/>
                <a:gd name="T114" fmla="*/ 194 w 387"/>
                <a:gd name="T115" fmla="*/ 339 h 441"/>
                <a:gd name="T116" fmla="*/ 202 w 387"/>
                <a:gd name="T117" fmla="*/ 338 h 441"/>
                <a:gd name="T118" fmla="*/ 209 w 387"/>
                <a:gd name="T119" fmla="*/ 333 h 441"/>
                <a:gd name="T120" fmla="*/ 346 w 387"/>
                <a:gd name="T121" fmla="*/ 414 h 441"/>
                <a:gd name="T122" fmla="*/ 341 w 387"/>
                <a:gd name="T123" fmla="*/ 416 h 441"/>
                <a:gd name="T124" fmla="*/ 37 w 387"/>
                <a:gd name="T125" fmla="*/ 41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441">
                  <a:moveTo>
                    <a:pt x="385" y="170"/>
                  </a:moveTo>
                  <a:lnTo>
                    <a:pt x="385" y="170"/>
                  </a:lnTo>
                  <a:lnTo>
                    <a:pt x="385" y="170"/>
                  </a:lnTo>
                  <a:lnTo>
                    <a:pt x="386" y="163"/>
                  </a:lnTo>
                  <a:lnTo>
                    <a:pt x="385" y="156"/>
                  </a:lnTo>
                  <a:lnTo>
                    <a:pt x="381" y="150"/>
                  </a:lnTo>
                  <a:lnTo>
                    <a:pt x="377" y="145"/>
                  </a:lnTo>
                  <a:lnTo>
                    <a:pt x="251" y="35"/>
                  </a:lnTo>
                  <a:lnTo>
                    <a:pt x="251" y="35"/>
                  </a:lnTo>
                  <a:lnTo>
                    <a:pt x="250" y="35"/>
                  </a:lnTo>
                  <a:lnTo>
                    <a:pt x="215" y="4"/>
                  </a:lnTo>
                  <a:lnTo>
                    <a:pt x="215" y="4"/>
                  </a:lnTo>
                  <a:lnTo>
                    <a:pt x="209" y="1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4" y="1"/>
                  </a:lnTo>
                  <a:lnTo>
                    <a:pt x="190" y="3"/>
                  </a:lnTo>
                  <a:lnTo>
                    <a:pt x="187" y="5"/>
                  </a:lnTo>
                  <a:lnTo>
                    <a:pt x="21" y="142"/>
                  </a:lnTo>
                  <a:lnTo>
                    <a:pt x="21" y="142"/>
                  </a:lnTo>
                  <a:lnTo>
                    <a:pt x="16" y="146"/>
                  </a:lnTo>
                  <a:lnTo>
                    <a:pt x="13" y="153"/>
                  </a:lnTo>
                  <a:lnTo>
                    <a:pt x="11" y="159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0" y="182"/>
                  </a:lnTo>
                  <a:lnTo>
                    <a:pt x="0" y="405"/>
                  </a:lnTo>
                  <a:lnTo>
                    <a:pt x="0" y="405"/>
                  </a:lnTo>
                  <a:lnTo>
                    <a:pt x="1" y="415"/>
                  </a:lnTo>
                  <a:lnTo>
                    <a:pt x="3" y="425"/>
                  </a:lnTo>
                  <a:lnTo>
                    <a:pt x="3" y="425"/>
                  </a:lnTo>
                  <a:lnTo>
                    <a:pt x="6" y="430"/>
                  </a:lnTo>
                  <a:lnTo>
                    <a:pt x="10" y="434"/>
                  </a:lnTo>
                  <a:lnTo>
                    <a:pt x="15" y="437"/>
                  </a:lnTo>
                  <a:lnTo>
                    <a:pt x="19" y="439"/>
                  </a:lnTo>
                  <a:lnTo>
                    <a:pt x="19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5" y="440"/>
                  </a:lnTo>
                  <a:lnTo>
                    <a:pt x="25" y="440"/>
                  </a:lnTo>
                  <a:lnTo>
                    <a:pt x="30" y="441"/>
                  </a:lnTo>
                  <a:lnTo>
                    <a:pt x="36" y="441"/>
                  </a:lnTo>
                  <a:lnTo>
                    <a:pt x="336" y="441"/>
                  </a:lnTo>
                  <a:lnTo>
                    <a:pt x="336" y="441"/>
                  </a:lnTo>
                  <a:lnTo>
                    <a:pt x="343" y="441"/>
                  </a:lnTo>
                  <a:lnTo>
                    <a:pt x="350" y="439"/>
                  </a:lnTo>
                  <a:lnTo>
                    <a:pt x="350" y="439"/>
                  </a:lnTo>
                  <a:lnTo>
                    <a:pt x="355" y="439"/>
                  </a:lnTo>
                  <a:lnTo>
                    <a:pt x="355" y="439"/>
                  </a:lnTo>
                  <a:lnTo>
                    <a:pt x="362" y="439"/>
                  </a:lnTo>
                  <a:lnTo>
                    <a:pt x="362" y="439"/>
                  </a:lnTo>
                  <a:lnTo>
                    <a:pt x="367" y="435"/>
                  </a:lnTo>
                  <a:lnTo>
                    <a:pt x="372" y="432"/>
                  </a:lnTo>
                  <a:lnTo>
                    <a:pt x="376" y="427"/>
                  </a:lnTo>
                  <a:lnTo>
                    <a:pt x="378" y="420"/>
                  </a:lnTo>
                  <a:lnTo>
                    <a:pt x="378" y="420"/>
                  </a:lnTo>
                  <a:lnTo>
                    <a:pt x="379" y="415"/>
                  </a:lnTo>
                  <a:lnTo>
                    <a:pt x="380" y="408"/>
                  </a:lnTo>
                  <a:lnTo>
                    <a:pt x="387" y="190"/>
                  </a:lnTo>
                  <a:lnTo>
                    <a:pt x="387" y="190"/>
                  </a:lnTo>
                  <a:lnTo>
                    <a:pt x="387" y="184"/>
                  </a:lnTo>
                  <a:lnTo>
                    <a:pt x="385" y="179"/>
                  </a:lnTo>
                  <a:lnTo>
                    <a:pt x="385" y="179"/>
                  </a:lnTo>
                  <a:lnTo>
                    <a:pt x="385" y="175"/>
                  </a:lnTo>
                  <a:lnTo>
                    <a:pt x="385" y="170"/>
                  </a:lnTo>
                  <a:lnTo>
                    <a:pt x="385" y="170"/>
                  </a:lnTo>
                  <a:close/>
                  <a:moveTo>
                    <a:pt x="359" y="391"/>
                  </a:moveTo>
                  <a:lnTo>
                    <a:pt x="266" y="287"/>
                  </a:lnTo>
                  <a:lnTo>
                    <a:pt x="364" y="205"/>
                  </a:lnTo>
                  <a:lnTo>
                    <a:pt x="359" y="391"/>
                  </a:lnTo>
                  <a:close/>
                  <a:moveTo>
                    <a:pt x="201" y="24"/>
                  </a:moveTo>
                  <a:lnTo>
                    <a:pt x="236" y="54"/>
                  </a:lnTo>
                  <a:lnTo>
                    <a:pt x="363" y="165"/>
                  </a:lnTo>
                  <a:lnTo>
                    <a:pt x="363" y="165"/>
                  </a:lnTo>
                  <a:lnTo>
                    <a:pt x="360" y="169"/>
                  </a:lnTo>
                  <a:lnTo>
                    <a:pt x="355" y="174"/>
                  </a:lnTo>
                  <a:lnTo>
                    <a:pt x="351" y="176"/>
                  </a:lnTo>
                  <a:lnTo>
                    <a:pt x="346" y="177"/>
                  </a:lnTo>
                  <a:lnTo>
                    <a:pt x="51" y="177"/>
                  </a:lnTo>
                  <a:lnTo>
                    <a:pt x="51" y="177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6" y="167"/>
                  </a:lnTo>
                  <a:lnTo>
                    <a:pt x="34" y="161"/>
                  </a:lnTo>
                  <a:lnTo>
                    <a:pt x="200" y="25"/>
                  </a:lnTo>
                  <a:lnTo>
                    <a:pt x="201" y="24"/>
                  </a:lnTo>
                  <a:close/>
                  <a:moveTo>
                    <a:pt x="196" y="314"/>
                  </a:moveTo>
                  <a:lnTo>
                    <a:pt x="196" y="314"/>
                  </a:lnTo>
                  <a:lnTo>
                    <a:pt x="160" y="284"/>
                  </a:lnTo>
                  <a:lnTo>
                    <a:pt x="66" y="202"/>
                  </a:lnTo>
                  <a:lnTo>
                    <a:pt x="331" y="202"/>
                  </a:lnTo>
                  <a:lnTo>
                    <a:pt x="196" y="314"/>
                  </a:lnTo>
                  <a:close/>
                  <a:moveTo>
                    <a:pt x="31" y="203"/>
                  </a:moveTo>
                  <a:lnTo>
                    <a:pt x="123" y="284"/>
                  </a:lnTo>
                  <a:lnTo>
                    <a:pt x="23" y="391"/>
                  </a:lnTo>
                  <a:lnTo>
                    <a:pt x="31" y="203"/>
                  </a:lnTo>
                  <a:close/>
                  <a:moveTo>
                    <a:pt x="37" y="416"/>
                  </a:moveTo>
                  <a:lnTo>
                    <a:pt x="37" y="416"/>
                  </a:lnTo>
                  <a:lnTo>
                    <a:pt x="31" y="415"/>
                  </a:lnTo>
                  <a:lnTo>
                    <a:pt x="140" y="300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6" y="304"/>
                  </a:lnTo>
                  <a:lnTo>
                    <a:pt x="181" y="334"/>
                  </a:lnTo>
                  <a:lnTo>
                    <a:pt x="181" y="334"/>
                  </a:lnTo>
                  <a:lnTo>
                    <a:pt x="187" y="338"/>
                  </a:lnTo>
                  <a:lnTo>
                    <a:pt x="194" y="339"/>
                  </a:lnTo>
                  <a:lnTo>
                    <a:pt x="194" y="339"/>
                  </a:lnTo>
                  <a:lnTo>
                    <a:pt x="198" y="339"/>
                  </a:lnTo>
                  <a:lnTo>
                    <a:pt x="202" y="338"/>
                  </a:lnTo>
                  <a:lnTo>
                    <a:pt x="205" y="335"/>
                  </a:lnTo>
                  <a:lnTo>
                    <a:pt x="209" y="333"/>
                  </a:lnTo>
                  <a:lnTo>
                    <a:pt x="248" y="302"/>
                  </a:lnTo>
                  <a:lnTo>
                    <a:pt x="346" y="414"/>
                  </a:lnTo>
                  <a:lnTo>
                    <a:pt x="346" y="414"/>
                  </a:lnTo>
                  <a:lnTo>
                    <a:pt x="341" y="416"/>
                  </a:lnTo>
                  <a:lnTo>
                    <a:pt x="337" y="416"/>
                  </a:lnTo>
                  <a:lnTo>
                    <a:pt x="37" y="416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2"/>
            <p:cNvSpPr>
              <a:spLocks/>
            </p:cNvSpPr>
            <p:nvPr/>
          </p:nvSpPr>
          <p:spPr bwMode="auto">
            <a:xfrm>
              <a:off x="5978525" y="2955925"/>
              <a:ext cx="66675" cy="79375"/>
            </a:xfrm>
            <a:custGeom>
              <a:avLst/>
              <a:gdLst>
                <a:gd name="T0" fmla="*/ 55 w 84"/>
                <a:gd name="T1" fmla="*/ 93 h 101"/>
                <a:gd name="T2" fmla="*/ 55 w 84"/>
                <a:gd name="T3" fmla="*/ 93 h 101"/>
                <a:gd name="T4" fmla="*/ 62 w 84"/>
                <a:gd name="T5" fmla="*/ 92 h 101"/>
                <a:gd name="T6" fmla="*/ 68 w 84"/>
                <a:gd name="T7" fmla="*/ 89 h 101"/>
                <a:gd name="T8" fmla="*/ 74 w 84"/>
                <a:gd name="T9" fmla="*/ 86 h 101"/>
                <a:gd name="T10" fmla="*/ 78 w 84"/>
                <a:gd name="T11" fmla="*/ 81 h 101"/>
                <a:gd name="T12" fmla="*/ 78 w 84"/>
                <a:gd name="T13" fmla="*/ 81 h 101"/>
                <a:gd name="T14" fmla="*/ 81 w 84"/>
                <a:gd name="T15" fmla="*/ 75 h 101"/>
                <a:gd name="T16" fmla="*/ 83 w 84"/>
                <a:gd name="T17" fmla="*/ 69 h 101"/>
                <a:gd name="T18" fmla="*/ 84 w 84"/>
                <a:gd name="T19" fmla="*/ 63 h 101"/>
                <a:gd name="T20" fmla="*/ 84 w 84"/>
                <a:gd name="T21" fmla="*/ 56 h 101"/>
                <a:gd name="T22" fmla="*/ 78 w 84"/>
                <a:gd name="T23" fmla="*/ 0 h 101"/>
                <a:gd name="T24" fmla="*/ 0 w 84"/>
                <a:gd name="T25" fmla="*/ 101 h 101"/>
                <a:gd name="T26" fmla="*/ 0 w 84"/>
                <a:gd name="T27" fmla="*/ 100 h 101"/>
                <a:gd name="T28" fmla="*/ 55 w 84"/>
                <a:gd name="T29" fmla="*/ 9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101">
                  <a:moveTo>
                    <a:pt x="55" y="93"/>
                  </a:moveTo>
                  <a:lnTo>
                    <a:pt x="55" y="93"/>
                  </a:lnTo>
                  <a:lnTo>
                    <a:pt x="62" y="92"/>
                  </a:lnTo>
                  <a:lnTo>
                    <a:pt x="68" y="89"/>
                  </a:lnTo>
                  <a:lnTo>
                    <a:pt x="74" y="86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81" y="75"/>
                  </a:lnTo>
                  <a:lnTo>
                    <a:pt x="83" y="69"/>
                  </a:lnTo>
                  <a:lnTo>
                    <a:pt x="84" y="63"/>
                  </a:lnTo>
                  <a:lnTo>
                    <a:pt x="84" y="56"/>
                  </a:lnTo>
                  <a:lnTo>
                    <a:pt x="78" y="0"/>
                  </a:lnTo>
                  <a:lnTo>
                    <a:pt x="0" y="101"/>
                  </a:lnTo>
                  <a:lnTo>
                    <a:pt x="0" y="100"/>
                  </a:lnTo>
                  <a:lnTo>
                    <a:pt x="55" y="9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3"/>
            <p:cNvSpPr>
              <a:spLocks noEditPoints="1"/>
            </p:cNvSpPr>
            <p:nvPr/>
          </p:nvSpPr>
          <p:spPr bwMode="auto">
            <a:xfrm>
              <a:off x="5970588" y="2913063"/>
              <a:ext cx="357188" cy="414337"/>
            </a:xfrm>
            <a:custGeom>
              <a:avLst/>
              <a:gdLst>
                <a:gd name="T0" fmla="*/ 380 w 449"/>
                <a:gd name="T1" fmla="*/ 3 h 521"/>
                <a:gd name="T2" fmla="*/ 361 w 449"/>
                <a:gd name="T3" fmla="*/ 0 h 521"/>
                <a:gd name="T4" fmla="*/ 133 w 449"/>
                <a:gd name="T5" fmla="*/ 29 h 521"/>
                <a:gd name="T6" fmla="*/ 115 w 449"/>
                <a:gd name="T7" fmla="*/ 42 h 521"/>
                <a:gd name="T8" fmla="*/ 108 w 449"/>
                <a:gd name="T9" fmla="*/ 55 h 521"/>
                <a:gd name="T10" fmla="*/ 113 w 449"/>
                <a:gd name="T11" fmla="*/ 120 h 521"/>
                <a:gd name="T12" fmla="*/ 112 w 449"/>
                <a:gd name="T13" fmla="*/ 132 h 521"/>
                <a:gd name="T14" fmla="*/ 104 w 449"/>
                <a:gd name="T15" fmla="*/ 146 h 521"/>
                <a:gd name="T16" fmla="*/ 87 w 449"/>
                <a:gd name="T17" fmla="*/ 160 h 521"/>
                <a:gd name="T18" fmla="*/ 29 w 449"/>
                <a:gd name="T19" fmla="*/ 168 h 521"/>
                <a:gd name="T20" fmla="*/ 12 w 449"/>
                <a:gd name="T21" fmla="*/ 177 h 521"/>
                <a:gd name="T22" fmla="*/ 3 w 449"/>
                <a:gd name="T23" fmla="*/ 188 h 521"/>
                <a:gd name="T24" fmla="*/ 0 w 449"/>
                <a:gd name="T25" fmla="*/ 205 h 521"/>
                <a:gd name="T26" fmla="*/ 36 w 449"/>
                <a:gd name="T27" fmla="*/ 498 h 521"/>
                <a:gd name="T28" fmla="*/ 48 w 449"/>
                <a:gd name="T29" fmla="*/ 514 h 521"/>
                <a:gd name="T30" fmla="*/ 59 w 449"/>
                <a:gd name="T31" fmla="*/ 520 h 521"/>
                <a:gd name="T32" fmla="*/ 420 w 449"/>
                <a:gd name="T33" fmla="*/ 478 h 521"/>
                <a:gd name="T34" fmla="*/ 431 w 449"/>
                <a:gd name="T35" fmla="*/ 474 h 521"/>
                <a:gd name="T36" fmla="*/ 441 w 449"/>
                <a:gd name="T37" fmla="*/ 466 h 521"/>
                <a:gd name="T38" fmla="*/ 449 w 449"/>
                <a:gd name="T39" fmla="*/ 448 h 521"/>
                <a:gd name="T40" fmla="*/ 399 w 449"/>
                <a:gd name="T41" fmla="*/ 29 h 521"/>
                <a:gd name="T42" fmla="*/ 390 w 449"/>
                <a:gd name="T43" fmla="*/ 11 h 521"/>
                <a:gd name="T44" fmla="*/ 188 w 449"/>
                <a:gd name="T45" fmla="*/ 434 h 521"/>
                <a:gd name="T46" fmla="*/ 181 w 449"/>
                <a:gd name="T47" fmla="*/ 437 h 521"/>
                <a:gd name="T48" fmla="*/ 99 w 449"/>
                <a:gd name="T49" fmla="*/ 447 h 521"/>
                <a:gd name="T50" fmla="*/ 92 w 449"/>
                <a:gd name="T51" fmla="*/ 441 h 521"/>
                <a:gd name="T52" fmla="*/ 92 w 449"/>
                <a:gd name="T53" fmla="*/ 434 h 521"/>
                <a:gd name="T54" fmla="*/ 97 w 449"/>
                <a:gd name="T55" fmla="*/ 427 h 521"/>
                <a:gd name="T56" fmla="*/ 179 w 449"/>
                <a:gd name="T57" fmla="*/ 416 h 521"/>
                <a:gd name="T58" fmla="*/ 187 w 449"/>
                <a:gd name="T59" fmla="*/ 419 h 521"/>
                <a:gd name="T60" fmla="*/ 191 w 449"/>
                <a:gd name="T61" fmla="*/ 425 h 521"/>
                <a:gd name="T62" fmla="*/ 188 w 449"/>
                <a:gd name="T63" fmla="*/ 434 h 521"/>
                <a:gd name="T64" fmla="*/ 375 w 449"/>
                <a:gd name="T65" fmla="*/ 340 h 521"/>
                <a:gd name="T66" fmla="*/ 95 w 449"/>
                <a:gd name="T67" fmla="*/ 375 h 521"/>
                <a:gd name="T68" fmla="*/ 87 w 449"/>
                <a:gd name="T69" fmla="*/ 373 h 521"/>
                <a:gd name="T70" fmla="*/ 83 w 449"/>
                <a:gd name="T71" fmla="*/ 367 h 521"/>
                <a:gd name="T72" fmla="*/ 85 w 449"/>
                <a:gd name="T73" fmla="*/ 359 h 521"/>
                <a:gd name="T74" fmla="*/ 368 w 449"/>
                <a:gd name="T75" fmla="*/ 321 h 521"/>
                <a:gd name="T76" fmla="*/ 376 w 449"/>
                <a:gd name="T77" fmla="*/ 323 h 521"/>
                <a:gd name="T78" fmla="*/ 380 w 449"/>
                <a:gd name="T79" fmla="*/ 330 h 521"/>
                <a:gd name="T80" fmla="*/ 378 w 449"/>
                <a:gd name="T81" fmla="*/ 338 h 521"/>
                <a:gd name="T82" fmla="*/ 371 w 449"/>
                <a:gd name="T83" fmla="*/ 277 h 521"/>
                <a:gd name="T84" fmla="*/ 87 w 449"/>
                <a:gd name="T85" fmla="*/ 315 h 521"/>
                <a:gd name="T86" fmla="*/ 79 w 449"/>
                <a:gd name="T87" fmla="*/ 313 h 521"/>
                <a:gd name="T88" fmla="*/ 75 w 449"/>
                <a:gd name="T89" fmla="*/ 306 h 521"/>
                <a:gd name="T90" fmla="*/ 78 w 449"/>
                <a:gd name="T91" fmla="*/ 298 h 521"/>
                <a:gd name="T92" fmla="*/ 85 w 449"/>
                <a:gd name="T93" fmla="*/ 294 h 521"/>
                <a:gd name="T94" fmla="*/ 365 w 449"/>
                <a:gd name="T95" fmla="*/ 261 h 521"/>
                <a:gd name="T96" fmla="*/ 372 w 449"/>
                <a:gd name="T97" fmla="*/ 266 h 521"/>
                <a:gd name="T98" fmla="*/ 373 w 449"/>
                <a:gd name="T99" fmla="*/ 273 h 521"/>
                <a:gd name="T100" fmla="*/ 363 w 449"/>
                <a:gd name="T101" fmla="*/ 216 h 521"/>
                <a:gd name="T102" fmla="*/ 356 w 449"/>
                <a:gd name="T103" fmla="*/ 220 h 521"/>
                <a:gd name="T104" fmla="*/ 76 w 449"/>
                <a:gd name="T105" fmla="*/ 254 h 521"/>
                <a:gd name="T106" fmla="*/ 70 w 449"/>
                <a:gd name="T107" fmla="*/ 248 h 521"/>
                <a:gd name="T108" fmla="*/ 68 w 449"/>
                <a:gd name="T109" fmla="*/ 241 h 521"/>
                <a:gd name="T110" fmla="*/ 73 w 449"/>
                <a:gd name="T111" fmla="*/ 234 h 521"/>
                <a:gd name="T112" fmla="*/ 353 w 449"/>
                <a:gd name="T113" fmla="*/ 199 h 521"/>
                <a:gd name="T114" fmla="*/ 361 w 449"/>
                <a:gd name="T115" fmla="*/ 201 h 521"/>
                <a:gd name="T116" fmla="*/ 365 w 449"/>
                <a:gd name="T117" fmla="*/ 208 h 521"/>
                <a:gd name="T118" fmla="*/ 363 w 449"/>
                <a:gd name="T119" fmla="*/ 21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9" h="521">
                  <a:moveTo>
                    <a:pt x="386" y="6"/>
                  </a:moveTo>
                  <a:lnTo>
                    <a:pt x="386" y="6"/>
                  </a:lnTo>
                  <a:lnTo>
                    <a:pt x="380" y="3"/>
                  </a:lnTo>
                  <a:lnTo>
                    <a:pt x="374" y="1"/>
                  </a:lnTo>
                  <a:lnTo>
                    <a:pt x="367" y="0"/>
                  </a:lnTo>
                  <a:lnTo>
                    <a:pt x="361" y="0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26" y="32"/>
                  </a:lnTo>
                  <a:lnTo>
                    <a:pt x="121" y="36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1" y="48"/>
                  </a:lnTo>
                  <a:lnTo>
                    <a:pt x="108" y="55"/>
                  </a:lnTo>
                  <a:lnTo>
                    <a:pt x="106" y="63"/>
                  </a:lnTo>
                  <a:lnTo>
                    <a:pt x="106" y="69"/>
                  </a:lnTo>
                  <a:lnTo>
                    <a:pt x="113" y="120"/>
                  </a:lnTo>
                  <a:lnTo>
                    <a:pt x="113" y="120"/>
                  </a:lnTo>
                  <a:lnTo>
                    <a:pt x="113" y="127"/>
                  </a:lnTo>
                  <a:lnTo>
                    <a:pt x="112" y="132"/>
                  </a:lnTo>
                  <a:lnTo>
                    <a:pt x="109" y="140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99" y="153"/>
                  </a:lnTo>
                  <a:lnTo>
                    <a:pt x="93" y="157"/>
                  </a:lnTo>
                  <a:lnTo>
                    <a:pt x="87" y="160"/>
                  </a:lnTo>
                  <a:lnTo>
                    <a:pt x="81" y="161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3" y="169"/>
                  </a:lnTo>
                  <a:lnTo>
                    <a:pt x="17" y="172"/>
                  </a:lnTo>
                  <a:lnTo>
                    <a:pt x="12" y="177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3" y="188"/>
                  </a:lnTo>
                  <a:lnTo>
                    <a:pt x="1" y="194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35" y="491"/>
                  </a:lnTo>
                  <a:lnTo>
                    <a:pt x="35" y="491"/>
                  </a:lnTo>
                  <a:lnTo>
                    <a:pt x="36" y="498"/>
                  </a:lnTo>
                  <a:lnTo>
                    <a:pt x="39" y="504"/>
                  </a:lnTo>
                  <a:lnTo>
                    <a:pt x="42" y="510"/>
                  </a:lnTo>
                  <a:lnTo>
                    <a:pt x="48" y="514"/>
                  </a:lnTo>
                  <a:lnTo>
                    <a:pt x="48" y="514"/>
                  </a:lnTo>
                  <a:lnTo>
                    <a:pt x="53" y="517"/>
                  </a:lnTo>
                  <a:lnTo>
                    <a:pt x="59" y="520"/>
                  </a:lnTo>
                  <a:lnTo>
                    <a:pt x="65" y="521"/>
                  </a:lnTo>
                  <a:lnTo>
                    <a:pt x="72" y="521"/>
                  </a:lnTo>
                  <a:lnTo>
                    <a:pt x="420" y="478"/>
                  </a:lnTo>
                  <a:lnTo>
                    <a:pt x="420" y="478"/>
                  </a:lnTo>
                  <a:lnTo>
                    <a:pt x="426" y="477"/>
                  </a:lnTo>
                  <a:lnTo>
                    <a:pt x="431" y="474"/>
                  </a:lnTo>
                  <a:lnTo>
                    <a:pt x="437" y="471"/>
                  </a:lnTo>
                  <a:lnTo>
                    <a:pt x="441" y="466"/>
                  </a:lnTo>
                  <a:lnTo>
                    <a:pt x="441" y="466"/>
                  </a:lnTo>
                  <a:lnTo>
                    <a:pt x="446" y="460"/>
                  </a:lnTo>
                  <a:lnTo>
                    <a:pt x="448" y="454"/>
                  </a:lnTo>
                  <a:lnTo>
                    <a:pt x="449" y="448"/>
                  </a:lnTo>
                  <a:lnTo>
                    <a:pt x="449" y="441"/>
                  </a:lnTo>
                  <a:lnTo>
                    <a:pt x="399" y="29"/>
                  </a:lnTo>
                  <a:lnTo>
                    <a:pt x="399" y="29"/>
                  </a:lnTo>
                  <a:lnTo>
                    <a:pt x="397" y="22"/>
                  </a:lnTo>
                  <a:lnTo>
                    <a:pt x="395" y="16"/>
                  </a:lnTo>
                  <a:lnTo>
                    <a:pt x="390" y="11"/>
                  </a:lnTo>
                  <a:lnTo>
                    <a:pt x="386" y="6"/>
                  </a:lnTo>
                  <a:lnTo>
                    <a:pt x="386" y="6"/>
                  </a:lnTo>
                  <a:close/>
                  <a:moveTo>
                    <a:pt x="188" y="434"/>
                  </a:moveTo>
                  <a:lnTo>
                    <a:pt x="188" y="434"/>
                  </a:lnTo>
                  <a:lnTo>
                    <a:pt x="186" y="436"/>
                  </a:lnTo>
                  <a:lnTo>
                    <a:pt x="181" y="437"/>
                  </a:lnTo>
                  <a:lnTo>
                    <a:pt x="103" y="447"/>
                  </a:lnTo>
                  <a:lnTo>
                    <a:pt x="103" y="447"/>
                  </a:lnTo>
                  <a:lnTo>
                    <a:pt x="99" y="447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2" y="441"/>
                  </a:lnTo>
                  <a:lnTo>
                    <a:pt x="91" y="438"/>
                  </a:lnTo>
                  <a:lnTo>
                    <a:pt x="91" y="438"/>
                  </a:lnTo>
                  <a:lnTo>
                    <a:pt x="92" y="434"/>
                  </a:lnTo>
                  <a:lnTo>
                    <a:pt x="93" y="431"/>
                  </a:lnTo>
                  <a:lnTo>
                    <a:pt x="93" y="431"/>
                  </a:lnTo>
                  <a:lnTo>
                    <a:pt x="97" y="427"/>
                  </a:lnTo>
                  <a:lnTo>
                    <a:pt x="101" y="426"/>
                  </a:lnTo>
                  <a:lnTo>
                    <a:pt x="179" y="416"/>
                  </a:lnTo>
                  <a:lnTo>
                    <a:pt x="179" y="416"/>
                  </a:lnTo>
                  <a:lnTo>
                    <a:pt x="183" y="416"/>
                  </a:lnTo>
                  <a:lnTo>
                    <a:pt x="187" y="419"/>
                  </a:lnTo>
                  <a:lnTo>
                    <a:pt x="187" y="419"/>
                  </a:lnTo>
                  <a:lnTo>
                    <a:pt x="189" y="422"/>
                  </a:lnTo>
                  <a:lnTo>
                    <a:pt x="191" y="425"/>
                  </a:lnTo>
                  <a:lnTo>
                    <a:pt x="191" y="425"/>
                  </a:lnTo>
                  <a:lnTo>
                    <a:pt x="190" y="429"/>
                  </a:lnTo>
                  <a:lnTo>
                    <a:pt x="188" y="434"/>
                  </a:lnTo>
                  <a:lnTo>
                    <a:pt x="188" y="434"/>
                  </a:lnTo>
                  <a:close/>
                  <a:moveTo>
                    <a:pt x="378" y="338"/>
                  </a:moveTo>
                  <a:lnTo>
                    <a:pt x="378" y="338"/>
                  </a:lnTo>
                  <a:lnTo>
                    <a:pt x="375" y="340"/>
                  </a:lnTo>
                  <a:lnTo>
                    <a:pt x="371" y="342"/>
                  </a:lnTo>
                  <a:lnTo>
                    <a:pt x="95" y="375"/>
                  </a:lnTo>
                  <a:lnTo>
                    <a:pt x="95" y="375"/>
                  </a:lnTo>
                  <a:lnTo>
                    <a:pt x="90" y="375"/>
                  </a:lnTo>
                  <a:lnTo>
                    <a:pt x="87" y="373"/>
                  </a:lnTo>
                  <a:lnTo>
                    <a:pt x="87" y="373"/>
                  </a:lnTo>
                  <a:lnTo>
                    <a:pt x="84" y="370"/>
                  </a:lnTo>
                  <a:lnTo>
                    <a:pt x="83" y="367"/>
                  </a:lnTo>
                  <a:lnTo>
                    <a:pt x="83" y="367"/>
                  </a:lnTo>
                  <a:lnTo>
                    <a:pt x="84" y="362"/>
                  </a:lnTo>
                  <a:lnTo>
                    <a:pt x="85" y="359"/>
                  </a:lnTo>
                  <a:lnTo>
                    <a:pt x="85" y="359"/>
                  </a:lnTo>
                  <a:lnTo>
                    <a:pt x="88" y="356"/>
                  </a:lnTo>
                  <a:lnTo>
                    <a:pt x="92" y="355"/>
                  </a:lnTo>
                  <a:lnTo>
                    <a:pt x="368" y="321"/>
                  </a:lnTo>
                  <a:lnTo>
                    <a:pt x="368" y="321"/>
                  </a:lnTo>
                  <a:lnTo>
                    <a:pt x="373" y="321"/>
                  </a:lnTo>
                  <a:lnTo>
                    <a:pt x="376" y="323"/>
                  </a:lnTo>
                  <a:lnTo>
                    <a:pt x="376" y="323"/>
                  </a:lnTo>
                  <a:lnTo>
                    <a:pt x="379" y="326"/>
                  </a:lnTo>
                  <a:lnTo>
                    <a:pt x="380" y="330"/>
                  </a:lnTo>
                  <a:lnTo>
                    <a:pt x="380" y="330"/>
                  </a:lnTo>
                  <a:lnTo>
                    <a:pt x="380" y="334"/>
                  </a:lnTo>
                  <a:lnTo>
                    <a:pt x="378" y="338"/>
                  </a:lnTo>
                  <a:lnTo>
                    <a:pt x="378" y="338"/>
                  </a:lnTo>
                  <a:close/>
                  <a:moveTo>
                    <a:pt x="371" y="277"/>
                  </a:moveTo>
                  <a:lnTo>
                    <a:pt x="371" y="277"/>
                  </a:lnTo>
                  <a:lnTo>
                    <a:pt x="367" y="280"/>
                  </a:lnTo>
                  <a:lnTo>
                    <a:pt x="364" y="282"/>
                  </a:lnTo>
                  <a:lnTo>
                    <a:pt x="87" y="315"/>
                  </a:lnTo>
                  <a:lnTo>
                    <a:pt x="87" y="315"/>
                  </a:lnTo>
                  <a:lnTo>
                    <a:pt x="84" y="314"/>
                  </a:lnTo>
                  <a:lnTo>
                    <a:pt x="79" y="313"/>
                  </a:lnTo>
                  <a:lnTo>
                    <a:pt x="79" y="313"/>
                  </a:lnTo>
                  <a:lnTo>
                    <a:pt x="77" y="310"/>
                  </a:lnTo>
                  <a:lnTo>
                    <a:pt x="75" y="306"/>
                  </a:lnTo>
                  <a:lnTo>
                    <a:pt x="75" y="306"/>
                  </a:lnTo>
                  <a:lnTo>
                    <a:pt x="76" y="302"/>
                  </a:lnTo>
                  <a:lnTo>
                    <a:pt x="78" y="298"/>
                  </a:lnTo>
                  <a:lnTo>
                    <a:pt x="78" y="298"/>
                  </a:lnTo>
                  <a:lnTo>
                    <a:pt x="80" y="296"/>
                  </a:lnTo>
                  <a:lnTo>
                    <a:pt x="85" y="294"/>
                  </a:lnTo>
                  <a:lnTo>
                    <a:pt x="361" y="260"/>
                  </a:lnTo>
                  <a:lnTo>
                    <a:pt x="361" y="260"/>
                  </a:lnTo>
                  <a:lnTo>
                    <a:pt x="365" y="261"/>
                  </a:lnTo>
                  <a:lnTo>
                    <a:pt x="368" y="262"/>
                  </a:lnTo>
                  <a:lnTo>
                    <a:pt x="368" y="262"/>
                  </a:lnTo>
                  <a:lnTo>
                    <a:pt x="372" y="266"/>
                  </a:lnTo>
                  <a:lnTo>
                    <a:pt x="373" y="270"/>
                  </a:lnTo>
                  <a:lnTo>
                    <a:pt x="373" y="270"/>
                  </a:lnTo>
                  <a:lnTo>
                    <a:pt x="373" y="273"/>
                  </a:lnTo>
                  <a:lnTo>
                    <a:pt x="371" y="277"/>
                  </a:lnTo>
                  <a:lnTo>
                    <a:pt x="371" y="277"/>
                  </a:lnTo>
                  <a:close/>
                  <a:moveTo>
                    <a:pt x="363" y="216"/>
                  </a:moveTo>
                  <a:lnTo>
                    <a:pt x="363" y="216"/>
                  </a:lnTo>
                  <a:lnTo>
                    <a:pt x="360" y="219"/>
                  </a:lnTo>
                  <a:lnTo>
                    <a:pt x="356" y="220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6" y="254"/>
                  </a:lnTo>
                  <a:lnTo>
                    <a:pt x="72" y="251"/>
                  </a:lnTo>
                  <a:lnTo>
                    <a:pt x="72" y="251"/>
                  </a:lnTo>
                  <a:lnTo>
                    <a:pt x="70" y="248"/>
                  </a:lnTo>
                  <a:lnTo>
                    <a:pt x="68" y="245"/>
                  </a:lnTo>
                  <a:lnTo>
                    <a:pt x="68" y="245"/>
                  </a:lnTo>
                  <a:lnTo>
                    <a:pt x="68" y="241"/>
                  </a:lnTo>
                  <a:lnTo>
                    <a:pt x="71" y="237"/>
                  </a:lnTo>
                  <a:lnTo>
                    <a:pt x="71" y="237"/>
                  </a:lnTo>
                  <a:lnTo>
                    <a:pt x="73" y="234"/>
                  </a:lnTo>
                  <a:lnTo>
                    <a:pt x="77" y="233"/>
                  </a:lnTo>
                  <a:lnTo>
                    <a:pt x="353" y="199"/>
                  </a:lnTo>
                  <a:lnTo>
                    <a:pt x="353" y="199"/>
                  </a:lnTo>
                  <a:lnTo>
                    <a:pt x="358" y="199"/>
                  </a:lnTo>
                  <a:lnTo>
                    <a:pt x="361" y="201"/>
                  </a:lnTo>
                  <a:lnTo>
                    <a:pt x="361" y="201"/>
                  </a:lnTo>
                  <a:lnTo>
                    <a:pt x="364" y="205"/>
                  </a:lnTo>
                  <a:lnTo>
                    <a:pt x="365" y="208"/>
                  </a:lnTo>
                  <a:lnTo>
                    <a:pt x="365" y="208"/>
                  </a:lnTo>
                  <a:lnTo>
                    <a:pt x="365" y="212"/>
                  </a:lnTo>
                  <a:lnTo>
                    <a:pt x="363" y="216"/>
                  </a:lnTo>
                  <a:lnTo>
                    <a:pt x="363" y="21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4"/>
            <p:cNvSpPr>
              <a:spLocks noEditPoints="1"/>
            </p:cNvSpPr>
            <p:nvPr/>
          </p:nvSpPr>
          <p:spPr bwMode="auto">
            <a:xfrm>
              <a:off x="5699125" y="2820988"/>
              <a:ext cx="214313" cy="231775"/>
            </a:xfrm>
            <a:custGeom>
              <a:avLst/>
              <a:gdLst>
                <a:gd name="T0" fmla="*/ 85 w 269"/>
                <a:gd name="T1" fmla="*/ 0 h 292"/>
                <a:gd name="T2" fmla="*/ 70 w 269"/>
                <a:gd name="T3" fmla="*/ 4 h 292"/>
                <a:gd name="T4" fmla="*/ 60 w 269"/>
                <a:gd name="T5" fmla="*/ 13 h 292"/>
                <a:gd name="T6" fmla="*/ 1 w 269"/>
                <a:gd name="T7" fmla="*/ 227 h 292"/>
                <a:gd name="T8" fmla="*/ 1 w 269"/>
                <a:gd name="T9" fmla="*/ 242 h 292"/>
                <a:gd name="T10" fmla="*/ 9 w 269"/>
                <a:gd name="T11" fmla="*/ 254 h 292"/>
                <a:gd name="T12" fmla="*/ 131 w 269"/>
                <a:gd name="T13" fmla="*/ 290 h 292"/>
                <a:gd name="T14" fmla="*/ 133 w 269"/>
                <a:gd name="T15" fmla="*/ 291 h 292"/>
                <a:gd name="T16" fmla="*/ 149 w 269"/>
                <a:gd name="T17" fmla="*/ 292 h 292"/>
                <a:gd name="T18" fmla="*/ 159 w 269"/>
                <a:gd name="T19" fmla="*/ 289 h 292"/>
                <a:gd name="T20" fmla="*/ 172 w 269"/>
                <a:gd name="T21" fmla="*/ 280 h 292"/>
                <a:gd name="T22" fmla="*/ 181 w 269"/>
                <a:gd name="T23" fmla="*/ 265 h 292"/>
                <a:gd name="T24" fmla="*/ 189 w 269"/>
                <a:gd name="T25" fmla="*/ 267 h 292"/>
                <a:gd name="T26" fmla="*/ 206 w 269"/>
                <a:gd name="T27" fmla="*/ 263 h 292"/>
                <a:gd name="T28" fmla="*/ 210 w 269"/>
                <a:gd name="T29" fmla="*/ 261 h 292"/>
                <a:gd name="T30" fmla="*/ 216 w 269"/>
                <a:gd name="T31" fmla="*/ 257 h 292"/>
                <a:gd name="T32" fmla="*/ 268 w 269"/>
                <a:gd name="T33" fmla="*/ 76 h 292"/>
                <a:gd name="T34" fmla="*/ 269 w 269"/>
                <a:gd name="T35" fmla="*/ 67 h 292"/>
                <a:gd name="T36" fmla="*/ 263 w 269"/>
                <a:gd name="T37" fmla="*/ 52 h 292"/>
                <a:gd name="T38" fmla="*/ 249 w 269"/>
                <a:gd name="T39" fmla="*/ 45 h 292"/>
                <a:gd name="T40" fmla="*/ 204 w 269"/>
                <a:gd name="T41" fmla="*/ 240 h 292"/>
                <a:gd name="T42" fmla="*/ 201 w 269"/>
                <a:gd name="T43" fmla="*/ 246 h 292"/>
                <a:gd name="T44" fmla="*/ 197 w 269"/>
                <a:gd name="T45" fmla="*/ 248 h 292"/>
                <a:gd name="T46" fmla="*/ 188 w 269"/>
                <a:gd name="T47" fmla="*/ 248 h 292"/>
                <a:gd name="T48" fmla="*/ 181 w 269"/>
                <a:gd name="T49" fmla="*/ 246 h 292"/>
                <a:gd name="T50" fmla="*/ 172 w 269"/>
                <a:gd name="T51" fmla="*/ 245 h 292"/>
                <a:gd name="T52" fmla="*/ 167 w 269"/>
                <a:gd name="T53" fmla="*/ 251 h 292"/>
                <a:gd name="T54" fmla="*/ 166 w 269"/>
                <a:gd name="T55" fmla="*/ 256 h 292"/>
                <a:gd name="T56" fmla="*/ 156 w 269"/>
                <a:gd name="T57" fmla="*/ 271 h 292"/>
                <a:gd name="T58" fmla="*/ 151 w 269"/>
                <a:gd name="T59" fmla="*/ 273 h 292"/>
                <a:gd name="T60" fmla="*/ 147 w 269"/>
                <a:gd name="T61" fmla="*/ 274 h 292"/>
                <a:gd name="T62" fmla="*/ 138 w 269"/>
                <a:gd name="T63" fmla="*/ 273 h 292"/>
                <a:gd name="T64" fmla="*/ 135 w 269"/>
                <a:gd name="T65" fmla="*/ 273 h 292"/>
                <a:gd name="T66" fmla="*/ 21 w 269"/>
                <a:gd name="T67" fmla="*/ 240 h 292"/>
                <a:gd name="T68" fmla="*/ 18 w 269"/>
                <a:gd name="T69" fmla="*/ 233 h 292"/>
                <a:gd name="T70" fmla="*/ 78 w 269"/>
                <a:gd name="T71" fmla="*/ 21 h 292"/>
                <a:gd name="T72" fmla="*/ 85 w 269"/>
                <a:gd name="T73" fmla="*/ 18 h 292"/>
                <a:gd name="T74" fmla="*/ 111 w 269"/>
                <a:gd name="T75" fmla="*/ 29 h 292"/>
                <a:gd name="T76" fmla="*/ 111 w 269"/>
                <a:gd name="T77" fmla="*/ 36 h 292"/>
                <a:gd name="T78" fmla="*/ 116 w 269"/>
                <a:gd name="T79" fmla="*/ 46 h 292"/>
                <a:gd name="T80" fmla="*/ 124 w 269"/>
                <a:gd name="T81" fmla="*/ 51 h 292"/>
                <a:gd name="T82" fmla="*/ 132 w 269"/>
                <a:gd name="T83" fmla="*/ 51 h 292"/>
                <a:gd name="T84" fmla="*/ 141 w 269"/>
                <a:gd name="T85" fmla="*/ 47 h 292"/>
                <a:gd name="T86" fmla="*/ 146 w 269"/>
                <a:gd name="T87" fmla="*/ 38 h 292"/>
                <a:gd name="T88" fmla="*/ 188 w 269"/>
                <a:gd name="T89" fmla="*/ 46 h 292"/>
                <a:gd name="T90" fmla="*/ 186 w 269"/>
                <a:gd name="T91" fmla="*/ 49 h 292"/>
                <a:gd name="T92" fmla="*/ 186 w 269"/>
                <a:gd name="T93" fmla="*/ 60 h 292"/>
                <a:gd name="T94" fmla="*/ 192 w 269"/>
                <a:gd name="T95" fmla="*/ 69 h 292"/>
                <a:gd name="T96" fmla="*/ 198 w 269"/>
                <a:gd name="T97" fmla="*/ 72 h 292"/>
                <a:gd name="T98" fmla="*/ 209 w 269"/>
                <a:gd name="T99" fmla="*/ 72 h 292"/>
                <a:gd name="T100" fmla="*/ 218 w 269"/>
                <a:gd name="T101" fmla="*/ 65 h 292"/>
                <a:gd name="T102" fmla="*/ 221 w 269"/>
                <a:gd name="T103" fmla="*/ 59 h 292"/>
                <a:gd name="T104" fmla="*/ 245 w 269"/>
                <a:gd name="T105" fmla="*/ 62 h 292"/>
                <a:gd name="T106" fmla="*/ 251 w 269"/>
                <a:gd name="T107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9" h="292">
                  <a:moveTo>
                    <a:pt x="90" y="0"/>
                  </a:moveTo>
                  <a:lnTo>
                    <a:pt x="90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1"/>
                  </a:lnTo>
                  <a:lnTo>
                    <a:pt x="70" y="4"/>
                  </a:lnTo>
                  <a:lnTo>
                    <a:pt x="67" y="6"/>
                  </a:lnTo>
                  <a:lnTo>
                    <a:pt x="64" y="9"/>
                  </a:lnTo>
                  <a:lnTo>
                    <a:pt x="60" y="13"/>
                  </a:lnTo>
                  <a:lnTo>
                    <a:pt x="58" y="19"/>
                  </a:lnTo>
                  <a:lnTo>
                    <a:pt x="1" y="227"/>
                  </a:lnTo>
                  <a:lnTo>
                    <a:pt x="1" y="227"/>
                  </a:lnTo>
                  <a:lnTo>
                    <a:pt x="0" y="233"/>
                  </a:lnTo>
                  <a:lnTo>
                    <a:pt x="0" y="238"/>
                  </a:lnTo>
                  <a:lnTo>
                    <a:pt x="1" y="242"/>
                  </a:lnTo>
                  <a:lnTo>
                    <a:pt x="3" y="247"/>
                  </a:lnTo>
                  <a:lnTo>
                    <a:pt x="6" y="251"/>
                  </a:lnTo>
                  <a:lnTo>
                    <a:pt x="9" y="254"/>
                  </a:lnTo>
                  <a:lnTo>
                    <a:pt x="14" y="258"/>
                  </a:lnTo>
                  <a:lnTo>
                    <a:pt x="19" y="26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3" y="291"/>
                  </a:lnTo>
                  <a:lnTo>
                    <a:pt x="133" y="291"/>
                  </a:lnTo>
                  <a:lnTo>
                    <a:pt x="143" y="292"/>
                  </a:lnTo>
                  <a:lnTo>
                    <a:pt x="149" y="292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7" y="286"/>
                  </a:lnTo>
                  <a:lnTo>
                    <a:pt x="172" y="280"/>
                  </a:lnTo>
                  <a:lnTo>
                    <a:pt x="178" y="273"/>
                  </a:lnTo>
                  <a:lnTo>
                    <a:pt x="181" y="265"/>
                  </a:lnTo>
                  <a:lnTo>
                    <a:pt x="181" y="265"/>
                  </a:lnTo>
                  <a:lnTo>
                    <a:pt x="182" y="266"/>
                  </a:lnTo>
                  <a:lnTo>
                    <a:pt x="182" y="266"/>
                  </a:lnTo>
                  <a:lnTo>
                    <a:pt x="189" y="267"/>
                  </a:lnTo>
                  <a:lnTo>
                    <a:pt x="195" y="267"/>
                  </a:lnTo>
                  <a:lnTo>
                    <a:pt x="201" y="265"/>
                  </a:lnTo>
                  <a:lnTo>
                    <a:pt x="206" y="263"/>
                  </a:lnTo>
                  <a:lnTo>
                    <a:pt x="207" y="263"/>
                  </a:lnTo>
                  <a:lnTo>
                    <a:pt x="210" y="261"/>
                  </a:lnTo>
                  <a:lnTo>
                    <a:pt x="210" y="261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6" y="257"/>
                  </a:lnTo>
                  <a:lnTo>
                    <a:pt x="218" y="252"/>
                  </a:lnTo>
                  <a:lnTo>
                    <a:pt x="221" y="245"/>
                  </a:lnTo>
                  <a:lnTo>
                    <a:pt x="268" y="76"/>
                  </a:lnTo>
                  <a:lnTo>
                    <a:pt x="268" y="76"/>
                  </a:lnTo>
                  <a:lnTo>
                    <a:pt x="269" y="71"/>
                  </a:lnTo>
                  <a:lnTo>
                    <a:pt x="269" y="67"/>
                  </a:lnTo>
                  <a:lnTo>
                    <a:pt x="268" y="61"/>
                  </a:lnTo>
                  <a:lnTo>
                    <a:pt x="266" y="57"/>
                  </a:lnTo>
                  <a:lnTo>
                    <a:pt x="263" y="52"/>
                  </a:lnTo>
                  <a:lnTo>
                    <a:pt x="259" y="49"/>
                  </a:lnTo>
                  <a:lnTo>
                    <a:pt x="255" y="47"/>
                  </a:lnTo>
                  <a:lnTo>
                    <a:pt x="249" y="45"/>
                  </a:lnTo>
                  <a:lnTo>
                    <a:pt x="90" y="0"/>
                  </a:lnTo>
                  <a:close/>
                  <a:moveTo>
                    <a:pt x="251" y="72"/>
                  </a:moveTo>
                  <a:lnTo>
                    <a:pt x="204" y="240"/>
                  </a:lnTo>
                  <a:lnTo>
                    <a:pt x="204" y="240"/>
                  </a:lnTo>
                  <a:lnTo>
                    <a:pt x="203" y="244"/>
                  </a:lnTo>
                  <a:lnTo>
                    <a:pt x="201" y="246"/>
                  </a:lnTo>
                  <a:lnTo>
                    <a:pt x="201" y="246"/>
                  </a:lnTo>
                  <a:lnTo>
                    <a:pt x="199" y="246"/>
                  </a:lnTo>
                  <a:lnTo>
                    <a:pt x="197" y="248"/>
                  </a:lnTo>
                  <a:lnTo>
                    <a:pt x="197" y="248"/>
                  </a:lnTo>
                  <a:lnTo>
                    <a:pt x="193" y="249"/>
                  </a:lnTo>
                  <a:lnTo>
                    <a:pt x="188" y="248"/>
                  </a:lnTo>
                  <a:lnTo>
                    <a:pt x="188" y="248"/>
                  </a:lnTo>
                  <a:lnTo>
                    <a:pt x="184" y="247"/>
                  </a:lnTo>
                  <a:lnTo>
                    <a:pt x="181" y="246"/>
                  </a:lnTo>
                  <a:lnTo>
                    <a:pt x="181" y="246"/>
                  </a:lnTo>
                  <a:lnTo>
                    <a:pt x="177" y="244"/>
                  </a:lnTo>
                  <a:lnTo>
                    <a:pt x="172" y="245"/>
                  </a:lnTo>
                  <a:lnTo>
                    <a:pt x="172" y="245"/>
                  </a:lnTo>
                  <a:lnTo>
                    <a:pt x="168" y="247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6"/>
                  </a:lnTo>
                  <a:lnTo>
                    <a:pt x="166" y="256"/>
                  </a:lnTo>
                  <a:lnTo>
                    <a:pt x="164" y="262"/>
                  </a:lnTo>
                  <a:lnTo>
                    <a:pt x="160" y="266"/>
                  </a:lnTo>
                  <a:lnTo>
                    <a:pt x="156" y="271"/>
                  </a:lnTo>
                  <a:lnTo>
                    <a:pt x="152" y="273"/>
                  </a:lnTo>
                  <a:lnTo>
                    <a:pt x="152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47" y="274"/>
                  </a:lnTo>
                  <a:lnTo>
                    <a:pt x="144" y="274"/>
                  </a:lnTo>
                  <a:lnTo>
                    <a:pt x="138" y="273"/>
                  </a:lnTo>
                  <a:lnTo>
                    <a:pt x="138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23" y="241"/>
                  </a:lnTo>
                  <a:lnTo>
                    <a:pt x="23" y="241"/>
                  </a:lnTo>
                  <a:lnTo>
                    <a:pt x="21" y="240"/>
                  </a:lnTo>
                  <a:lnTo>
                    <a:pt x="19" y="238"/>
                  </a:lnTo>
                  <a:lnTo>
                    <a:pt x="18" y="236"/>
                  </a:lnTo>
                  <a:lnTo>
                    <a:pt x="18" y="23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1"/>
                  </a:lnTo>
                  <a:lnTo>
                    <a:pt x="80" y="19"/>
                  </a:lnTo>
                  <a:lnTo>
                    <a:pt x="82" y="18"/>
                  </a:lnTo>
                  <a:lnTo>
                    <a:pt x="85" y="18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33"/>
                  </a:lnTo>
                  <a:lnTo>
                    <a:pt x="111" y="36"/>
                  </a:lnTo>
                  <a:lnTo>
                    <a:pt x="113" y="39"/>
                  </a:lnTo>
                  <a:lnTo>
                    <a:pt x="114" y="43"/>
                  </a:lnTo>
                  <a:lnTo>
                    <a:pt x="116" y="46"/>
                  </a:lnTo>
                  <a:lnTo>
                    <a:pt x="118" y="48"/>
                  </a:lnTo>
                  <a:lnTo>
                    <a:pt x="121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8" y="51"/>
                  </a:lnTo>
                  <a:lnTo>
                    <a:pt x="132" y="51"/>
                  </a:lnTo>
                  <a:lnTo>
                    <a:pt x="135" y="51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3" y="45"/>
                  </a:lnTo>
                  <a:lnTo>
                    <a:pt x="145" y="42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7" y="35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6" y="49"/>
                  </a:lnTo>
                  <a:lnTo>
                    <a:pt x="186" y="49"/>
                  </a:lnTo>
                  <a:lnTo>
                    <a:pt x="185" y="54"/>
                  </a:lnTo>
                  <a:lnTo>
                    <a:pt x="185" y="57"/>
                  </a:lnTo>
                  <a:lnTo>
                    <a:pt x="186" y="60"/>
                  </a:lnTo>
                  <a:lnTo>
                    <a:pt x="188" y="63"/>
                  </a:lnTo>
                  <a:lnTo>
                    <a:pt x="190" y="67"/>
                  </a:lnTo>
                  <a:lnTo>
                    <a:pt x="192" y="69"/>
                  </a:lnTo>
                  <a:lnTo>
                    <a:pt x="195" y="71"/>
                  </a:lnTo>
                  <a:lnTo>
                    <a:pt x="198" y="72"/>
                  </a:lnTo>
                  <a:lnTo>
                    <a:pt x="198" y="72"/>
                  </a:lnTo>
                  <a:lnTo>
                    <a:pt x="203" y="72"/>
                  </a:lnTo>
                  <a:lnTo>
                    <a:pt x="206" y="72"/>
                  </a:lnTo>
                  <a:lnTo>
                    <a:pt x="209" y="72"/>
                  </a:lnTo>
                  <a:lnTo>
                    <a:pt x="213" y="70"/>
                  </a:lnTo>
                  <a:lnTo>
                    <a:pt x="216" y="68"/>
                  </a:lnTo>
                  <a:lnTo>
                    <a:pt x="218" y="65"/>
                  </a:lnTo>
                  <a:lnTo>
                    <a:pt x="220" y="62"/>
                  </a:lnTo>
                  <a:lnTo>
                    <a:pt x="221" y="59"/>
                  </a:lnTo>
                  <a:lnTo>
                    <a:pt x="221" y="59"/>
                  </a:lnTo>
                  <a:lnTo>
                    <a:pt x="221" y="56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7" y="63"/>
                  </a:lnTo>
                  <a:lnTo>
                    <a:pt x="249" y="65"/>
                  </a:lnTo>
                  <a:lnTo>
                    <a:pt x="251" y="69"/>
                  </a:lnTo>
                  <a:lnTo>
                    <a:pt x="251" y="72"/>
                  </a:lnTo>
                  <a:lnTo>
                    <a:pt x="251" y="7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5"/>
            <p:cNvSpPr>
              <a:spLocks/>
            </p:cNvSpPr>
            <p:nvPr/>
          </p:nvSpPr>
          <p:spPr bwMode="auto">
            <a:xfrm>
              <a:off x="5741988" y="2890838"/>
              <a:ext cx="71438" cy="88900"/>
            </a:xfrm>
            <a:custGeom>
              <a:avLst/>
              <a:gdLst>
                <a:gd name="T0" fmla="*/ 74 w 90"/>
                <a:gd name="T1" fmla="*/ 59 h 111"/>
                <a:gd name="T2" fmla="*/ 84 w 90"/>
                <a:gd name="T3" fmla="*/ 51 h 111"/>
                <a:gd name="T4" fmla="*/ 89 w 90"/>
                <a:gd name="T5" fmla="*/ 40 h 111"/>
                <a:gd name="T6" fmla="*/ 90 w 90"/>
                <a:gd name="T7" fmla="*/ 35 h 111"/>
                <a:gd name="T8" fmla="*/ 89 w 90"/>
                <a:gd name="T9" fmla="*/ 23 h 111"/>
                <a:gd name="T10" fmla="*/ 86 w 90"/>
                <a:gd name="T11" fmla="*/ 18 h 111"/>
                <a:gd name="T12" fmla="*/ 76 w 90"/>
                <a:gd name="T13" fmla="*/ 9 h 111"/>
                <a:gd name="T14" fmla="*/ 63 w 90"/>
                <a:gd name="T15" fmla="*/ 2 h 111"/>
                <a:gd name="T16" fmla="*/ 63 w 90"/>
                <a:gd name="T17" fmla="*/ 2 h 111"/>
                <a:gd name="T18" fmla="*/ 53 w 90"/>
                <a:gd name="T19" fmla="*/ 0 h 111"/>
                <a:gd name="T20" fmla="*/ 37 w 90"/>
                <a:gd name="T21" fmla="*/ 0 h 111"/>
                <a:gd name="T22" fmla="*/ 30 w 90"/>
                <a:gd name="T23" fmla="*/ 2 h 111"/>
                <a:gd name="T24" fmla="*/ 27 w 90"/>
                <a:gd name="T25" fmla="*/ 8 h 111"/>
                <a:gd name="T26" fmla="*/ 27 w 90"/>
                <a:gd name="T27" fmla="*/ 22 h 111"/>
                <a:gd name="T28" fmla="*/ 29 w 90"/>
                <a:gd name="T29" fmla="*/ 26 h 111"/>
                <a:gd name="T30" fmla="*/ 31 w 90"/>
                <a:gd name="T31" fmla="*/ 27 h 111"/>
                <a:gd name="T32" fmla="*/ 35 w 90"/>
                <a:gd name="T33" fmla="*/ 26 h 111"/>
                <a:gd name="T34" fmla="*/ 42 w 90"/>
                <a:gd name="T35" fmla="*/ 25 h 111"/>
                <a:gd name="T36" fmla="*/ 52 w 90"/>
                <a:gd name="T37" fmla="*/ 26 h 111"/>
                <a:gd name="T38" fmla="*/ 52 w 90"/>
                <a:gd name="T39" fmla="*/ 26 h 111"/>
                <a:gd name="T40" fmla="*/ 56 w 90"/>
                <a:gd name="T41" fmla="*/ 29 h 111"/>
                <a:gd name="T42" fmla="*/ 60 w 90"/>
                <a:gd name="T43" fmla="*/ 33 h 111"/>
                <a:gd name="T44" fmla="*/ 60 w 90"/>
                <a:gd name="T45" fmla="*/ 35 h 111"/>
                <a:gd name="T46" fmla="*/ 54 w 90"/>
                <a:gd name="T47" fmla="*/ 39 h 111"/>
                <a:gd name="T48" fmla="*/ 50 w 90"/>
                <a:gd name="T49" fmla="*/ 40 h 111"/>
                <a:gd name="T50" fmla="*/ 44 w 90"/>
                <a:gd name="T51" fmla="*/ 39 h 111"/>
                <a:gd name="T52" fmla="*/ 37 w 90"/>
                <a:gd name="T53" fmla="*/ 37 h 111"/>
                <a:gd name="T54" fmla="*/ 35 w 90"/>
                <a:gd name="T55" fmla="*/ 37 h 111"/>
                <a:gd name="T56" fmla="*/ 32 w 90"/>
                <a:gd name="T57" fmla="*/ 38 h 111"/>
                <a:gd name="T58" fmla="*/ 29 w 90"/>
                <a:gd name="T59" fmla="*/ 42 h 111"/>
                <a:gd name="T60" fmla="*/ 26 w 90"/>
                <a:gd name="T61" fmla="*/ 55 h 111"/>
                <a:gd name="T62" fmla="*/ 27 w 90"/>
                <a:gd name="T63" fmla="*/ 59 h 111"/>
                <a:gd name="T64" fmla="*/ 28 w 90"/>
                <a:gd name="T65" fmla="*/ 60 h 111"/>
                <a:gd name="T66" fmla="*/ 38 w 90"/>
                <a:gd name="T67" fmla="*/ 63 h 111"/>
                <a:gd name="T68" fmla="*/ 38 w 90"/>
                <a:gd name="T69" fmla="*/ 63 h 111"/>
                <a:gd name="T70" fmla="*/ 44 w 90"/>
                <a:gd name="T71" fmla="*/ 65 h 111"/>
                <a:gd name="T72" fmla="*/ 49 w 90"/>
                <a:gd name="T73" fmla="*/ 70 h 111"/>
                <a:gd name="T74" fmla="*/ 51 w 90"/>
                <a:gd name="T75" fmla="*/ 78 h 111"/>
                <a:gd name="T76" fmla="*/ 51 w 90"/>
                <a:gd name="T77" fmla="*/ 78 h 111"/>
                <a:gd name="T78" fmla="*/ 50 w 90"/>
                <a:gd name="T79" fmla="*/ 82 h 111"/>
                <a:gd name="T80" fmla="*/ 42 w 90"/>
                <a:gd name="T81" fmla="*/ 85 h 111"/>
                <a:gd name="T82" fmla="*/ 35 w 90"/>
                <a:gd name="T83" fmla="*/ 84 h 111"/>
                <a:gd name="T84" fmla="*/ 35 w 90"/>
                <a:gd name="T85" fmla="*/ 84 h 111"/>
                <a:gd name="T86" fmla="*/ 24 w 90"/>
                <a:gd name="T87" fmla="*/ 80 h 111"/>
                <a:gd name="T88" fmla="*/ 17 w 90"/>
                <a:gd name="T89" fmla="*/ 74 h 111"/>
                <a:gd name="T90" fmla="*/ 15 w 90"/>
                <a:gd name="T91" fmla="*/ 72 h 111"/>
                <a:gd name="T92" fmla="*/ 13 w 90"/>
                <a:gd name="T93" fmla="*/ 72 h 111"/>
                <a:gd name="T94" fmla="*/ 9 w 90"/>
                <a:gd name="T95" fmla="*/ 75 h 111"/>
                <a:gd name="T96" fmla="*/ 1 w 90"/>
                <a:gd name="T97" fmla="*/ 87 h 111"/>
                <a:gd name="T98" fmla="*/ 2 w 90"/>
                <a:gd name="T99" fmla="*/ 94 h 111"/>
                <a:gd name="T100" fmla="*/ 6 w 90"/>
                <a:gd name="T101" fmla="*/ 98 h 111"/>
                <a:gd name="T102" fmla="*/ 21 w 90"/>
                <a:gd name="T103" fmla="*/ 107 h 111"/>
                <a:gd name="T104" fmla="*/ 29 w 90"/>
                <a:gd name="T105" fmla="*/ 109 h 111"/>
                <a:gd name="T106" fmla="*/ 29 w 90"/>
                <a:gd name="T107" fmla="*/ 109 h 111"/>
                <a:gd name="T108" fmla="*/ 47 w 90"/>
                <a:gd name="T109" fmla="*/ 111 h 111"/>
                <a:gd name="T110" fmla="*/ 62 w 90"/>
                <a:gd name="T111" fmla="*/ 108 h 111"/>
                <a:gd name="T112" fmla="*/ 68 w 90"/>
                <a:gd name="T113" fmla="*/ 105 h 111"/>
                <a:gd name="T114" fmla="*/ 77 w 90"/>
                <a:gd name="T115" fmla="*/ 94 h 111"/>
                <a:gd name="T116" fmla="*/ 80 w 90"/>
                <a:gd name="T117" fmla="*/ 87 h 111"/>
                <a:gd name="T118" fmla="*/ 80 w 90"/>
                <a:gd name="T119" fmla="*/ 72 h 111"/>
                <a:gd name="T120" fmla="*/ 74 w 90"/>
                <a:gd name="T121" fmla="*/ 5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111">
                  <a:moveTo>
                    <a:pt x="74" y="59"/>
                  </a:moveTo>
                  <a:lnTo>
                    <a:pt x="74" y="59"/>
                  </a:lnTo>
                  <a:lnTo>
                    <a:pt x="79" y="56"/>
                  </a:lnTo>
                  <a:lnTo>
                    <a:pt x="84" y="51"/>
                  </a:lnTo>
                  <a:lnTo>
                    <a:pt x="87" y="46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0" y="35"/>
                  </a:lnTo>
                  <a:lnTo>
                    <a:pt x="90" y="29"/>
                  </a:lnTo>
                  <a:lnTo>
                    <a:pt x="89" y="23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1" y="13"/>
                  </a:lnTo>
                  <a:lnTo>
                    <a:pt x="76" y="9"/>
                  </a:lnTo>
                  <a:lnTo>
                    <a:pt x="70" y="6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2" y="25"/>
                  </a:lnTo>
                  <a:lnTo>
                    <a:pt x="47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9"/>
                  </a:lnTo>
                  <a:lnTo>
                    <a:pt x="60" y="31"/>
                  </a:lnTo>
                  <a:lnTo>
                    <a:pt x="60" y="33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8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0" y="40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5" y="3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2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7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60"/>
                  </a:lnTo>
                  <a:lnTo>
                    <a:pt x="30" y="61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44" y="65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1" y="73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0" y="82"/>
                  </a:lnTo>
                  <a:lnTo>
                    <a:pt x="47" y="84"/>
                  </a:lnTo>
                  <a:lnTo>
                    <a:pt x="42" y="85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29" y="82"/>
                  </a:lnTo>
                  <a:lnTo>
                    <a:pt x="24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1" y="73"/>
                  </a:lnTo>
                  <a:lnTo>
                    <a:pt x="9" y="7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6" y="98"/>
                  </a:lnTo>
                  <a:lnTo>
                    <a:pt x="13" y="102"/>
                  </a:lnTo>
                  <a:lnTo>
                    <a:pt x="21" y="107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8" y="111"/>
                  </a:lnTo>
                  <a:lnTo>
                    <a:pt x="47" y="111"/>
                  </a:lnTo>
                  <a:lnTo>
                    <a:pt x="54" y="111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8" y="105"/>
                  </a:lnTo>
                  <a:lnTo>
                    <a:pt x="74" y="99"/>
                  </a:lnTo>
                  <a:lnTo>
                    <a:pt x="77" y="94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1" y="80"/>
                  </a:lnTo>
                  <a:lnTo>
                    <a:pt x="80" y="72"/>
                  </a:lnTo>
                  <a:lnTo>
                    <a:pt x="77" y="64"/>
                  </a:lnTo>
                  <a:lnTo>
                    <a:pt x="74" y="59"/>
                  </a:lnTo>
                  <a:lnTo>
                    <a:pt x="74" y="59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6"/>
            <p:cNvSpPr>
              <a:spLocks/>
            </p:cNvSpPr>
            <p:nvPr/>
          </p:nvSpPr>
          <p:spPr bwMode="auto">
            <a:xfrm>
              <a:off x="5826125" y="2911475"/>
              <a:ext cx="41275" cy="85725"/>
            </a:xfrm>
            <a:custGeom>
              <a:avLst/>
              <a:gdLst>
                <a:gd name="T0" fmla="*/ 50 w 54"/>
                <a:gd name="T1" fmla="*/ 5 h 110"/>
                <a:gd name="T2" fmla="*/ 35 w 54"/>
                <a:gd name="T3" fmla="*/ 0 h 110"/>
                <a:gd name="T4" fmla="*/ 35 w 54"/>
                <a:gd name="T5" fmla="*/ 0 h 110"/>
                <a:gd name="T6" fmla="*/ 33 w 54"/>
                <a:gd name="T7" fmla="*/ 0 h 110"/>
                <a:gd name="T8" fmla="*/ 7 w 54"/>
                <a:gd name="T9" fmla="*/ 6 h 110"/>
                <a:gd name="T10" fmla="*/ 7 w 54"/>
                <a:gd name="T11" fmla="*/ 6 h 110"/>
                <a:gd name="T12" fmla="*/ 4 w 54"/>
                <a:gd name="T13" fmla="*/ 8 h 110"/>
                <a:gd name="T14" fmla="*/ 2 w 54"/>
                <a:gd name="T15" fmla="*/ 11 h 110"/>
                <a:gd name="T16" fmla="*/ 1 w 54"/>
                <a:gd name="T17" fmla="*/ 25 h 110"/>
                <a:gd name="T18" fmla="*/ 1 w 54"/>
                <a:gd name="T19" fmla="*/ 25 h 110"/>
                <a:gd name="T20" fmla="*/ 1 w 54"/>
                <a:gd name="T21" fmla="*/ 27 h 110"/>
                <a:gd name="T22" fmla="*/ 4 w 54"/>
                <a:gd name="T23" fmla="*/ 30 h 110"/>
                <a:gd name="T24" fmla="*/ 4 w 54"/>
                <a:gd name="T25" fmla="*/ 30 h 110"/>
                <a:gd name="T26" fmla="*/ 6 w 54"/>
                <a:gd name="T27" fmla="*/ 31 h 110"/>
                <a:gd name="T28" fmla="*/ 6 w 54"/>
                <a:gd name="T29" fmla="*/ 31 h 110"/>
                <a:gd name="T30" fmla="*/ 8 w 54"/>
                <a:gd name="T31" fmla="*/ 31 h 110"/>
                <a:gd name="T32" fmla="*/ 19 w 54"/>
                <a:gd name="T33" fmla="*/ 29 h 110"/>
                <a:gd name="T34" fmla="*/ 0 w 54"/>
                <a:gd name="T35" fmla="*/ 98 h 110"/>
                <a:gd name="T36" fmla="*/ 0 w 54"/>
                <a:gd name="T37" fmla="*/ 98 h 110"/>
                <a:gd name="T38" fmla="*/ 0 w 54"/>
                <a:gd name="T39" fmla="*/ 100 h 110"/>
                <a:gd name="T40" fmla="*/ 0 w 54"/>
                <a:gd name="T41" fmla="*/ 102 h 110"/>
                <a:gd name="T42" fmla="*/ 0 w 54"/>
                <a:gd name="T43" fmla="*/ 102 h 110"/>
                <a:gd name="T44" fmla="*/ 1 w 54"/>
                <a:gd name="T45" fmla="*/ 103 h 110"/>
                <a:gd name="T46" fmla="*/ 4 w 54"/>
                <a:gd name="T47" fmla="*/ 105 h 110"/>
                <a:gd name="T48" fmla="*/ 21 w 54"/>
                <a:gd name="T49" fmla="*/ 109 h 110"/>
                <a:gd name="T50" fmla="*/ 21 w 54"/>
                <a:gd name="T51" fmla="*/ 109 h 110"/>
                <a:gd name="T52" fmla="*/ 23 w 54"/>
                <a:gd name="T53" fmla="*/ 110 h 110"/>
                <a:gd name="T54" fmla="*/ 25 w 54"/>
                <a:gd name="T55" fmla="*/ 109 h 110"/>
                <a:gd name="T56" fmla="*/ 25 w 54"/>
                <a:gd name="T57" fmla="*/ 109 h 110"/>
                <a:gd name="T58" fmla="*/ 26 w 54"/>
                <a:gd name="T59" fmla="*/ 108 h 110"/>
                <a:gd name="T60" fmla="*/ 27 w 54"/>
                <a:gd name="T61" fmla="*/ 106 h 110"/>
                <a:gd name="T62" fmla="*/ 54 w 54"/>
                <a:gd name="T63" fmla="*/ 11 h 110"/>
                <a:gd name="T64" fmla="*/ 54 w 54"/>
                <a:gd name="T65" fmla="*/ 11 h 110"/>
                <a:gd name="T66" fmla="*/ 54 w 54"/>
                <a:gd name="T67" fmla="*/ 9 h 110"/>
                <a:gd name="T68" fmla="*/ 54 w 54"/>
                <a:gd name="T69" fmla="*/ 8 h 110"/>
                <a:gd name="T70" fmla="*/ 54 w 54"/>
                <a:gd name="T71" fmla="*/ 8 h 110"/>
                <a:gd name="T72" fmla="*/ 51 w 54"/>
                <a:gd name="T73" fmla="*/ 6 h 110"/>
                <a:gd name="T74" fmla="*/ 50 w 54"/>
                <a:gd name="T75" fmla="*/ 5 h 110"/>
                <a:gd name="T76" fmla="*/ 50 w 54"/>
                <a:gd name="T77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110">
                  <a:moveTo>
                    <a:pt x="50" y="5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7" y="6"/>
                  </a:lnTo>
                  <a:lnTo>
                    <a:pt x="7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8" y="31"/>
                  </a:lnTo>
                  <a:lnTo>
                    <a:pt x="19" y="2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5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3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08"/>
                  </a:lnTo>
                  <a:lnTo>
                    <a:pt x="27" y="106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1" y="6"/>
                  </a:lnTo>
                  <a:lnTo>
                    <a:pt x="50" y="5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56115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检查修改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课程开发流程</a:t>
            </a:r>
          </a:p>
        </p:txBody>
      </p:sp>
      <p:sp>
        <p:nvSpPr>
          <p:cNvPr id="9" name="矩形 8"/>
          <p:cNvSpPr/>
          <p:nvPr/>
        </p:nvSpPr>
        <p:spPr>
          <a:xfrm>
            <a:off x="711697" y="1761338"/>
            <a:ext cx="52983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从头至尾仔细阅读一遍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33605" y="1319607"/>
            <a:ext cx="1462004" cy="2470560"/>
            <a:chOff x="6110050" y="1083301"/>
            <a:chExt cx="1462004" cy="2470560"/>
          </a:xfrm>
        </p:grpSpPr>
        <p:grpSp>
          <p:nvGrpSpPr>
            <p:cNvPr id="2" name="组合 1"/>
            <p:cNvGrpSpPr/>
            <p:nvPr/>
          </p:nvGrpSpPr>
          <p:grpSpPr>
            <a:xfrm>
              <a:off x="6110050" y="1083301"/>
              <a:ext cx="1462004" cy="2470560"/>
              <a:chOff x="6931983" y="1824038"/>
              <a:chExt cx="2876550" cy="4860925"/>
            </a:xfrm>
          </p:grpSpPr>
          <p:sp>
            <p:nvSpPr>
              <p:cNvPr id="52" name="Oval 5"/>
              <p:cNvSpPr>
                <a:spLocks noChangeArrowheads="1"/>
              </p:cNvSpPr>
              <p:nvPr/>
            </p:nvSpPr>
            <p:spPr bwMode="auto">
              <a:xfrm>
                <a:off x="7155821" y="2055813"/>
                <a:ext cx="2425700" cy="2425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Rectangle 6"/>
              <p:cNvSpPr>
                <a:spLocks noChangeArrowheads="1"/>
              </p:cNvSpPr>
              <p:nvPr/>
            </p:nvSpPr>
            <p:spPr bwMode="auto">
              <a:xfrm>
                <a:off x="8132133" y="4567238"/>
                <a:ext cx="473075" cy="1204913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8241671" y="4567238"/>
                <a:ext cx="127000" cy="12049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auto">
              <a:xfrm>
                <a:off x="8017833" y="5237163"/>
                <a:ext cx="704850" cy="1447800"/>
              </a:xfrm>
              <a:custGeom>
                <a:avLst/>
                <a:gdLst>
                  <a:gd name="T0" fmla="*/ 49 w 301"/>
                  <a:gd name="T1" fmla="*/ 619 h 619"/>
                  <a:gd name="T2" fmla="*/ 251 w 301"/>
                  <a:gd name="T3" fmla="*/ 619 h 619"/>
                  <a:gd name="T4" fmla="*/ 301 w 301"/>
                  <a:gd name="T5" fmla="*/ 569 h 619"/>
                  <a:gd name="T6" fmla="*/ 301 w 301"/>
                  <a:gd name="T7" fmla="*/ 49 h 619"/>
                  <a:gd name="T8" fmla="*/ 251 w 301"/>
                  <a:gd name="T9" fmla="*/ 0 h 619"/>
                  <a:gd name="T10" fmla="*/ 49 w 301"/>
                  <a:gd name="T11" fmla="*/ 0 h 619"/>
                  <a:gd name="T12" fmla="*/ 0 w 301"/>
                  <a:gd name="T13" fmla="*/ 49 h 619"/>
                  <a:gd name="T14" fmla="*/ 0 w 301"/>
                  <a:gd name="T15" fmla="*/ 569 h 619"/>
                  <a:gd name="T16" fmla="*/ 49 w 301"/>
                  <a:gd name="T17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1" h="619">
                    <a:moveTo>
                      <a:pt x="49" y="619"/>
                    </a:moveTo>
                    <a:cubicBezTo>
                      <a:pt x="251" y="619"/>
                      <a:pt x="251" y="619"/>
                      <a:pt x="251" y="619"/>
                    </a:cubicBezTo>
                    <a:cubicBezTo>
                      <a:pt x="278" y="619"/>
                      <a:pt x="301" y="596"/>
                      <a:pt x="301" y="569"/>
                    </a:cubicBezTo>
                    <a:cubicBezTo>
                      <a:pt x="301" y="49"/>
                      <a:pt x="301" y="49"/>
                      <a:pt x="301" y="49"/>
                    </a:cubicBezTo>
                    <a:cubicBezTo>
                      <a:pt x="301" y="22"/>
                      <a:pt x="278" y="0"/>
                      <a:pt x="251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569"/>
                      <a:pt x="0" y="569"/>
                      <a:pt x="0" y="569"/>
                    </a:cubicBezTo>
                    <a:cubicBezTo>
                      <a:pt x="0" y="596"/>
                      <a:pt x="22" y="619"/>
                      <a:pt x="49" y="619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6931983" y="1824038"/>
                <a:ext cx="2876550" cy="2876550"/>
              </a:xfrm>
              <a:custGeom>
                <a:avLst/>
                <a:gdLst>
                  <a:gd name="T0" fmla="*/ 614 w 1229"/>
                  <a:gd name="T1" fmla="*/ 0 h 1229"/>
                  <a:gd name="T2" fmla="*/ 1229 w 1229"/>
                  <a:gd name="T3" fmla="*/ 614 h 1229"/>
                  <a:gd name="T4" fmla="*/ 614 w 1229"/>
                  <a:gd name="T5" fmla="*/ 1229 h 1229"/>
                  <a:gd name="T6" fmla="*/ 614 w 1229"/>
                  <a:gd name="T7" fmla="*/ 1094 h 1229"/>
                  <a:gd name="T8" fmla="*/ 1094 w 1229"/>
                  <a:gd name="T9" fmla="*/ 614 h 1229"/>
                  <a:gd name="T10" fmla="*/ 614 w 1229"/>
                  <a:gd name="T11" fmla="*/ 134 h 1229"/>
                  <a:gd name="T12" fmla="*/ 614 w 1229"/>
                  <a:gd name="T13" fmla="*/ 0 h 1229"/>
                  <a:gd name="T14" fmla="*/ 614 w 1229"/>
                  <a:gd name="T15" fmla="*/ 1229 h 1229"/>
                  <a:gd name="T16" fmla="*/ 0 w 1229"/>
                  <a:gd name="T17" fmla="*/ 614 h 1229"/>
                  <a:gd name="T18" fmla="*/ 614 w 1229"/>
                  <a:gd name="T19" fmla="*/ 0 h 1229"/>
                  <a:gd name="T20" fmla="*/ 614 w 1229"/>
                  <a:gd name="T21" fmla="*/ 134 h 1229"/>
                  <a:gd name="T22" fmla="*/ 134 w 1229"/>
                  <a:gd name="T23" fmla="*/ 614 h 1229"/>
                  <a:gd name="T24" fmla="*/ 614 w 1229"/>
                  <a:gd name="T25" fmla="*/ 1094 h 1229"/>
                  <a:gd name="T26" fmla="*/ 614 w 1229"/>
                  <a:gd name="T27" fmla="*/ 1229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9" h="1229">
                    <a:moveTo>
                      <a:pt x="614" y="0"/>
                    </a:moveTo>
                    <a:cubicBezTo>
                      <a:pt x="954" y="0"/>
                      <a:pt x="1229" y="275"/>
                      <a:pt x="1229" y="614"/>
                    </a:cubicBezTo>
                    <a:cubicBezTo>
                      <a:pt x="1229" y="954"/>
                      <a:pt x="954" y="1229"/>
                      <a:pt x="614" y="1229"/>
                    </a:cubicBezTo>
                    <a:cubicBezTo>
                      <a:pt x="614" y="1094"/>
                      <a:pt x="614" y="1094"/>
                      <a:pt x="614" y="1094"/>
                    </a:cubicBezTo>
                    <a:cubicBezTo>
                      <a:pt x="879" y="1094"/>
                      <a:pt x="1094" y="879"/>
                      <a:pt x="1094" y="614"/>
                    </a:cubicBezTo>
                    <a:cubicBezTo>
                      <a:pt x="1094" y="349"/>
                      <a:pt x="879" y="134"/>
                      <a:pt x="614" y="134"/>
                    </a:cubicBezTo>
                    <a:lnTo>
                      <a:pt x="614" y="0"/>
                    </a:lnTo>
                    <a:close/>
                    <a:moveTo>
                      <a:pt x="614" y="1229"/>
                    </a:moveTo>
                    <a:cubicBezTo>
                      <a:pt x="275" y="1229"/>
                      <a:pt x="0" y="954"/>
                      <a:pt x="0" y="614"/>
                    </a:cubicBezTo>
                    <a:cubicBezTo>
                      <a:pt x="0" y="275"/>
                      <a:pt x="275" y="0"/>
                      <a:pt x="614" y="0"/>
                    </a:cubicBezTo>
                    <a:cubicBezTo>
                      <a:pt x="614" y="134"/>
                      <a:pt x="614" y="134"/>
                      <a:pt x="614" y="134"/>
                    </a:cubicBezTo>
                    <a:cubicBezTo>
                      <a:pt x="349" y="134"/>
                      <a:pt x="134" y="349"/>
                      <a:pt x="134" y="614"/>
                    </a:cubicBezTo>
                    <a:cubicBezTo>
                      <a:pt x="134" y="879"/>
                      <a:pt x="349" y="1094"/>
                      <a:pt x="614" y="1094"/>
                    </a:cubicBezTo>
                    <a:lnTo>
                      <a:pt x="614" y="122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8121021" y="5360988"/>
                <a:ext cx="247650" cy="1198563"/>
              </a:xfrm>
              <a:custGeom>
                <a:avLst/>
                <a:gdLst>
                  <a:gd name="T0" fmla="*/ 40 w 106"/>
                  <a:gd name="T1" fmla="*/ 512 h 512"/>
                  <a:gd name="T2" fmla="*/ 106 w 106"/>
                  <a:gd name="T3" fmla="*/ 512 h 512"/>
                  <a:gd name="T4" fmla="*/ 106 w 106"/>
                  <a:gd name="T5" fmla="*/ 0 h 512"/>
                  <a:gd name="T6" fmla="*/ 40 w 106"/>
                  <a:gd name="T7" fmla="*/ 0 h 512"/>
                  <a:gd name="T8" fmla="*/ 0 w 106"/>
                  <a:gd name="T9" fmla="*/ 35 h 512"/>
                  <a:gd name="T10" fmla="*/ 0 w 106"/>
                  <a:gd name="T11" fmla="*/ 477 h 512"/>
                  <a:gd name="T12" fmla="*/ 40 w 106"/>
                  <a:gd name="T13" fmla="*/ 51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512">
                    <a:moveTo>
                      <a:pt x="40" y="512"/>
                    </a:moveTo>
                    <a:cubicBezTo>
                      <a:pt x="106" y="512"/>
                      <a:pt x="106" y="512"/>
                      <a:pt x="106" y="512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6"/>
                      <a:pt x="0" y="35"/>
                    </a:cubicBezTo>
                    <a:cubicBezTo>
                      <a:pt x="0" y="477"/>
                      <a:pt x="0" y="477"/>
                      <a:pt x="0" y="477"/>
                    </a:cubicBezTo>
                    <a:cubicBezTo>
                      <a:pt x="0" y="496"/>
                      <a:pt x="18" y="512"/>
                      <a:pt x="40" y="512"/>
                    </a:cubicBez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/>
              <p:cNvSpPr>
                <a:spLocks noEditPoints="1"/>
              </p:cNvSpPr>
              <p:nvPr/>
            </p:nvSpPr>
            <p:spPr bwMode="auto">
              <a:xfrm>
                <a:off x="7074858" y="1966913"/>
                <a:ext cx="2587625" cy="2589213"/>
              </a:xfrm>
              <a:custGeom>
                <a:avLst/>
                <a:gdLst>
                  <a:gd name="T0" fmla="*/ 553 w 1106"/>
                  <a:gd name="T1" fmla="*/ 0 h 1106"/>
                  <a:gd name="T2" fmla="*/ 1106 w 1106"/>
                  <a:gd name="T3" fmla="*/ 553 h 1106"/>
                  <a:gd name="T4" fmla="*/ 553 w 1106"/>
                  <a:gd name="T5" fmla="*/ 1106 h 1106"/>
                  <a:gd name="T6" fmla="*/ 553 w 1106"/>
                  <a:gd name="T7" fmla="*/ 1073 h 1106"/>
                  <a:gd name="T8" fmla="*/ 1073 w 1106"/>
                  <a:gd name="T9" fmla="*/ 553 h 1106"/>
                  <a:gd name="T10" fmla="*/ 553 w 1106"/>
                  <a:gd name="T11" fmla="*/ 34 h 1106"/>
                  <a:gd name="T12" fmla="*/ 553 w 1106"/>
                  <a:gd name="T13" fmla="*/ 0 h 1106"/>
                  <a:gd name="T14" fmla="*/ 553 w 1106"/>
                  <a:gd name="T15" fmla="*/ 0 h 1106"/>
                  <a:gd name="T16" fmla="*/ 553 w 1106"/>
                  <a:gd name="T17" fmla="*/ 0 h 1106"/>
                  <a:gd name="T18" fmla="*/ 553 w 1106"/>
                  <a:gd name="T19" fmla="*/ 34 h 1106"/>
                  <a:gd name="T20" fmla="*/ 553 w 1106"/>
                  <a:gd name="T21" fmla="*/ 34 h 1106"/>
                  <a:gd name="T22" fmla="*/ 34 w 1106"/>
                  <a:gd name="T23" fmla="*/ 553 h 1106"/>
                  <a:gd name="T24" fmla="*/ 553 w 1106"/>
                  <a:gd name="T25" fmla="*/ 1073 h 1106"/>
                  <a:gd name="T26" fmla="*/ 553 w 1106"/>
                  <a:gd name="T27" fmla="*/ 1073 h 1106"/>
                  <a:gd name="T28" fmla="*/ 553 w 1106"/>
                  <a:gd name="T29" fmla="*/ 1106 h 1106"/>
                  <a:gd name="T30" fmla="*/ 553 w 1106"/>
                  <a:gd name="T31" fmla="*/ 1106 h 1106"/>
                  <a:gd name="T32" fmla="*/ 0 w 1106"/>
                  <a:gd name="T33" fmla="*/ 553 h 1106"/>
                  <a:gd name="T34" fmla="*/ 553 w 1106"/>
                  <a:gd name="T35" fmla="*/ 0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6" h="1106">
                    <a:moveTo>
                      <a:pt x="553" y="0"/>
                    </a:moveTo>
                    <a:cubicBezTo>
                      <a:pt x="859" y="0"/>
                      <a:pt x="1106" y="248"/>
                      <a:pt x="1106" y="553"/>
                    </a:cubicBezTo>
                    <a:cubicBezTo>
                      <a:pt x="1106" y="859"/>
                      <a:pt x="859" y="1106"/>
                      <a:pt x="553" y="1106"/>
                    </a:cubicBezTo>
                    <a:cubicBezTo>
                      <a:pt x="553" y="1073"/>
                      <a:pt x="553" y="1073"/>
                      <a:pt x="553" y="1073"/>
                    </a:cubicBezTo>
                    <a:cubicBezTo>
                      <a:pt x="840" y="1073"/>
                      <a:pt x="1073" y="840"/>
                      <a:pt x="1073" y="553"/>
                    </a:cubicBezTo>
                    <a:cubicBezTo>
                      <a:pt x="1073" y="266"/>
                      <a:pt x="840" y="34"/>
                      <a:pt x="553" y="34"/>
                    </a:cubicBezTo>
                    <a:lnTo>
                      <a:pt x="553" y="0"/>
                    </a:lnTo>
                    <a:close/>
                    <a:moveTo>
                      <a:pt x="553" y="0"/>
                    </a:moveTo>
                    <a:cubicBezTo>
                      <a:pt x="553" y="0"/>
                      <a:pt x="553" y="0"/>
                      <a:pt x="553" y="0"/>
                    </a:cubicBezTo>
                    <a:cubicBezTo>
                      <a:pt x="553" y="34"/>
                      <a:pt x="553" y="34"/>
                      <a:pt x="553" y="34"/>
                    </a:cubicBezTo>
                    <a:cubicBezTo>
                      <a:pt x="553" y="34"/>
                      <a:pt x="553" y="34"/>
                      <a:pt x="553" y="34"/>
                    </a:cubicBezTo>
                    <a:cubicBezTo>
                      <a:pt x="266" y="34"/>
                      <a:pt x="34" y="266"/>
                      <a:pt x="34" y="553"/>
                    </a:cubicBezTo>
                    <a:cubicBezTo>
                      <a:pt x="34" y="840"/>
                      <a:pt x="266" y="1073"/>
                      <a:pt x="553" y="1073"/>
                    </a:cubicBezTo>
                    <a:cubicBezTo>
                      <a:pt x="553" y="1073"/>
                      <a:pt x="553" y="1073"/>
                      <a:pt x="553" y="1073"/>
                    </a:cubicBezTo>
                    <a:cubicBezTo>
                      <a:pt x="553" y="1106"/>
                      <a:pt x="553" y="1106"/>
                      <a:pt x="553" y="1106"/>
                    </a:cubicBezTo>
                    <a:cubicBezTo>
                      <a:pt x="553" y="1106"/>
                      <a:pt x="553" y="1106"/>
                      <a:pt x="553" y="1106"/>
                    </a:cubicBezTo>
                    <a:cubicBezTo>
                      <a:pt x="248" y="1106"/>
                      <a:pt x="0" y="859"/>
                      <a:pt x="0" y="553"/>
                    </a:cubicBezTo>
                    <a:cubicBezTo>
                      <a:pt x="0" y="248"/>
                      <a:pt x="248" y="0"/>
                      <a:pt x="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6526594" y="1433449"/>
              <a:ext cx="661203" cy="713536"/>
              <a:chOff x="9789838" y="3468683"/>
              <a:chExt cx="661203" cy="713536"/>
            </a:xfrm>
          </p:grpSpPr>
          <p:sp>
            <p:nvSpPr>
              <p:cNvPr id="62" name="Freeform 45"/>
              <p:cNvSpPr>
                <a:spLocks/>
              </p:cNvSpPr>
              <p:nvPr/>
            </p:nvSpPr>
            <p:spPr bwMode="auto">
              <a:xfrm>
                <a:off x="9910605" y="3488811"/>
                <a:ext cx="520308" cy="601825"/>
              </a:xfrm>
              <a:custGeom>
                <a:avLst/>
                <a:gdLst>
                  <a:gd name="T0" fmla="*/ 1044 w 1129"/>
                  <a:gd name="T1" fmla="*/ 0 h 1307"/>
                  <a:gd name="T2" fmla="*/ 85 w 1129"/>
                  <a:gd name="T3" fmla="*/ 0 h 1307"/>
                  <a:gd name="T4" fmla="*/ 0 w 1129"/>
                  <a:gd name="T5" fmla="*/ 85 h 1307"/>
                  <a:gd name="T6" fmla="*/ 0 w 1129"/>
                  <a:gd name="T7" fmla="*/ 1222 h 1307"/>
                  <a:gd name="T8" fmla="*/ 85 w 1129"/>
                  <a:gd name="T9" fmla="*/ 1307 h 1307"/>
                  <a:gd name="T10" fmla="*/ 1044 w 1129"/>
                  <a:gd name="T11" fmla="*/ 1307 h 1307"/>
                  <a:gd name="T12" fmla="*/ 1129 w 1129"/>
                  <a:gd name="T13" fmla="*/ 1222 h 1307"/>
                  <a:gd name="T14" fmla="*/ 1129 w 1129"/>
                  <a:gd name="T15" fmla="*/ 85 h 1307"/>
                  <a:gd name="T16" fmla="*/ 1044 w 1129"/>
                  <a:gd name="T17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9" h="1307">
                    <a:moveTo>
                      <a:pt x="1044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38" y="0"/>
                      <a:pt x="0" y="38"/>
                      <a:pt x="0" y="85"/>
                    </a:cubicBezTo>
                    <a:cubicBezTo>
                      <a:pt x="0" y="1222"/>
                      <a:pt x="0" y="1222"/>
                      <a:pt x="0" y="1222"/>
                    </a:cubicBezTo>
                    <a:cubicBezTo>
                      <a:pt x="0" y="1269"/>
                      <a:pt x="38" y="1307"/>
                      <a:pt x="85" y="1307"/>
                    </a:cubicBezTo>
                    <a:cubicBezTo>
                      <a:pt x="1044" y="1307"/>
                      <a:pt x="1044" y="1307"/>
                      <a:pt x="1044" y="1307"/>
                    </a:cubicBezTo>
                    <a:cubicBezTo>
                      <a:pt x="1091" y="1307"/>
                      <a:pt x="1129" y="1269"/>
                      <a:pt x="1129" y="1222"/>
                    </a:cubicBezTo>
                    <a:cubicBezTo>
                      <a:pt x="1129" y="85"/>
                      <a:pt x="1129" y="85"/>
                      <a:pt x="1129" y="85"/>
                    </a:cubicBezTo>
                    <a:cubicBezTo>
                      <a:pt x="1129" y="38"/>
                      <a:pt x="1091" y="0"/>
                      <a:pt x="10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>
                <a:off x="9890477" y="3468683"/>
                <a:ext cx="560564" cy="641075"/>
              </a:xfrm>
              <a:custGeom>
                <a:avLst/>
                <a:gdLst>
                  <a:gd name="T0" fmla="*/ 1088 w 1217"/>
                  <a:gd name="T1" fmla="*/ 44 h 1394"/>
                  <a:gd name="T2" fmla="*/ 1088 w 1217"/>
                  <a:gd name="T3" fmla="*/ 0 h 1394"/>
                  <a:gd name="T4" fmla="*/ 129 w 1217"/>
                  <a:gd name="T5" fmla="*/ 0 h 1394"/>
                  <a:gd name="T6" fmla="*/ 79 w 1217"/>
                  <a:gd name="T7" fmla="*/ 11 h 1394"/>
                  <a:gd name="T8" fmla="*/ 22 w 1217"/>
                  <a:gd name="T9" fmla="*/ 57 h 1394"/>
                  <a:gd name="T10" fmla="*/ 0 w 1217"/>
                  <a:gd name="T11" fmla="*/ 129 h 1394"/>
                  <a:gd name="T12" fmla="*/ 0 w 1217"/>
                  <a:gd name="T13" fmla="*/ 1266 h 1394"/>
                  <a:gd name="T14" fmla="*/ 10 w 1217"/>
                  <a:gd name="T15" fmla="*/ 1316 h 1394"/>
                  <a:gd name="T16" fmla="*/ 57 w 1217"/>
                  <a:gd name="T17" fmla="*/ 1372 h 1394"/>
                  <a:gd name="T18" fmla="*/ 129 w 1217"/>
                  <a:gd name="T19" fmla="*/ 1394 h 1394"/>
                  <a:gd name="T20" fmla="*/ 1088 w 1217"/>
                  <a:gd name="T21" fmla="*/ 1394 h 1394"/>
                  <a:gd name="T22" fmla="*/ 1138 w 1217"/>
                  <a:gd name="T23" fmla="*/ 1384 h 1394"/>
                  <a:gd name="T24" fmla="*/ 1195 w 1217"/>
                  <a:gd name="T25" fmla="*/ 1338 h 1394"/>
                  <a:gd name="T26" fmla="*/ 1217 w 1217"/>
                  <a:gd name="T27" fmla="*/ 1266 h 1394"/>
                  <a:gd name="T28" fmla="*/ 1217 w 1217"/>
                  <a:gd name="T29" fmla="*/ 129 h 1394"/>
                  <a:gd name="T30" fmla="*/ 1207 w 1217"/>
                  <a:gd name="T31" fmla="*/ 79 h 1394"/>
                  <a:gd name="T32" fmla="*/ 1160 w 1217"/>
                  <a:gd name="T33" fmla="*/ 22 h 1394"/>
                  <a:gd name="T34" fmla="*/ 1088 w 1217"/>
                  <a:gd name="T35" fmla="*/ 0 h 1394"/>
                  <a:gd name="T36" fmla="*/ 1088 w 1217"/>
                  <a:gd name="T37" fmla="*/ 44 h 1394"/>
                  <a:gd name="T38" fmla="*/ 1088 w 1217"/>
                  <a:gd name="T39" fmla="*/ 88 h 1394"/>
                  <a:gd name="T40" fmla="*/ 1104 w 1217"/>
                  <a:gd name="T41" fmla="*/ 91 h 1394"/>
                  <a:gd name="T42" fmla="*/ 1122 w 1217"/>
                  <a:gd name="T43" fmla="*/ 106 h 1394"/>
                  <a:gd name="T44" fmla="*/ 1129 w 1217"/>
                  <a:gd name="T45" fmla="*/ 129 h 1394"/>
                  <a:gd name="T46" fmla="*/ 1129 w 1217"/>
                  <a:gd name="T47" fmla="*/ 1266 h 1394"/>
                  <a:gd name="T48" fmla="*/ 1126 w 1217"/>
                  <a:gd name="T49" fmla="*/ 1282 h 1394"/>
                  <a:gd name="T50" fmla="*/ 1111 w 1217"/>
                  <a:gd name="T51" fmla="*/ 1300 h 1394"/>
                  <a:gd name="T52" fmla="*/ 1088 w 1217"/>
                  <a:gd name="T53" fmla="*/ 1307 h 1394"/>
                  <a:gd name="T54" fmla="*/ 129 w 1217"/>
                  <a:gd name="T55" fmla="*/ 1307 h 1394"/>
                  <a:gd name="T56" fmla="*/ 113 w 1217"/>
                  <a:gd name="T57" fmla="*/ 1304 h 1394"/>
                  <a:gd name="T58" fmla="*/ 95 w 1217"/>
                  <a:gd name="T59" fmla="*/ 1289 h 1394"/>
                  <a:gd name="T60" fmla="*/ 88 w 1217"/>
                  <a:gd name="T61" fmla="*/ 1266 h 1394"/>
                  <a:gd name="T62" fmla="*/ 88 w 1217"/>
                  <a:gd name="T63" fmla="*/ 129 h 1394"/>
                  <a:gd name="T64" fmla="*/ 91 w 1217"/>
                  <a:gd name="T65" fmla="*/ 113 h 1394"/>
                  <a:gd name="T66" fmla="*/ 106 w 1217"/>
                  <a:gd name="T67" fmla="*/ 95 h 1394"/>
                  <a:gd name="T68" fmla="*/ 129 w 1217"/>
                  <a:gd name="T69" fmla="*/ 88 h 1394"/>
                  <a:gd name="T70" fmla="*/ 1088 w 1217"/>
                  <a:gd name="T71" fmla="*/ 88 h 1394"/>
                  <a:gd name="T72" fmla="*/ 1088 w 1217"/>
                  <a:gd name="T73" fmla="*/ 4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17" h="1394">
                    <a:moveTo>
                      <a:pt x="1088" y="44"/>
                    </a:moveTo>
                    <a:cubicBezTo>
                      <a:pt x="1088" y="0"/>
                      <a:pt x="1088" y="0"/>
                      <a:pt x="1088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11" y="0"/>
                      <a:pt x="94" y="4"/>
                      <a:pt x="79" y="11"/>
                    </a:cubicBezTo>
                    <a:cubicBezTo>
                      <a:pt x="56" y="20"/>
                      <a:pt x="36" y="37"/>
                      <a:pt x="22" y="57"/>
                    </a:cubicBezTo>
                    <a:cubicBezTo>
                      <a:pt x="8" y="78"/>
                      <a:pt x="0" y="103"/>
                      <a:pt x="0" y="129"/>
                    </a:cubicBezTo>
                    <a:cubicBezTo>
                      <a:pt x="0" y="1266"/>
                      <a:pt x="0" y="1266"/>
                      <a:pt x="0" y="1266"/>
                    </a:cubicBezTo>
                    <a:cubicBezTo>
                      <a:pt x="0" y="1283"/>
                      <a:pt x="4" y="1300"/>
                      <a:pt x="10" y="1316"/>
                    </a:cubicBezTo>
                    <a:cubicBezTo>
                      <a:pt x="20" y="1339"/>
                      <a:pt x="37" y="1358"/>
                      <a:pt x="57" y="1372"/>
                    </a:cubicBezTo>
                    <a:cubicBezTo>
                      <a:pt x="77" y="1386"/>
                      <a:pt x="102" y="1394"/>
                      <a:pt x="129" y="1394"/>
                    </a:cubicBezTo>
                    <a:cubicBezTo>
                      <a:pt x="1088" y="1394"/>
                      <a:pt x="1088" y="1394"/>
                      <a:pt x="1088" y="1394"/>
                    </a:cubicBezTo>
                    <a:cubicBezTo>
                      <a:pt x="1106" y="1394"/>
                      <a:pt x="1123" y="1391"/>
                      <a:pt x="1138" y="1384"/>
                    </a:cubicBezTo>
                    <a:cubicBezTo>
                      <a:pt x="1161" y="1374"/>
                      <a:pt x="1181" y="1358"/>
                      <a:pt x="1195" y="1338"/>
                    </a:cubicBezTo>
                    <a:cubicBezTo>
                      <a:pt x="1209" y="1317"/>
                      <a:pt x="1217" y="1292"/>
                      <a:pt x="1217" y="1266"/>
                    </a:cubicBezTo>
                    <a:cubicBezTo>
                      <a:pt x="1217" y="129"/>
                      <a:pt x="1217" y="129"/>
                      <a:pt x="1217" y="129"/>
                    </a:cubicBezTo>
                    <a:cubicBezTo>
                      <a:pt x="1217" y="111"/>
                      <a:pt x="1213" y="94"/>
                      <a:pt x="1207" y="79"/>
                    </a:cubicBezTo>
                    <a:cubicBezTo>
                      <a:pt x="1197" y="56"/>
                      <a:pt x="1180" y="36"/>
                      <a:pt x="1160" y="22"/>
                    </a:cubicBezTo>
                    <a:cubicBezTo>
                      <a:pt x="1140" y="9"/>
                      <a:pt x="1115" y="0"/>
                      <a:pt x="1088" y="0"/>
                    </a:cubicBezTo>
                    <a:cubicBezTo>
                      <a:pt x="1088" y="44"/>
                      <a:pt x="1088" y="44"/>
                      <a:pt x="1088" y="44"/>
                    </a:cubicBezTo>
                    <a:cubicBezTo>
                      <a:pt x="1088" y="88"/>
                      <a:pt x="1088" y="88"/>
                      <a:pt x="1088" y="88"/>
                    </a:cubicBezTo>
                    <a:cubicBezTo>
                      <a:pt x="1094" y="88"/>
                      <a:pt x="1099" y="89"/>
                      <a:pt x="1104" y="91"/>
                    </a:cubicBezTo>
                    <a:cubicBezTo>
                      <a:pt x="1111" y="94"/>
                      <a:pt x="1118" y="99"/>
                      <a:pt x="1122" y="106"/>
                    </a:cubicBezTo>
                    <a:cubicBezTo>
                      <a:pt x="1127" y="113"/>
                      <a:pt x="1129" y="120"/>
                      <a:pt x="1129" y="129"/>
                    </a:cubicBezTo>
                    <a:cubicBezTo>
                      <a:pt x="1129" y="1266"/>
                      <a:pt x="1129" y="1266"/>
                      <a:pt x="1129" y="1266"/>
                    </a:cubicBezTo>
                    <a:cubicBezTo>
                      <a:pt x="1129" y="1271"/>
                      <a:pt x="1128" y="1277"/>
                      <a:pt x="1126" y="1282"/>
                    </a:cubicBezTo>
                    <a:cubicBezTo>
                      <a:pt x="1123" y="1289"/>
                      <a:pt x="1118" y="1295"/>
                      <a:pt x="1111" y="1300"/>
                    </a:cubicBezTo>
                    <a:cubicBezTo>
                      <a:pt x="1104" y="1304"/>
                      <a:pt x="1097" y="1307"/>
                      <a:pt x="1088" y="1307"/>
                    </a:cubicBezTo>
                    <a:cubicBezTo>
                      <a:pt x="129" y="1307"/>
                      <a:pt x="129" y="1307"/>
                      <a:pt x="129" y="1307"/>
                    </a:cubicBezTo>
                    <a:cubicBezTo>
                      <a:pt x="123" y="1307"/>
                      <a:pt x="118" y="1306"/>
                      <a:pt x="113" y="1304"/>
                    </a:cubicBezTo>
                    <a:cubicBezTo>
                      <a:pt x="106" y="1301"/>
                      <a:pt x="99" y="1295"/>
                      <a:pt x="95" y="1289"/>
                    </a:cubicBezTo>
                    <a:cubicBezTo>
                      <a:pt x="90" y="1282"/>
                      <a:pt x="88" y="1274"/>
                      <a:pt x="88" y="1266"/>
                    </a:cubicBezTo>
                    <a:cubicBezTo>
                      <a:pt x="88" y="129"/>
                      <a:pt x="88" y="129"/>
                      <a:pt x="88" y="129"/>
                    </a:cubicBezTo>
                    <a:cubicBezTo>
                      <a:pt x="88" y="123"/>
                      <a:pt x="89" y="118"/>
                      <a:pt x="91" y="113"/>
                    </a:cubicBezTo>
                    <a:cubicBezTo>
                      <a:pt x="94" y="106"/>
                      <a:pt x="99" y="99"/>
                      <a:pt x="106" y="95"/>
                    </a:cubicBezTo>
                    <a:cubicBezTo>
                      <a:pt x="113" y="90"/>
                      <a:pt x="120" y="88"/>
                      <a:pt x="129" y="88"/>
                    </a:cubicBezTo>
                    <a:cubicBezTo>
                      <a:pt x="1088" y="88"/>
                      <a:pt x="1088" y="88"/>
                      <a:pt x="1088" y="88"/>
                    </a:cubicBezTo>
                    <a:lnTo>
                      <a:pt x="1088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47"/>
              <p:cNvSpPr>
                <a:spLocks/>
              </p:cNvSpPr>
              <p:nvPr/>
            </p:nvSpPr>
            <p:spPr bwMode="auto">
              <a:xfrm>
                <a:off x="9809965" y="3560266"/>
                <a:ext cx="520308" cy="601825"/>
              </a:xfrm>
              <a:custGeom>
                <a:avLst/>
                <a:gdLst>
                  <a:gd name="T0" fmla="*/ 85 w 1129"/>
                  <a:gd name="T1" fmla="*/ 0 h 1307"/>
                  <a:gd name="T2" fmla="*/ 0 w 1129"/>
                  <a:gd name="T3" fmla="*/ 85 h 1307"/>
                  <a:gd name="T4" fmla="*/ 0 w 1129"/>
                  <a:gd name="T5" fmla="*/ 1222 h 1307"/>
                  <a:gd name="T6" fmla="*/ 85 w 1129"/>
                  <a:gd name="T7" fmla="*/ 1307 h 1307"/>
                  <a:gd name="T8" fmla="*/ 1044 w 1129"/>
                  <a:gd name="T9" fmla="*/ 1307 h 1307"/>
                  <a:gd name="T10" fmla="*/ 1129 w 1129"/>
                  <a:gd name="T11" fmla="*/ 1222 h 1307"/>
                  <a:gd name="T12" fmla="*/ 1129 w 1129"/>
                  <a:gd name="T13" fmla="*/ 412 h 1307"/>
                  <a:gd name="T14" fmla="*/ 562 w 1129"/>
                  <a:gd name="T15" fmla="*/ 0 h 1307"/>
                  <a:gd name="T16" fmla="*/ 85 w 1129"/>
                  <a:gd name="T17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9" h="1307">
                    <a:moveTo>
                      <a:pt x="85" y="0"/>
                    </a:moveTo>
                    <a:cubicBezTo>
                      <a:pt x="38" y="0"/>
                      <a:pt x="0" y="38"/>
                      <a:pt x="0" y="85"/>
                    </a:cubicBezTo>
                    <a:cubicBezTo>
                      <a:pt x="0" y="1222"/>
                      <a:pt x="0" y="1222"/>
                      <a:pt x="0" y="1222"/>
                    </a:cubicBezTo>
                    <a:cubicBezTo>
                      <a:pt x="0" y="1269"/>
                      <a:pt x="38" y="1307"/>
                      <a:pt x="85" y="1307"/>
                    </a:cubicBezTo>
                    <a:cubicBezTo>
                      <a:pt x="1044" y="1307"/>
                      <a:pt x="1044" y="1307"/>
                      <a:pt x="1044" y="1307"/>
                    </a:cubicBezTo>
                    <a:cubicBezTo>
                      <a:pt x="1091" y="1307"/>
                      <a:pt x="1129" y="1269"/>
                      <a:pt x="1129" y="1222"/>
                    </a:cubicBezTo>
                    <a:cubicBezTo>
                      <a:pt x="1129" y="412"/>
                      <a:pt x="1129" y="412"/>
                      <a:pt x="1129" y="412"/>
                    </a:cubicBezTo>
                    <a:cubicBezTo>
                      <a:pt x="562" y="0"/>
                      <a:pt x="562" y="0"/>
                      <a:pt x="562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>
                <a:off x="9789838" y="3541144"/>
                <a:ext cx="559557" cy="641075"/>
              </a:xfrm>
              <a:custGeom>
                <a:avLst/>
                <a:gdLst>
                  <a:gd name="T0" fmla="*/ 129 w 1216"/>
                  <a:gd name="T1" fmla="*/ 43 h 1394"/>
                  <a:gd name="T2" fmla="*/ 129 w 1216"/>
                  <a:gd name="T3" fmla="*/ 0 h 1394"/>
                  <a:gd name="T4" fmla="*/ 79 w 1216"/>
                  <a:gd name="T5" fmla="*/ 10 h 1394"/>
                  <a:gd name="T6" fmla="*/ 22 w 1216"/>
                  <a:gd name="T7" fmla="*/ 56 h 1394"/>
                  <a:gd name="T8" fmla="*/ 0 w 1216"/>
                  <a:gd name="T9" fmla="*/ 128 h 1394"/>
                  <a:gd name="T10" fmla="*/ 0 w 1216"/>
                  <a:gd name="T11" fmla="*/ 1265 h 1394"/>
                  <a:gd name="T12" fmla="*/ 10 w 1216"/>
                  <a:gd name="T13" fmla="*/ 1315 h 1394"/>
                  <a:gd name="T14" fmla="*/ 57 w 1216"/>
                  <a:gd name="T15" fmla="*/ 1372 h 1394"/>
                  <a:gd name="T16" fmla="*/ 129 w 1216"/>
                  <a:gd name="T17" fmla="*/ 1394 h 1394"/>
                  <a:gd name="T18" fmla="*/ 1088 w 1216"/>
                  <a:gd name="T19" fmla="*/ 1394 h 1394"/>
                  <a:gd name="T20" fmla="*/ 1138 w 1216"/>
                  <a:gd name="T21" fmla="*/ 1383 h 1394"/>
                  <a:gd name="T22" fmla="*/ 1194 w 1216"/>
                  <a:gd name="T23" fmla="*/ 1337 h 1394"/>
                  <a:gd name="T24" fmla="*/ 1216 w 1216"/>
                  <a:gd name="T25" fmla="*/ 1265 h 1394"/>
                  <a:gd name="T26" fmla="*/ 1216 w 1216"/>
                  <a:gd name="T27" fmla="*/ 433 h 1394"/>
                  <a:gd name="T28" fmla="*/ 620 w 1216"/>
                  <a:gd name="T29" fmla="*/ 0 h 1394"/>
                  <a:gd name="T30" fmla="*/ 129 w 1216"/>
                  <a:gd name="T31" fmla="*/ 0 h 1394"/>
                  <a:gd name="T32" fmla="*/ 129 w 1216"/>
                  <a:gd name="T33" fmla="*/ 43 h 1394"/>
                  <a:gd name="T34" fmla="*/ 129 w 1216"/>
                  <a:gd name="T35" fmla="*/ 87 h 1394"/>
                  <a:gd name="T36" fmla="*/ 592 w 1216"/>
                  <a:gd name="T37" fmla="*/ 87 h 1394"/>
                  <a:gd name="T38" fmla="*/ 1129 w 1216"/>
                  <a:gd name="T39" fmla="*/ 478 h 1394"/>
                  <a:gd name="T40" fmla="*/ 1129 w 1216"/>
                  <a:gd name="T41" fmla="*/ 1265 h 1394"/>
                  <a:gd name="T42" fmla="*/ 1126 w 1216"/>
                  <a:gd name="T43" fmla="*/ 1281 h 1394"/>
                  <a:gd name="T44" fmla="*/ 1111 w 1216"/>
                  <a:gd name="T45" fmla="*/ 1299 h 1394"/>
                  <a:gd name="T46" fmla="*/ 1088 w 1216"/>
                  <a:gd name="T47" fmla="*/ 1306 h 1394"/>
                  <a:gd name="T48" fmla="*/ 129 w 1216"/>
                  <a:gd name="T49" fmla="*/ 1306 h 1394"/>
                  <a:gd name="T50" fmla="*/ 113 w 1216"/>
                  <a:gd name="T51" fmla="*/ 1303 h 1394"/>
                  <a:gd name="T52" fmla="*/ 94 w 1216"/>
                  <a:gd name="T53" fmla="*/ 1288 h 1394"/>
                  <a:gd name="T54" fmla="*/ 87 w 1216"/>
                  <a:gd name="T55" fmla="*/ 1265 h 1394"/>
                  <a:gd name="T56" fmla="*/ 87 w 1216"/>
                  <a:gd name="T57" fmla="*/ 128 h 1394"/>
                  <a:gd name="T58" fmla="*/ 91 w 1216"/>
                  <a:gd name="T59" fmla="*/ 112 h 1394"/>
                  <a:gd name="T60" fmla="*/ 106 w 1216"/>
                  <a:gd name="T61" fmla="*/ 94 h 1394"/>
                  <a:gd name="T62" fmla="*/ 129 w 1216"/>
                  <a:gd name="T63" fmla="*/ 87 h 1394"/>
                  <a:gd name="T64" fmla="*/ 129 w 1216"/>
                  <a:gd name="T65" fmla="*/ 43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16" h="1394">
                    <a:moveTo>
                      <a:pt x="129" y="43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11" y="0"/>
                      <a:pt x="94" y="3"/>
                      <a:pt x="79" y="10"/>
                    </a:cubicBezTo>
                    <a:cubicBezTo>
                      <a:pt x="55" y="20"/>
                      <a:pt x="36" y="36"/>
                      <a:pt x="22" y="56"/>
                    </a:cubicBezTo>
                    <a:cubicBezTo>
                      <a:pt x="8" y="77"/>
                      <a:pt x="0" y="102"/>
                      <a:pt x="0" y="128"/>
                    </a:cubicBezTo>
                    <a:cubicBezTo>
                      <a:pt x="0" y="1265"/>
                      <a:pt x="0" y="1265"/>
                      <a:pt x="0" y="1265"/>
                    </a:cubicBezTo>
                    <a:cubicBezTo>
                      <a:pt x="0" y="1283"/>
                      <a:pt x="4" y="1300"/>
                      <a:pt x="10" y="1315"/>
                    </a:cubicBezTo>
                    <a:cubicBezTo>
                      <a:pt x="20" y="1338"/>
                      <a:pt x="36" y="1358"/>
                      <a:pt x="57" y="1372"/>
                    </a:cubicBezTo>
                    <a:cubicBezTo>
                      <a:pt x="77" y="1385"/>
                      <a:pt x="102" y="1394"/>
                      <a:pt x="129" y="1394"/>
                    </a:cubicBezTo>
                    <a:cubicBezTo>
                      <a:pt x="1088" y="1394"/>
                      <a:pt x="1088" y="1394"/>
                      <a:pt x="1088" y="1394"/>
                    </a:cubicBezTo>
                    <a:cubicBezTo>
                      <a:pt x="1105" y="1394"/>
                      <a:pt x="1122" y="1390"/>
                      <a:pt x="1138" y="1383"/>
                    </a:cubicBezTo>
                    <a:cubicBezTo>
                      <a:pt x="1161" y="1374"/>
                      <a:pt x="1180" y="1357"/>
                      <a:pt x="1194" y="1337"/>
                    </a:cubicBezTo>
                    <a:cubicBezTo>
                      <a:pt x="1208" y="1316"/>
                      <a:pt x="1216" y="1291"/>
                      <a:pt x="1216" y="1265"/>
                    </a:cubicBezTo>
                    <a:cubicBezTo>
                      <a:pt x="1216" y="433"/>
                      <a:pt x="1216" y="433"/>
                      <a:pt x="1216" y="433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29" y="87"/>
                      <a:pt x="129" y="87"/>
                      <a:pt x="129" y="87"/>
                    </a:cubicBezTo>
                    <a:cubicBezTo>
                      <a:pt x="592" y="87"/>
                      <a:pt x="592" y="87"/>
                      <a:pt x="592" y="87"/>
                    </a:cubicBezTo>
                    <a:cubicBezTo>
                      <a:pt x="1129" y="478"/>
                      <a:pt x="1129" y="478"/>
                      <a:pt x="1129" y="478"/>
                    </a:cubicBezTo>
                    <a:cubicBezTo>
                      <a:pt x="1129" y="1265"/>
                      <a:pt x="1129" y="1265"/>
                      <a:pt x="1129" y="1265"/>
                    </a:cubicBezTo>
                    <a:cubicBezTo>
                      <a:pt x="1129" y="1271"/>
                      <a:pt x="1128" y="1276"/>
                      <a:pt x="1126" y="1281"/>
                    </a:cubicBezTo>
                    <a:cubicBezTo>
                      <a:pt x="1123" y="1288"/>
                      <a:pt x="1117" y="1295"/>
                      <a:pt x="1111" y="1299"/>
                    </a:cubicBezTo>
                    <a:cubicBezTo>
                      <a:pt x="1104" y="1304"/>
                      <a:pt x="1096" y="1306"/>
                      <a:pt x="1088" y="1306"/>
                    </a:cubicBezTo>
                    <a:cubicBezTo>
                      <a:pt x="129" y="1306"/>
                      <a:pt x="129" y="1306"/>
                      <a:pt x="129" y="1306"/>
                    </a:cubicBezTo>
                    <a:cubicBezTo>
                      <a:pt x="123" y="1306"/>
                      <a:pt x="117" y="1305"/>
                      <a:pt x="113" y="1303"/>
                    </a:cubicBezTo>
                    <a:cubicBezTo>
                      <a:pt x="105" y="1300"/>
                      <a:pt x="99" y="1295"/>
                      <a:pt x="94" y="1288"/>
                    </a:cubicBezTo>
                    <a:cubicBezTo>
                      <a:pt x="90" y="1281"/>
                      <a:pt x="87" y="1274"/>
                      <a:pt x="87" y="1265"/>
                    </a:cubicBezTo>
                    <a:cubicBezTo>
                      <a:pt x="87" y="128"/>
                      <a:pt x="87" y="128"/>
                      <a:pt x="87" y="128"/>
                    </a:cubicBezTo>
                    <a:cubicBezTo>
                      <a:pt x="87" y="122"/>
                      <a:pt x="88" y="117"/>
                      <a:pt x="91" y="112"/>
                    </a:cubicBezTo>
                    <a:cubicBezTo>
                      <a:pt x="94" y="105"/>
                      <a:pt x="99" y="99"/>
                      <a:pt x="106" y="94"/>
                    </a:cubicBezTo>
                    <a:cubicBezTo>
                      <a:pt x="112" y="90"/>
                      <a:pt x="120" y="87"/>
                      <a:pt x="129" y="87"/>
                    </a:cubicBezTo>
                    <a:cubicBezTo>
                      <a:pt x="129" y="43"/>
                      <a:pt x="129" y="43"/>
                      <a:pt x="129" y="4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9"/>
              <p:cNvSpPr>
                <a:spLocks/>
              </p:cNvSpPr>
              <p:nvPr/>
            </p:nvSpPr>
            <p:spPr bwMode="auto">
              <a:xfrm>
                <a:off x="10070622" y="3564292"/>
                <a:ext cx="252606" cy="191215"/>
              </a:xfrm>
              <a:custGeom>
                <a:avLst/>
                <a:gdLst>
                  <a:gd name="T0" fmla="*/ 1 w 549"/>
                  <a:gd name="T1" fmla="*/ 45 h 415"/>
                  <a:gd name="T2" fmla="*/ 1 w 549"/>
                  <a:gd name="T3" fmla="*/ 321 h 415"/>
                  <a:gd name="T4" fmla="*/ 95 w 549"/>
                  <a:gd name="T5" fmla="*/ 415 h 415"/>
                  <a:gd name="T6" fmla="*/ 471 w 549"/>
                  <a:gd name="T7" fmla="*/ 415 h 415"/>
                  <a:gd name="T8" fmla="*/ 549 w 549"/>
                  <a:gd name="T9" fmla="*/ 393 h 415"/>
                  <a:gd name="T10" fmla="*/ 0 w 549"/>
                  <a:gd name="T11" fmla="*/ 0 h 415"/>
                  <a:gd name="T12" fmla="*/ 1 w 549"/>
                  <a:gd name="T13" fmla="*/ 4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9" h="415">
                    <a:moveTo>
                      <a:pt x="1" y="45"/>
                    </a:moveTo>
                    <a:cubicBezTo>
                      <a:pt x="1" y="321"/>
                      <a:pt x="1" y="321"/>
                      <a:pt x="1" y="321"/>
                    </a:cubicBezTo>
                    <a:cubicBezTo>
                      <a:pt x="1" y="373"/>
                      <a:pt x="43" y="415"/>
                      <a:pt x="95" y="415"/>
                    </a:cubicBezTo>
                    <a:cubicBezTo>
                      <a:pt x="471" y="415"/>
                      <a:pt x="471" y="415"/>
                      <a:pt x="471" y="415"/>
                    </a:cubicBezTo>
                    <a:cubicBezTo>
                      <a:pt x="498" y="415"/>
                      <a:pt x="533" y="401"/>
                      <a:pt x="549" y="39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9"/>
                      <a:pt x="1" y="29"/>
                      <a:pt x="1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Oval 50"/>
              <p:cNvSpPr>
                <a:spLocks noChangeArrowheads="1"/>
              </p:cNvSpPr>
              <p:nvPr/>
            </p:nvSpPr>
            <p:spPr bwMode="auto">
              <a:xfrm>
                <a:off x="9905573" y="3609579"/>
                <a:ext cx="54345" cy="623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9865317" y="3678014"/>
                <a:ext cx="131838" cy="65416"/>
              </a:xfrm>
              <a:custGeom>
                <a:avLst/>
                <a:gdLst>
                  <a:gd name="T0" fmla="*/ 183 w 285"/>
                  <a:gd name="T1" fmla="*/ 0 h 141"/>
                  <a:gd name="T2" fmla="*/ 142 w 285"/>
                  <a:gd name="T3" fmla="*/ 119 h 141"/>
                  <a:gd name="T4" fmla="*/ 102 w 285"/>
                  <a:gd name="T5" fmla="*/ 0 h 141"/>
                  <a:gd name="T6" fmla="*/ 0 w 285"/>
                  <a:gd name="T7" fmla="*/ 141 h 141"/>
                  <a:gd name="T8" fmla="*/ 285 w 285"/>
                  <a:gd name="T9" fmla="*/ 141 h 141"/>
                  <a:gd name="T10" fmla="*/ 183 w 285"/>
                  <a:gd name="T1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1">
                    <a:moveTo>
                      <a:pt x="183" y="0"/>
                    </a:move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36" y="0"/>
                      <a:pt x="0" y="63"/>
                      <a:pt x="0" y="141"/>
                    </a:cubicBezTo>
                    <a:cubicBezTo>
                      <a:pt x="285" y="141"/>
                      <a:pt x="285" y="141"/>
                      <a:pt x="285" y="141"/>
                    </a:cubicBezTo>
                    <a:cubicBezTo>
                      <a:pt x="285" y="63"/>
                      <a:pt x="249" y="0"/>
                      <a:pt x="18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9921675" y="3678014"/>
                <a:ext cx="20128" cy="41263"/>
              </a:xfrm>
              <a:custGeom>
                <a:avLst/>
                <a:gdLst>
                  <a:gd name="T0" fmla="*/ 0 w 20"/>
                  <a:gd name="T1" fmla="*/ 10 h 41"/>
                  <a:gd name="T2" fmla="*/ 10 w 20"/>
                  <a:gd name="T3" fmla="*/ 41 h 41"/>
                  <a:gd name="T4" fmla="*/ 20 w 20"/>
                  <a:gd name="T5" fmla="*/ 10 h 41"/>
                  <a:gd name="T6" fmla="*/ 10 w 20"/>
                  <a:gd name="T7" fmla="*/ 0 h 41"/>
                  <a:gd name="T8" fmla="*/ 0 w 20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0" y="10"/>
                    </a:moveTo>
                    <a:lnTo>
                      <a:pt x="10" y="41"/>
                    </a:lnTo>
                    <a:lnTo>
                      <a:pt x="20" y="10"/>
                    </a:lnTo>
                    <a:lnTo>
                      <a:pt x="1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9982059" y="3789724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9982059" y="3841050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9982059" y="3892377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9982059" y="3943703"/>
                <a:ext cx="264683" cy="22141"/>
              </a:xfrm>
              <a:custGeom>
                <a:avLst/>
                <a:gdLst>
                  <a:gd name="T0" fmla="*/ 556 w 576"/>
                  <a:gd name="T1" fmla="*/ 0 h 48"/>
                  <a:gd name="T2" fmla="*/ 20 w 576"/>
                  <a:gd name="T3" fmla="*/ 0 h 48"/>
                  <a:gd name="T4" fmla="*/ 0 w 576"/>
                  <a:gd name="T5" fmla="*/ 20 h 48"/>
                  <a:gd name="T6" fmla="*/ 0 w 576"/>
                  <a:gd name="T7" fmla="*/ 28 h 48"/>
                  <a:gd name="T8" fmla="*/ 20 w 576"/>
                  <a:gd name="T9" fmla="*/ 48 h 48"/>
                  <a:gd name="T10" fmla="*/ 556 w 576"/>
                  <a:gd name="T11" fmla="*/ 48 h 48"/>
                  <a:gd name="T12" fmla="*/ 576 w 576"/>
                  <a:gd name="T13" fmla="*/ 28 h 48"/>
                  <a:gd name="T14" fmla="*/ 576 w 576"/>
                  <a:gd name="T15" fmla="*/ 20 h 48"/>
                  <a:gd name="T16" fmla="*/ 556 w 576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6" h="48">
                    <a:moveTo>
                      <a:pt x="55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9" y="48"/>
                      <a:pt x="20" y="48"/>
                    </a:cubicBezTo>
                    <a:cubicBezTo>
                      <a:pt x="556" y="48"/>
                      <a:pt x="556" y="48"/>
                      <a:pt x="556" y="48"/>
                    </a:cubicBezTo>
                    <a:cubicBezTo>
                      <a:pt x="567" y="48"/>
                      <a:pt x="576" y="39"/>
                      <a:pt x="576" y="28"/>
                    </a:cubicBezTo>
                    <a:cubicBezTo>
                      <a:pt x="576" y="20"/>
                      <a:pt x="576" y="20"/>
                      <a:pt x="576" y="20"/>
                    </a:cubicBezTo>
                    <a:cubicBezTo>
                      <a:pt x="576" y="9"/>
                      <a:pt x="567" y="0"/>
                      <a:pt x="556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9883432" y="3789724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9883432" y="3841050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9883432" y="3892377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9883432" y="3943703"/>
                <a:ext cx="59378" cy="22141"/>
              </a:xfrm>
              <a:custGeom>
                <a:avLst/>
                <a:gdLst>
                  <a:gd name="T0" fmla="*/ 124 w 128"/>
                  <a:gd name="T1" fmla="*/ 0 h 48"/>
                  <a:gd name="T2" fmla="*/ 4 w 128"/>
                  <a:gd name="T3" fmla="*/ 0 h 48"/>
                  <a:gd name="T4" fmla="*/ 0 w 128"/>
                  <a:gd name="T5" fmla="*/ 20 h 48"/>
                  <a:gd name="T6" fmla="*/ 0 w 128"/>
                  <a:gd name="T7" fmla="*/ 28 h 48"/>
                  <a:gd name="T8" fmla="*/ 4 w 128"/>
                  <a:gd name="T9" fmla="*/ 48 h 48"/>
                  <a:gd name="T10" fmla="*/ 124 w 128"/>
                  <a:gd name="T11" fmla="*/ 48 h 48"/>
                  <a:gd name="T12" fmla="*/ 128 w 128"/>
                  <a:gd name="T13" fmla="*/ 28 h 48"/>
                  <a:gd name="T14" fmla="*/ 128 w 128"/>
                  <a:gd name="T15" fmla="*/ 20 h 48"/>
                  <a:gd name="T16" fmla="*/ 124 w 128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48">
                    <a:moveTo>
                      <a:pt x="12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9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9"/>
                      <a:pt x="2" y="48"/>
                      <a:pt x="4" y="48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26" y="48"/>
                      <a:pt x="128" y="39"/>
                      <a:pt x="128" y="28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9"/>
                      <a:pt x="126" y="0"/>
                      <a:pt x="124" y="0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" name="矩形 9"/>
          <p:cNvSpPr/>
          <p:nvPr/>
        </p:nvSpPr>
        <p:spPr>
          <a:xfrm>
            <a:off x="1183949" y="1189176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课件撰写完毕后，要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3225" y="3117258"/>
            <a:ext cx="4108817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检查逻辑是否通顺，是否有错误的地方</a:t>
            </a:r>
          </a:p>
        </p:txBody>
      </p:sp>
    </p:spTree>
    <p:extLst>
      <p:ext uri="{BB962C8B-B14F-4D97-AF65-F5344CB8AC3E}">
        <p14:creationId xmlns:p14="http://schemas.microsoft.com/office/powerpoint/2010/main" val="15142475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499897" y="4533349"/>
            <a:ext cx="1822116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课程试讲和优化</a:t>
            </a:r>
          </a:p>
        </p:txBody>
      </p:sp>
      <p:sp>
        <p:nvSpPr>
          <p:cNvPr id="9" name="矩形 8"/>
          <p:cNvSpPr/>
          <p:nvPr/>
        </p:nvSpPr>
        <p:spPr>
          <a:xfrm>
            <a:off x="1092198" y="980757"/>
            <a:ext cx="66557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有些课程可能需要试讲多次，才能使课程趋于完美</a:t>
            </a:r>
          </a:p>
        </p:txBody>
      </p:sp>
      <p:sp>
        <p:nvSpPr>
          <p:cNvPr id="8" name="矩形 7"/>
          <p:cNvSpPr/>
          <p:nvPr/>
        </p:nvSpPr>
        <p:spPr>
          <a:xfrm>
            <a:off x="1282829" y="2872469"/>
            <a:ext cx="56404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课程初步开发完毕后，在正式培训前需要经过多次试讲。试讲一方面可以发动团队的智慧找到课程开发的不足，另一方面可以训练讲师的授课水平。</a:t>
            </a:r>
            <a:r>
              <a:rPr lang="zh-CN" altLang="en-US" dirty="0"/>
              <a:t>	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119254" y="2658701"/>
            <a:ext cx="1511038" cy="1471220"/>
            <a:chOff x="10845548" y="3458620"/>
            <a:chExt cx="725612" cy="706491"/>
          </a:xfrm>
        </p:grpSpPr>
        <p:sp>
          <p:nvSpPr>
            <p:cNvPr id="35" name="Freeform 261"/>
            <p:cNvSpPr>
              <a:spLocks/>
            </p:cNvSpPr>
            <p:nvPr/>
          </p:nvSpPr>
          <p:spPr bwMode="auto">
            <a:xfrm>
              <a:off x="10955245" y="4035285"/>
              <a:ext cx="127813" cy="85544"/>
            </a:xfrm>
            <a:custGeom>
              <a:avLst/>
              <a:gdLst>
                <a:gd name="T0" fmla="*/ 0 w 278"/>
                <a:gd name="T1" fmla="*/ 78 h 185"/>
                <a:gd name="T2" fmla="*/ 5 w 278"/>
                <a:gd name="T3" fmla="*/ 78 h 185"/>
                <a:gd name="T4" fmla="*/ 138 w 278"/>
                <a:gd name="T5" fmla="*/ 185 h 185"/>
                <a:gd name="T6" fmla="*/ 150 w 278"/>
                <a:gd name="T7" fmla="*/ 185 h 185"/>
                <a:gd name="T8" fmla="*/ 278 w 278"/>
                <a:gd name="T9" fmla="*/ 72 h 185"/>
                <a:gd name="T10" fmla="*/ 169 w 278"/>
                <a:gd name="T11" fmla="*/ 0 h 185"/>
                <a:gd name="T12" fmla="*/ 115 w 278"/>
                <a:gd name="T13" fmla="*/ 0 h 185"/>
                <a:gd name="T14" fmla="*/ 63 w 278"/>
                <a:gd name="T15" fmla="*/ 0 h 185"/>
                <a:gd name="T16" fmla="*/ 44 w 278"/>
                <a:gd name="T17" fmla="*/ 2 h 185"/>
                <a:gd name="T18" fmla="*/ 0 w 278"/>
                <a:gd name="T19" fmla="*/ 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" h="185">
                  <a:moveTo>
                    <a:pt x="0" y="78"/>
                  </a:moveTo>
                  <a:cubicBezTo>
                    <a:pt x="5" y="78"/>
                    <a:pt x="5" y="78"/>
                    <a:pt x="5" y="78"/>
                  </a:cubicBezTo>
                  <a:cubicBezTo>
                    <a:pt x="68" y="78"/>
                    <a:pt x="116" y="119"/>
                    <a:pt x="138" y="185"/>
                  </a:cubicBezTo>
                  <a:cubicBezTo>
                    <a:pt x="150" y="185"/>
                    <a:pt x="150" y="185"/>
                    <a:pt x="150" y="185"/>
                  </a:cubicBezTo>
                  <a:cubicBezTo>
                    <a:pt x="171" y="118"/>
                    <a:pt x="217" y="75"/>
                    <a:pt x="278" y="72"/>
                  </a:cubicBezTo>
                  <a:cubicBezTo>
                    <a:pt x="256" y="28"/>
                    <a:pt x="219" y="0"/>
                    <a:pt x="169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6" y="0"/>
                    <a:pt x="50" y="1"/>
                    <a:pt x="44" y="2"/>
                  </a:cubicBezTo>
                  <a:cubicBezTo>
                    <a:pt x="39" y="33"/>
                    <a:pt x="23" y="61"/>
                    <a:pt x="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62"/>
            <p:cNvSpPr>
              <a:spLocks noChangeArrowheads="1"/>
            </p:cNvSpPr>
            <p:nvPr/>
          </p:nvSpPr>
          <p:spPr bwMode="auto">
            <a:xfrm>
              <a:off x="10972354" y="3944710"/>
              <a:ext cx="73467" cy="855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63"/>
            <p:cNvSpPr>
              <a:spLocks/>
            </p:cNvSpPr>
            <p:nvPr/>
          </p:nvSpPr>
          <p:spPr bwMode="auto">
            <a:xfrm>
              <a:off x="11134384" y="4033273"/>
              <a:ext cx="127813" cy="84537"/>
            </a:xfrm>
            <a:custGeom>
              <a:avLst/>
              <a:gdLst>
                <a:gd name="T0" fmla="*/ 0 w 277"/>
                <a:gd name="T1" fmla="*/ 78 h 185"/>
                <a:gd name="T2" fmla="*/ 4 w 277"/>
                <a:gd name="T3" fmla="*/ 78 h 185"/>
                <a:gd name="T4" fmla="*/ 138 w 277"/>
                <a:gd name="T5" fmla="*/ 185 h 185"/>
                <a:gd name="T6" fmla="*/ 149 w 277"/>
                <a:gd name="T7" fmla="*/ 185 h 185"/>
                <a:gd name="T8" fmla="*/ 277 w 277"/>
                <a:gd name="T9" fmla="*/ 72 h 185"/>
                <a:gd name="T10" fmla="*/ 168 w 277"/>
                <a:gd name="T11" fmla="*/ 0 h 185"/>
                <a:gd name="T12" fmla="*/ 114 w 277"/>
                <a:gd name="T13" fmla="*/ 0 h 185"/>
                <a:gd name="T14" fmla="*/ 62 w 277"/>
                <a:gd name="T15" fmla="*/ 0 h 185"/>
                <a:gd name="T16" fmla="*/ 44 w 277"/>
                <a:gd name="T17" fmla="*/ 2 h 185"/>
                <a:gd name="T18" fmla="*/ 0 w 277"/>
                <a:gd name="T19" fmla="*/ 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7" h="185">
                  <a:moveTo>
                    <a:pt x="0" y="78"/>
                  </a:moveTo>
                  <a:cubicBezTo>
                    <a:pt x="4" y="78"/>
                    <a:pt x="4" y="78"/>
                    <a:pt x="4" y="78"/>
                  </a:cubicBezTo>
                  <a:cubicBezTo>
                    <a:pt x="67" y="78"/>
                    <a:pt x="115" y="119"/>
                    <a:pt x="138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70" y="118"/>
                    <a:pt x="216" y="75"/>
                    <a:pt x="277" y="72"/>
                  </a:cubicBezTo>
                  <a:cubicBezTo>
                    <a:pt x="255" y="28"/>
                    <a:pt x="218" y="0"/>
                    <a:pt x="168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0" y="1"/>
                    <a:pt x="44" y="2"/>
                  </a:cubicBezTo>
                  <a:cubicBezTo>
                    <a:pt x="39" y="33"/>
                    <a:pt x="22" y="61"/>
                    <a:pt x="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64"/>
            <p:cNvSpPr>
              <a:spLocks noChangeArrowheads="1"/>
            </p:cNvSpPr>
            <p:nvPr/>
          </p:nvSpPr>
          <p:spPr bwMode="auto">
            <a:xfrm>
              <a:off x="11150486" y="3942697"/>
              <a:ext cx="73467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5"/>
            <p:cNvSpPr>
              <a:spLocks/>
            </p:cNvSpPr>
            <p:nvPr/>
          </p:nvSpPr>
          <p:spPr bwMode="auto">
            <a:xfrm>
              <a:off x="11312516" y="4030254"/>
              <a:ext cx="138883" cy="85544"/>
            </a:xfrm>
            <a:custGeom>
              <a:avLst/>
              <a:gdLst>
                <a:gd name="T0" fmla="*/ 0 w 301"/>
                <a:gd name="T1" fmla="*/ 78 h 185"/>
                <a:gd name="T2" fmla="*/ 4 w 301"/>
                <a:gd name="T3" fmla="*/ 78 h 185"/>
                <a:gd name="T4" fmla="*/ 138 w 301"/>
                <a:gd name="T5" fmla="*/ 185 h 185"/>
                <a:gd name="T6" fmla="*/ 301 w 301"/>
                <a:gd name="T7" fmla="*/ 185 h 185"/>
                <a:gd name="T8" fmla="*/ 168 w 301"/>
                <a:gd name="T9" fmla="*/ 0 h 185"/>
                <a:gd name="T10" fmla="*/ 114 w 301"/>
                <a:gd name="T11" fmla="*/ 0 h 185"/>
                <a:gd name="T12" fmla="*/ 62 w 301"/>
                <a:gd name="T13" fmla="*/ 0 h 185"/>
                <a:gd name="T14" fmla="*/ 44 w 301"/>
                <a:gd name="T15" fmla="*/ 1 h 185"/>
                <a:gd name="T16" fmla="*/ 0 w 301"/>
                <a:gd name="T17" fmla="*/ 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185">
                  <a:moveTo>
                    <a:pt x="0" y="78"/>
                  </a:moveTo>
                  <a:cubicBezTo>
                    <a:pt x="4" y="78"/>
                    <a:pt x="4" y="78"/>
                    <a:pt x="4" y="78"/>
                  </a:cubicBezTo>
                  <a:cubicBezTo>
                    <a:pt x="67" y="78"/>
                    <a:pt x="115" y="119"/>
                    <a:pt x="138" y="185"/>
                  </a:cubicBezTo>
                  <a:cubicBezTo>
                    <a:pt x="301" y="185"/>
                    <a:pt x="301" y="185"/>
                    <a:pt x="301" y="185"/>
                  </a:cubicBezTo>
                  <a:cubicBezTo>
                    <a:pt x="301" y="83"/>
                    <a:pt x="254" y="0"/>
                    <a:pt x="168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0" y="1"/>
                    <a:pt x="44" y="1"/>
                  </a:cubicBezTo>
                  <a:cubicBezTo>
                    <a:pt x="39" y="33"/>
                    <a:pt x="22" y="61"/>
                    <a:pt x="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266"/>
            <p:cNvSpPr>
              <a:spLocks noChangeArrowheads="1"/>
            </p:cNvSpPr>
            <p:nvPr/>
          </p:nvSpPr>
          <p:spPr bwMode="auto">
            <a:xfrm>
              <a:off x="11328618" y="3939678"/>
              <a:ext cx="73467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7"/>
            <p:cNvSpPr>
              <a:spLocks/>
            </p:cNvSpPr>
            <p:nvPr/>
          </p:nvSpPr>
          <p:spPr bwMode="auto">
            <a:xfrm>
              <a:off x="10847561" y="4078561"/>
              <a:ext cx="171088" cy="85544"/>
            </a:xfrm>
            <a:custGeom>
              <a:avLst/>
              <a:gdLst>
                <a:gd name="T0" fmla="*/ 0 w 372"/>
                <a:gd name="T1" fmla="*/ 185 h 185"/>
                <a:gd name="T2" fmla="*/ 133 w 372"/>
                <a:gd name="T3" fmla="*/ 0 h 185"/>
                <a:gd name="T4" fmla="*/ 185 w 372"/>
                <a:gd name="T5" fmla="*/ 0 h 185"/>
                <a:gd name="T6" fmla="*/ 239 w 372"/>
                <a:gd name="T7" fmla="*/ 0 h 185"/>
                <a:gd name="T8" fmla="*/ 372 w 372"/>
                <a:gd name="T9" fmla="*/ 185 h 185"/>
                <a:gd name="T10" fmla="*/ 0 w 372"/>
                <a:gd name="T1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185">
                  <a:moveTo>
                    <a:pt x="0" y="185"/>
                  </a:moveTo>
                  <a:cubicBezTo>
                    <a:pt x="0" y="83"/>
                    <a:pt x="47" y="0"/>
                    <a:pt x="13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4" y="0"/>
                    <a:pt x="372" y="83"/>
                    <a:pt x="372" y="185"/>
                  </a:cubicBezTo>
                  <a:cubicBezTo>
                    <a:pt x="0" y="185"/>
                    <a:pt x="0" y="185"/>
                    <a:pt x="0" y="1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68"/>
            <p:cNvSpPr>
              <a:spLocks noChangeArrowheads="1"/>
            </p:cNvSpPr>
            <p:nvPr/>
          </p:nvSpPr>
          <p:spPr bwMode="auto">
            <a:xfrm>
              <a:off x="10896874" y="3986978"/>
              <a:ext cx="72461" cy="855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9"/>
            <p:cNvSpPr>
              <a:spLocks/>
            </p:cNvSpPr>
            <p:nvPr/>
          </p:nvSpPr>
          <p:spPr bwMode="auto">
            <a:xfrm>
              <a:off x="11025693" y="4075541"/>
              <a:ext cx="171088" cy="85544"/>
            </a:xfrm>
            <a:custGeom>
              <a:avLst/>
              <a:gdLst>
                <a:gd name="T0" fmla="*/ 0 w 372"/>
                <a:gd name="T1" fmla="*/ 185 h 185"/>
                <a:gd name="T2" fmla="*/ 133 w 372"/>
                <a:gd name="T3" fmla="*/ 0 h 185"/>
                <a:gd name="T4" fmla="*/ 185 w 372"/>
                <a:gd name="T5" fmla="*/ 0 h 185"/>
                <a:gd name="T6" fmla="*/ 239 w 372"/>
                <a:gd name="T7" fmla="*/ 0 h 185"/>
                <a:gd name="T8" fmla="*/ 372 w 372"/>
                <a:gd name="T9" fmla="*/ 185 h 185"/>
                <a:gd name="T10" fmla="*/ 0 w 372"/>
                <a:gd name="T1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185">
                  <a:moveTo>
                    <a:pt x="0" y="185"/>
                  </a:moveTo>
                  <a:cubicBezTo>
                    <a:pt x="0" y="83"/>
                    <a:pt x="47" y="0"/>
                    <a:pt x="13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5" y="0"/>
                    <a:pt x="372" y="83"/>
                    <a:pt x="372" y="185"/>
                  </a:cubicBezTo>
                  <a:cubicBezTo>
                    <a:pt x="0" y="185"/>
                    <a:pt x="0" y="185"/>
                    <a:pt x="0" y="1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70"/>
            <p:cNvSpPr>
              <a:spLocks noChangeArrowheads="1"/>
            </p:cNvSpPr>
            <p:nvPr/>
          </p:nvSpPr>
          <p:spPr bwMode="auto">
            <a:xfrm>
              <a:off x="11075006" y="3984966"/>
              <a:ext cx="72461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71"/>
            <p:cNvSpPr>
              <a:spLocks/>
            </p:cNvSpPr>
            <p:nvPr/>
          </p:nvSpPr>
          <p:spPr bwMode="auto">
            <a:xfrm>
              <a:off x="11203825" y="4072522"/>
              <a:ext cx="172094" cy="85544"/>
            </a:xfrm>
            <a:custGeom>
              <a:avLst/>
              <a:gdLst>
                <a:gd name="T0" fmla="*/ 0 w 372"/>
                <a:gd name="T1" fmla="*/ 185 h 185"/>
                <a:gd name="T2" fmla="*/ 133 w 372"/>
                <a:gd name="T3" fmla="*/ 0 h 185"/>
                <a:gd name="T4" fmla="*/ 185 w 372"/>
                <a:gd name="T5" fmla="*/ 0 h 185"/>
                <a:gd name="T6" fmla="*/ 239 w 372"/>
                <a:gd name="T7" fmla="*/ 0 h 185"/>
                <a:gd name="T8" fmla="*/ 372 w 372"/>
                <a:gd name="T9" fmla="*/ 185 h 185"/>
                <a:gd name="T10" fmla="*/ 0 w 372"/>
                <a:gd name="T1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185">
                  <a:moveTo>
                    <a:pt x="0" y="185"/>
                  </a:moveTo>
                  <a:cubicBezTo>
                    <a:pt x="0" y="83"/>
                    <a:pt x="47" y="0"/>
                    <a:pt x="13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5" y="0"/>
                    <a:pt x="372" y="83"/>
                    <a:pt x="372" y="185"/>
                  </a:cubicBezTo>
                  <a:cubicBezTo>
                    <a:pt x="0" y="185"/>
                    <a:pt x="0" y="185"/>
                    <a:pt x="0" y="1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72"/>
            <p:cNvSpPr>
              <a:spLocks noChangeArrowheads="1"/>
            </p:cNvSpPr>
            <p:nvPr/>
          </p:nvSpPr>
          <p:spPr bwMode="auto">
            <a:xfrm>
              <a:off x="11253139" y="3981947"/>
              <a:ext cx="73467" cy="845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73"/>
            <p:cNvSpPr>
              <a:spLocks/>
            </p:cNvSpPr>
            <p:nvPr/>
          </p:nvSpPr>
          <p:spPr bwMode="auto">
            <a:xfrm>
              <a:off x="11474546" y="3653861"/>
              <a:ext cx="25160" cy="52333"/>
            </a:xfrm>
            <a:custGeom>
              <a:avLst/>
              <a:gdLst>
                <a:gd name="T0" fmla="*/ 0 w 25"/>
                <a:gd name="T1" fmla="*/ 13 h 52"/>
                <a:gd name="T2" fmla="*/ 13 w 25"/>
                <a:gd name="T3" fmla="*/ 52 h 52"/>
                <a:gd name="T4" fmla="*/ 25 w 25"/>
                <a:gd name="T5" fmla="*/ 13 h 52"/>
                <a:gd name="T6" fmla="*/ 13 w 25"/>
                <a:gd name="T7" fmla="*/ 0 h 52"/>
                <a:gd name="T8" fmla="*/ 0 w 25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2">
                  <a:moveTo>
                    <a:pt x="0" y="13"/>
                  </a:moveTo>
                  <a:lnTo>
                    <a:pt x="13" y="52"/>
                  </a:lnTo>
                  <a:lnTo>
                    <a:pt x="25" y="13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74"/>
            <p:cNvSpPr>
              <a:spLocks noChangeArrowheads="1"/>
            </p:cNvSpPr>
            <p:nvPr/>
          </p:nvSpPr>
          <p:spPr bwMode="auto">
            <a:xfrm>
              <a:off x="11450393" y="3561273"/>
              <a:ext cx="74473" cy="85544"/>
            </a:xfrm>
            <a:prstGeom prst="ellipse">
              <a:avLst/>
            </a:pr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75"/>
            <p:cNvSpPr>
              <a:spLocks/>
            </p:cNvSpPr>
            <p:nvPr/>
          </p:nvSpPr>
          <p:spPr bwMode="auto">
            <a:xfrm>
              <a:off x="11307484" y="3653861"/>
              <a:ext cx="263676" cy="397527"/>
            </a:xfrm>
            <a:custGeom>
              <a:avLst/>
              <a:gdLst>
                <a:gd name="T0" fmla="*/ 572 w 572"/>
                <a:gd name="T1" fmla="*/ 174 h 864"/>
                <a:gd name="T2" fmla="*/ 442 w 572"/>
                <a:gd name="T3" fmla="*/ 0 h 864"/>
                <a:gd name="T4" fmla="*/ 389 w 572"/>
                <a:gd name="T5" fmla="*/ 153 h 864"/>
                <a:gd name="T6" fmla="*/ 389 w 572"/>
                <a:gd name="T7" fmla="*/ 153 h 864"/>
                <a:gd name="T8" fmla="*/ 338 w 572"/>
                <a:gd name="T9" fmla="*/ 0 h 864"/>
                <a:gd name="T10" fmla="*/ 333 w 572"/>
                <a:gd name="T11" fmla="*/ 1 h 864"/>
                <a:gd name="T12" fmla="*/ 333 w 572"/>
                <a:gd name="T13" fmla="*/ 1 h 864"/>
                <a:gd name="T14" fmla="*/ 284 w 572"/>
                <a:gd name="T15" fmla="*/ 15 h 864"/>
                <a:gd name="T16" fmla="*/ 181 w 572"/>
                <a:gd name="T17" fmla="*/ 122 h 864"/>
                <a:gd name="T18" fmla="*/ 50 w 572"/>
                <a:gd name="T19" fmla="*/ 67 h 864"/>
                <a:gd name="T20" fmla="*/ 8 w 572"/>
                <a:gd name="T21" fmla="*/ 92 h 864"/>
                <a:gd name="T22" fmla="*/ 19 w 572"/>
                <a:gd name="T23" fmla="*/ 140 h 864"/>
                <a:gd name="T24" fmla="*/ 183 w 572"/>
                <a:gd name="T25" fmla="*/ 210 h 864"/>
                <a:gd name="T26" fmla="*/ 194 w 572"/>
                <a:gd name="T27" fmla="*/ 211 h 864"/>
                <a:gd name="T28" fmla="*/ 211 w 572"/>
                <a:gd name="T29" fmla="*/ 203 h 864"/>
                <a:gd name="T30" fmla="*/ 266 w 572"/>
                <a:gd name="T31" fmla="*/ 146 h 864"/>
                <a:gd name="T32" fmla="*/ 267 w 572"/>
                <a:gd name="T33" fmla="*/ 200 h 864"/>
                <a:gd name="T34" fmla="*/ 267 w 572"/>
                <a:gd name="T35" fmla="*/ 480 h 864"/>
                <a:gd name="T36" fmla="*/ 267 w 572"/>
                <a:gd name="T37" fmla="*/ 488 h 864"/>
                <a:gd name="T38" fmla="*/ 267 w 572"/>
                <a:gd name="T39" fmla="*/ 805 h 864"/>
                <a:gd name="T40" fmla="*/ 329 w 572"/>
                <a:gd name="T41" fmla="*/ 864 h 864"/>
                <a:gd name="T42" fmla="*/ 390 w 572"/>
                <a:gd name="T43" fmla="*/ 811 h 864"/>
                <a:gd name="T44" fmla="*/ 451 w 572"/>
                <a:gd name="T45" fmla="*/ 864 h 864"/>
                <a:gd name="T46" fmla="*/ 512 w 572"/>
                <a:gd name="T47" fmla="*/ 805 h 864"/>
                <a:gd name="T48" fmla="*/ 512 w 572"/>
                <a:gd name="T49" fmla="*/ 496 h 864"/>
                <a:gd name="T50" fmla="*/ 513 w 572"/>
                <a:gd name="T51" fmla="*/ 488 h 864"/>
                <a:gd name="T52" fmla="*/ 513 w 572"/>
                <a:gd name="T53" fmla="*/ 452 h 864"/>
                <a:gd name="T54" fmla="*/ 531 w 572"/>
                <a:gd name="T55" fmla="*/ 457 h 864"/>
                <a:gd name="T56" fmla="*/ 572 w 572"/>
                <a:gd name="T57" fmla="*/ 417 h 864"/>
                <a:gd name="T58" fmla="*/ 572 w 572"/>
                <a:gd name="T59" fmla="*/ 176 h 864"/>
                <a:gd name="T60" fmla="*/ 572 w 572"/>
                <a:gd name="T61" fmla="*/ 174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2" h="864">
                  <a:moveTo>
                    <a:pt x="572" y="174"/>
                  </a:moveTo>
                  <a:cubicBezTo>
                    <a:pt x="570" y="78"/>
                    <a:pt x="524" y="0"/>
                    <a:pt x="442" y="0"/>
                  </a:cubicBezTo>
                  <a:cubicBezTo>
                    <a:pt x="389" y="153"/>
                    <a:pt x="389" y="153"/>
                    <a:pt x="389" y="153"/>
                  </a:cubicBezTo>
                  <a:cubicBezTo>
                    <a:pt x="389" y="153"/>
                    <a:pt x="389" y="153"/>
                    <a:pt x="389" y="153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6" y="0"/>
                    <a:pt x="335" y="0"/>
                    <a:pt x="333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14" y="2"/>
                    <a:pt x="296" y="3"/>
                    <a:pt x="284" y="15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35" y="61"/>
                    <a:pt x="16" y="72"/>
                    <a:pt x="8" y="92"/>
                  </a:cubicBezTo>
                  <a:cubicBezTo>
                    <a:pt x="0" y="112"/>
                    <a:pt x="5" y="133"/>
                    <a:pt x="19" y="140"/>
                  </a:cubicBezTo>
                  <a:cubicBezTo>
                    <a:pt x="183" y="210"/>
                    <a:pt x="183" y="210"/>
                    <a:pt x="183" y="210"/>
                  </a:cubicBezTo>
                  <a:cubicBezTo>
                    <a:pt x="187" y="211"/>
                    <a:pt x="191" y="211"/>
                    <a:pt x="194" y="211"/>
                  </a:cubicBezTo>
                  <a:cubicBezTo>
                    <a:pt x="200" y="210"/>
                    <a:pt x="205" y="208"/>
                    <a:pt x="211" y="203"/>
                  </a:cubicBezTo>
                  <a:cubicBezTo>
                    <a:pt x="266" y="146"/>
                    <a:pt x="266" y="146"/>
                    <a:pt x="266" y="146"/>
                  </a:cubicBezTo>
                  <a:cubicBezTo>
                    <a:pt x="266" y="170"/>
                    <a:pt x="267" y="189"/>
                    <a:pt x="267" y="200"/>
                  </a:cubicBezTo>
                  <a:cubicBezTo>
                    <a:pt x="267" y="480"/>
                    <a:pt x="267" y="480"/>
                    <a:pt x="267" y="480"/>
                  </a:cubicBezTo>
                  <a:cubicBezTo>
                    <a:pt x="267" y="488"/>
                    <a:pt x="267" y="488"/>
                    <a:pt x="267" y="488"/>
                  </a:cubicBezTo>
                  <a:cubicBezTo>
                    <a:pt x="267" y="805"/>
                    <a:pt x="267" y="805"/>
                    <a:pt x="267" y="805"/>
                  </a:cubicBezTo>
                  <a:cubicBezTo>
                    <a:pt x="267" y="838"/>
                    <a:pt x="295" y="864"/>
                    <a:pt x="329" y="864"/>
                  </a:cubicBezTo>
                  <a:cubicBezTo>
                    <a:pt x="360" y="864"/>
                    <a:pt x="386" y="841"/>
                    <a:pt x="390" y="811"/>
                  </a:cubicBezTo>
                  <a:cubicBezTo>
                    <a:pt x="393" y="841"/>
                    <a:pt x="419" y="864"/>
                    <a:pt x="451" y="864"/>
                  </a:cubicBezTo>
                  <a:cubicBezTo>
                    <a:pt x="485" y="864"/>
                    <a:pt x="512" y="838"/>
                    <a:pt x="512" y="805"/>
                  </a:cubicBezTo>
                  <a:cubicBezTo>
                    <a:pt x="512" y="496"/>
                    <a:pt x="512" y="496"/>
                    <a:pt x="512" y="496"/>
                  </a:cubicBezTo>
                  <a:cubicBezTo>
                    <a:pt x="512" y="494"/>
                    <a:pt x="513" y="491"/>
                    <a:pt x="513" y="488"/>
                  </a:cubicBezTo>
                  <a:cubicBezTo>
                    <a:pt x="513" y="452"/>
                    <a:pt x="513" y="452"/>
                    <a:pt x="513" y="452"/>
                  </a:cubicBezTo>
                  <a:cubicBezTo>
                    <a:pt x="518" y="455"/>
                    <a:pt x="525" y="457"/>
                    <a:pt x="531" y="457"/>
                  </a:cubicBezTo>
                  <a:cubicBezTo>
                    <a:pt x="554" y="457"/>
                    <a:pt x="572" y="439"/>
                    <a:pt x="572" y="417"/>
                  </a:cubicBezTo>
                  <a:cubicBezTo>
                    <a:pt x="572" y="176"/>
                    <a:pt x="572" y="176"/>
                    <a:pt x="572" y="176"/>
                  </a:cubicBezTo>
                  <a:cubicBezTo>
                    <a:pt x="572" y="175"/>
                    <a:pt x="572" y="175"/>
                    <a:pt x="572" y="174"/>
                  </a:cubicBezTo>
                  <a:close/>
                </a:path>
              </a:pathLst>
            </a:custGeom>
            <a:solidFill>
              <a:srgbClr val="00A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76"/>
            <p:cNvSpPr>
              <a:spLocks/>
            </p:cNvSpPr>
            <p:nvPr/>
          </p:nvSpPr>
          <p:spPr bwMode="auto">
            <a:xfrm>
              <a:off x="11016635" y="3458620"/>
              <a:ext cx="541442" cy="375386"/>
            </a:xfrm>
            <a:custGeom>
              <a:avLst/>
              <a:gdLst>
                <a:gd name="T0" fmla="*/ 0 w 1176"/>
                <a:gd name="T1" fmla="*/ 0 h 816"/>
                <a:gd name="T2" fmla="*/ 0 w 1176"/>
                <a:gd name="T3" fmla="*/ 717 h 816"/>
                <a:gd name="T4" fmla="*/ 287 w 1176"/>
                <a:gd name="T5" fmla="*/ 717 h 816"/>
                <a:gd name="T6" fmla="*/ 288 w 1176"/>
                <a:gd name="T7" fmla="*/ 816 h 816"/>
                <a:gd name="T8" fmla="*/ 347 w 1176"/>
                <a:gd name="T9" fmla="*/ 815 h 816"/>
                <a:gd name="T10" fmla="*/ 346 w 1176"/>
                <a:gd name="T11" fmla="*/ 717 h 816"/>
                <a:gd name="T12" fmla="*/ 786 w 1176"/>
                <a:gd name="T13" fmla="*/ 717 h 816"/>
                <a:gd name="T14" fmla="*/ 787 w 1176"/>
                <a:gd name="T15" fmla="*/ 816 h 816"/>
                <a:gd name="T16" fmla="*/ 846 w 1176"/>
                <a:gd name="T17" fmla="*/ 815 h 816"/>
                <a:gd name="T18" fmla="*/ 845 w 1176"/>
                <a:gd name="T19" fmla="*/ 717 h 816"/>
                <a:gd name="T20" fmla="*/ 884 w 1176"/>
                <a:gd name="T21" fmla="*/ 717 h 816"/>
                <a:gd name="T22" fmla="*/ 884 w 1176"/>
                <a:gd name="T23" fmla="*/ 654 h 816"/>
                <a:gd name="T24" fmla="*/ 63 w 1176"/>
                <a:gd name="T25" fmla="*/ 654 h 816"/>
                <a:gd name="T26" fmla="*/ 63 w 1176"/>
                <a:gd name="T27" fmla="*/ 63 h 816"/>
                <a:gd name="T28" fmla="*/ 1113 w 1176"/>
                <a:gd name="T29" fmla="*/ 63 h 816"/>
                <a:gd name="T30" fmla="*/ 1113 w 1176"/>
                <a:gd name="T31" fmla="*/ 414 h 816"/>
                <a:gd name="T32" fmla="*/ 1176 w 1176"/>
                <a:gd name="T33" fmla="*/ 457 h 816"/>
                <a:gd name="T34" fmla="*/ 1176 w 1176"/>
                <a:gd name="T35" fmla="*/ 0 h 816"/>
                <a:gd name="T36" fmla="*/ 0 w 1176"/>
                <a:gd name="T37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6" h="816">
                  <a:moveTo>
                    <a:pt x="0" y="0"/>
                  </a:moveTo>
                  <a:cubicBezTo>
                    <a:pt x="0" y="717"/>
                    <a:pt x="0" y="717"/>
                    <a:pt x="0" y="717"/>
                  </a:cubicBezTo>
                  <a:cubicBezTo>
                    <a:pt x="287" y="717"/>
                    <a:pt x="287" y="717"/>
                    <a:pt x="287" y="717"/>
                  </a:cubicBezTo>
                  <a:cubicBezTo>
                    <a:pt x="288" y="816"/>
                    <a:pt x="288" y="816"/>
                    <a:pt x="288" y="816"/>
                  </a:cubicBezTo>
                  <a:cubicBezTo>
                    <a:pt x="347" y="815"/>
                    <a:pt x="347" y="815"/>
                    <a:pt x="347" y="815"/>
                  </a:cubicBezTo>
                  <a:cubicBezTo>
                    <a:pt x="346" y="717"/>
                    <a:pt x="346" y="717"/>
                    <a:pt x="346" y="717"/>
                  </a:cubicBezTo>
                  <a:cubicBezTo>
                    <a:pt x="786" y="717"/>
                    <a:pt x="786" y="717"/>
                    <a:pt x="786" y="717"/>
                  </a:cubicBezTo>
                  <a:cubicBezTo>
                    <a:pt x="787" y="816"/>
                    <a:pt x="787" y="816"/>
                    <a:pt x="787" y="816"/>
                  </a:cubicBezTo>
                  <a:cubicBezTo>
                    <a:pt x="846" y="815"/>
                    <a:pt x="846" y="815"/>
                    <a:pt x="846" y="815"/>
                  </a:cubicBezTo>
                  <a:cubicBezTo>
                    <a:pt x="845" y="717"/>
                    <a:pt x="845" y="717"/>
                    <a:pt x="845" y="717"/>
                  </a:cubicBezTo>
                  <a:cubicBezTo>
                    <a:pt x="884" y="717"/>
                    <a:pt x="884" y="717"/>
                    <a:pt x="884" y="717"/>
                  </a:cubicBezTo>
                  <a:cubicBezTo>
                    <a:pt x="884" y="654"/>
                    <a:pt x="884" y="654"/>
                    <a:pt x="884" y="654"/>
                  </a:cubicBezTo>
                  <a:cubicBezTo>
                    <a:pt x="63" y="654"/>
                    <a:pt x="63" y="654"/>
                    <a:pt x="63" y="65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1113" y="63"/>
                    <a:pt x="1113" y="63"/>
                    <a:pt x="1113" y="63"/>
                  </a:cubicBezTo>
                  <a:cubicBezTo>
                    <a:pt x="1113" y="414"/>
                    <a:pt x="1113" y="414"/>
                    <a:pt x="1113" y="414"/>
                  </a:cubicBezTo>
                  <a:cubicBezTo>
                    <a:pt x="1138" y="422"/>
                    <a:pt x="1159" y="437"/>
                    <a:pt x="1176" y="457"/>
                  </a:cubicBezTo>
                  <a:cubicBezTo>
                    <a:pt x="1176" y="0"/>
                    <a:pt x="1176" y="0"/>
                    <a:pt x="11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77"/>
            <p:cNvSpPr>
              <a:spLocks noEditPoints="1"/>
            </p:cNvSpPr>
            <p:nvPr/>
          </p:nvSpPr>
          <p:spPr bwMode="auto">
            <a:xfrm>
              <a:off x="10847561" y="4153034"/>
              <a:ext cx="171088" cy="0"/>
            </a:xfrm>
            <a:custGeom>
              <a:avLst/>
              <a:gdLst>
                <a:gd name="T0" fmla="*/ 0 w 372"/>
                <a:gd name="T1" fmla="*/ 0 w 372"/>
                <a:gd name="T2" fmla="*/ 0 w 372"/>
                <a:gd name="T3" fmla="*/ 0 w 372"/>
                <a:gd name="T4" fmla="*/ 0 w 372"/>
                <a:gd name="T5" fmla="*/ 372 w 372"/>
                <a:gd name="T6" fmla="*/ 371 w 372"/>
                <a:gd name="T7" fmla="*/ 371 w 372"/>
                <a:gd name="T8" fmla="*/ 372 w 372"/>
                <a:gd name="T9" fmla="*/ 372 w 3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37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372" y="0"/>
                  </a:move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372" y="0"/>
                    <a:pt x="372" y="0"/>
                    <a:pt x="3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8"/>
            <p:cNvSpPr>
              <a:spLocks/>
            </p:cNvSpPr>
            <p:nvPr/>
          </p:nvSpPr>
          <p:spPr bwMode="auto">
            <a:xfrm>
              <a:off x="10847561" y="4153034"/>
              <a:ext cx="171088" cy="0"/>
            </a:xfrm>
            <a:custGeom>
              <a:avLst/>
              <a:gdLst>
                <a:gd name="T0" fmla="*/ 371 w 371"/>
                <a:gd name="T1" fmla="*/ 0 w 371"/>
                <a:gd name="T2" fmla="*/ 0 w 371"/>
                <a:gd name="T3" fmla="*/ 371 w 371"/>
                <a:gd name="T4" fmla="*/ 371 w 3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71">
                  <a:moveTo>
                    <a:pt x="3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71" y="0"/>
                    <a:pt x="37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1" name="Picture 28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5548" y="4150015"/>
              <a:ext cx="176120" cy="15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28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3680" y="4153034"/>
              <a:ext cx="176120" cy="10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63172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89784" y="1886857"/>
            <a:ext cx="3408125" cy="3256643"/>
            <a:chOff x="5476875" y="798513"/>
            <a:chExt cx="6572250" cy="6059488"/>
          </a:xfrm>
        </p:grpSpPr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7062788" y="3589338"/>
              <a:ext cx="500063" cy="2193925"/>
            </a:xfrm>
            <a:prstGeom prst="rect">
              <a:avLst/>
            </a:prstGeom>
            <a:solidFill>
              <a:srgbClr val="FDB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7313613" y="3589338"/>
              <a:ext cx="249238" cy="2193925"/>
            </a:xfrm>
            <a:prstGeom prst="rect">
              <a:avLst/>
            </a:prstGeom>
            <a:solidFill>
              <a:srgbClr val="E5A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7786688" y="3040063"/>
              <a:ext cx="501650" cy="2743200"/>
            </a:xfrm>
            <a:prstGeom prst="rect">
              <a:avLst/>
            </a:prstGeom>
            <a:solidFill>
              <a:srgbClr val="00B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8037513" y="3040063"/>
              <a:ext cx="250825" cy="2743200"/>
            </a:xfrm>
            <a:prstGeom prst="rect">
              <a:avLst/>
            </a:prstGeom>
            <a:solidFill>
              <a:srgbClr val="05A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927850" y="5783263"/>
              <a:ext cx="1360488" cy="1074738"/>
            </a:xfrm>
            <a:custGeom>
              <a:avLst/>
              <a:gdLst>
                <a:gd name="T0" fmla="*/ 857 w 857"/>
                <a:gd name="T1" fmla="*/ 0 h 677"/>
                <a:gd name="T2" fmla="*/ 541 w 857"/>
                <a:gd name="T3" fmla="*/ 0 h 677"/>
                <a:gd name="T4" fmla="*/ 0 w 857"/>
                <a:gd name="T5" fmla="*/ 677 h 677"/>
                <a:gd name="T6" fmla="*/ 563 w 857"/>
                <a:gd name="T7" fmla="*/ 677 h 677"/>
                <a:gd name="T8" fmla="*/ 857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857" y="0"/>
                  </a:moveTo>
                  <a:lnTo>
                    <a:pt x="541" y="0"/>
                  </a:lnTo>
                  <a:lnTo>
                    <a:pt x="0" y="677"/>
                  </a:lnTo>
                  <a:lnTo>
                    <a:pt x="563" y="677"/>
                  </a:lnTo>
                  <a:lnTo>
                    <a:pt x="857" y="0"/>
                  </a:lnTo>
                  <a:close/>
                </a:path>
              </a:pathLst>
            </a:custGeom>
            <a:solidFill>
              <a:srgbClr val="05A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7367588" y="5783263"/>
              <a:ext cx="920750" cy="1074738"/>
            </a:xfrm>
            <a:custGeom>
              <a:avLst/>
              <a:gdLst>
                <a:gd name="T0" fmla="*/ 580 w 580"/>
                <a:gd name="T1" fmla="*/ 0 h 677"/>
                <a:gd name="T2" fmla="*/ 422 w 580"/>
                <a:gd name="T3" fmla="*/ 0 h 677"/>
                <a:gd name="T4" fmla="*/ 0 w 580"/>
                <a:gd name="T5" fmla="*/ 677 h 677"/>
                <a:gd name="T6" fmla="*/ 286 w 580"/>
                <a:gd name="T7" fmla="*/ 677 h 677"/>
                <a:gd name="T8" fmla="*/ 580 w 580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422" y="0"/>
                  </a:lnTo>
                  <a:lnTo>
                    <a:pt x="0" y="677"/>
                  </a:lnTo>
                  <a:lnTo>
                    <a:pt x="286" y="677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03A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512175" y="3589338"/>
              <a:ext cx="501650" cy="2193925"/>
            </a:xfrm>
            <a:prstGeom prst="rect">
              <a:avLst/>
            </a:pr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8763000" y="3589338"/>
              <a:ext cx="250825" cy="2193925"/>
            </a:xfrm>
            <a:prstGeom prst="rect">
              <a:avLst/>
            </a:prstGeom>
            <a:solidFill>
              <a:srgbClr val="7FB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8345488" y="5783263"/>
              <a:ext cx="835025" cy="1074738"/>
            </a:xfrm>
            <a:custGeom>
              <a:avLst/>
              <a:gdLst>
                <a:gd name="T0" fmla="*/ 105 w 526"/>
                <a:gd name="T1" fmla="*/ 0 h 677"/>
                <a:gd name="T2" fmla="*/ 421 w 526"/>
                <a:gd name="T3" fmla="*/ 0 h 677"/>
                <a:gd name="T4" fmla="*/ 526 w 526"/>
                <a:gd name="T5" fmla="*/ 677 h 677"/>
                <a:gd name="T6" fmla="*/ 0 w 526"/>
                <a:gd name="T7" fmla="*/ 677 h 677"/>
                <a:gd name="T8" fmla="*/ 105 w 5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77">
                  <a:moveTo>
                    <a:pt x="105" y="0"/>
                  </a:moveTo>
                  <a:lnTo>
                    <a:pt x="421" y="0"/>
                  </a:lnTo>
                  <a:lnTo>
                    <a:pt x="526" y="677"/>
                  </a:lnTo>
                  <a:lnTo>
                    <a:pt x="0" y="677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7FB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8763000" y="5783263"/>
              <a:ext cx="417513" cy="1074738"/>
            </a:xfrm>
            <a:custGeom>
              <a:avLst/>
              <a:gdLst>
                <a:gd name="T0" fmla="*/ 158 w 263"/>
                <a:gd name="T1" fmla="*/ 0 h 677"/>
                <a:gd name="T2" fmla="*/ 0 w 263"/>
                <a:gd name="T3" fmla="*/ 0 h 677"/>
                <a:gd name="T4" fmla="*/ 0 w 263"/>
                <a:gd name="T5" fmla="*/ 677 h 677"/>
                <a:gd name="T6" fmla="*/ 263 w 263"/>
                <a:gd name="T7" fmla="*/ 677 h 677"/>
                <a:gd name="T8" fmla="*/ 158 w 263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77">
                  <a:moveTo>
                    <a:pt x="158" y="0"/>
                  </a:moveTo>
                  <a:lnTo>
                    <a:pt x="0" y="0"/>
                  </a:lnTo>
                  <a:lnTo>
                    <a:pt x="0" y="677"/>
                  </a:lnTo>
                  <a:lnTo>
                    <a:pt x="263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73A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9237663" y="2490788"/>
              <a:ext cx="501650" cy="3292475"/>
            </a:xfrm>
            <a:prstGeom prst="rect">
              <a:avLst/>
            </a:prstGeom>
            <a:solidFill>
              <a:srgbClr val="993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19"/>
            <p:cNvSpPr>
              <a:spLocks noChangeArrowheads="1"/>
            </p:cNvSpPr>
            <p:nvPr/>
          </p:nvSpPr>
          <p:spPr bwMode="auto">
            <a:xfrm>
              <a:off x="9488488" y="2490788"/>
              <a:ext cx="250825" cy="3292475"/>
            </a:xfrm>
            <a:prstGeom prst="rect">
              <a:avLst/>
            </a:prstGeom>
            <a:solidFill>
              <a:srgbClr val="851E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20"/>
            <p:cNvSpPr>
              <a:spLocks noChangeArrowheads="1"/>
            </p:cNvSpPr>
            <p:nvPr/>
          </p:nvSpPr>
          <p:spPr bwMode="auto">
            <a:xfrm>
              <a:off x="9963150" y="1946275"/>
              <a:ext cx="500063" cy="3836988"/>
            </a:xfrm>
            <a:prstGeom prst="rect">
              <a:avLst/>
            </a:prstGeom>
            <a:solidFill>
              <a:srgbClr val="ED1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10213975" y="1946275"/>
              <a:ext cx="249238" cy="3836988"/>
            </a:xfrm>
            <a:prstGeom prst="rect">
              <a:avLst/>
            </a:prstGeom>
            <a:solidFill>
              <a:srgbClr val="D71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5476875" y="5783263"/>
              <a:ext cx="2085975" cy="1074738"/>
            </a:xfrm>
            <a:custGeom>
              <a:avLst/>
              <a:gdLst>
                <a:gd name="T0" fmla="*/ 1314 w 1314"/>
                <a:gd name="T1" fmla="*/ 0 h 677"/>
                <a:gd name="T2" fmla="*/ 999 w 1314"/>
                <a:gd name="T3" fmla="*/ 0 h 677"/>
                <a:gd name="T4" fmla="*/ 0 w 1314"/>
                <a:gd name="T5" fmla="*/ 677 h 677"/>
                <a:gd name="T6" fmla="*/ 597 w 1314"/>
                <a:gd name="T7" fmla="*/ 677 h 677"/>
                <a:gd name="T8" fmla="*/ 1314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1314" y="0"/>
                  </a:moveTo>
                  <a:lnTo>
                    <a:pt x="999" y="0"/>
                  </a:lnTo>
                  <a:lnTo>
                    <a:pt x="0" y="677"/>
                  </a:lnTo>
                  <a:lnTo>
                    <a:pt x="597" y="677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rgbClr val="E5A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5934075" y="5783263"/>
              <a:ext cx="1628775" cy="1074738"/>
            </a:xfrm>
            <a:custGeom>
              <a:avLst/>
              <a:gdLst>
                <a:gd name="T0" fmla="*/ 1026 w 1026"/>
                <a:gd name="T1" fmla="*/ 0 h 677"/>
                <a:gd name="T2" fmla="*/ 869 w 1026"/>
                <a:gd name="T3" fmla="*/ 0 h 677"/>
                <a:gd name="T4" fmla="*/ 0 w 1026"/>
                <a:gd name="T5" fmla="*/ 677 h 677"/>
                <a:gd name="T6" fmla="*/ 310 w 1026"/>
                <a:gd name="T7" fmla="*/ 677 h 677"/>
                <a:gd name="T8" fmla="*/ 1026 w 10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677">
                  <a:moveTo>
                    <a:pt x="1026" y="0"/>
                  </a:moveTo>
                  <a:lnTo>
                    <a:pt x="869" y="0"/>
                  </a:lnTo>
                  <a:lnTo>
                    <a:pt x="0" y="677"/>
                  </a:lnTo>
                  <a:lnTo>
                    <a:pt x="310" y="677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rgbClr val="D099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9237663" y="5783263"/>
              <a:ext cx="1360488" cy="1074738"/>
            </a:xfrm>
            <a:custGeom>
              <a:avLst/>
              <a:gdLst>
                <a:gd name="T0" fmla="*/ 0 w 857"/>
                <a:gd name="T1" fmla="*/ 0 h 677"/>
                <a:gd name="T2" fmla="*/ 316 w 857"/>
                <a:gd name="T3" fmla="*/ 0 h 677"/>
                <a:gd name="T4" fmla="*/ 857 w 857"/>
                <a:gd name="T5" fmla="*/ 677 h 677"/>
                <a:gd name="T6" fmla="*/ 294 w 857"/>
                <a:gd name="T7" fmla="*/ 677 h 677"/>
                <a:gd name="T8" fmla="*/ 0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0" y="0"/>
                  </a:moveTo>
                  <a:lnTo>
                    <a:pt x="316" y="0"/>
                  </a:lnTo>
                  <a:lnTo>
                    <a:pt x="857" y="677"/>
                  </a:lnTo>
                  <a:lnTo>
                    <a:pt x="294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1E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9488488" y="5783263"/>
              <a:ext cx="1109663" cy="1074738"/>
            </a:xfrm>
            <a:custGeom>
              <a:avLst/>
              <a:gdLst>
                <a:gd name="T0" fmla="*/ 158 w 699"/>
                <a:gd name="T1" fmla="*/ 0 h 677"/>
                <a:gd name="T2" fmla="*/ 0 w 699"/>
                <a:gd name="T3" fmla="*/ 0 h 677"/>
                <a:gd name="T4" fmla="*/ 415 w 699"/>
                <a:gd name="T5" fmla="*/ 677 h 677"/>
                <a:gd name="T6" fmla="*/ 699 w 699"/>
                <a:gd name="T7" fmla="*/ 677 h 677"/>
                <a:gd name="T8" fmla="*/ 158 w 699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677">
                  <a:moveTo>
                    <a:pt x="158" y="0"/>
                  </a:moveTo>
                  <a:lnTo>
                    <a:pt x="0" y="0"/>
                  </a:lnTo>
                  <a:lnTo>
                    <a:pt x="415" y="677"/>
                  </a:lnTo>
                  <a:lnTo>
                    <a:pt x="699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6E0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9963150" y="5783263"/>
              <a:ext cx="2085975" cy="1074738"/>
            </a:xfrm>
            <a:custGeom>
              <a:avLst/>
              <a:gdLst>
                <a:gd name="T0" fmla="*/ 0 w 1314"/>
                <a:gd name="T1" fmla="*/ 0 h 677"/>
                <a:gd name="T2" fmla="*/ 315 w 1314"/>
                <a:gd name="T3" fmla="*/ 0 h 677"/>
                <a:gd name="T4" fmla="*/ 1314 w 1314"/>
                <a:gd name="T5" fmla="*/ 677 h 677"/>
                <a:gd name="T6" fmla="*/ 717 w 1314"/>
                <a:gd name="T7" fmla="*/ 677 h 677"/>
                <a:gd name="T8" fmla="*/ 0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0" y="0"/>
                  </a:moveTo>
                  <a:lnTo>
                    <a:pt x="315" y="0"/>
                  </a:lnTo>
                  <a:lnTo>
                    <a:pt x="1314" y="677"/>
                  </a:lnTo>
                  <a:lnTo>
                    <a:pt x="717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1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10213975" y="5783263"/>
              <a:ext cx="1835150" cy="1074738"/>
            </a:xfrm>
            <a:custGeom>
              <a:avLst/>
              <a:gdLst>
                <a:gd name="T0" fmla="*/ 157 w 1156"/>
                <a:gd name="T1" fmla="*/ 0 h 677"/>
                <a:gd name="T2" fmla="*/ 0 w 1156"/>
                <a:gd name="T3" fmla="*/ 0 h 677"/>
                <a:gd name="T4" fmla="*/ 870 w 1156"/>
                <a:gd name="T5" fmla="*/ 677 h 677"/>
                <a:gd name="T6" fmla="*/ 1156 w 1156"/>
                <a:gd name="T7" fmla="*/ 677 h 677"/>
                <a:gd name="T8" fmla="*/ 157 w 115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677">
                  <a:moveTo>
                    <a:pt x="157" y="0"/>
                  </a:moveTo>
                  <a:lnTo>
                    <a:pt x="0" y="0"/>
                  </a:lnTo>
                  <a:lnTo>
                    <a:pt x="870" y="677"/>
                  </a:lnTo>
                  <a:lnTo>
                    <a:pt x="1156" y="677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C41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9853613" y="868363"/>
              <a:ext cx="719138" cy="717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9"/>
            <p:cNvSpPr>
              <a:spLocks noEditPoints="1"/>
            </p:cNvSpPr>
            <p:nvPr/>
          </p:nvSpPr>
          <p:spPr bwMode="auto">
            <a:xfrm>
              <a:off x="9785350" y="798513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1"/>
                    <a:pt x="849" y="150"/>
                    <a:pt x="600" y="150"/>
                  </a:cubicBezTo>
                  <a:cubicBezTo>
                    <a:pt x="352" y="150"/>
                    <a:pt x="150" y="351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ED1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10213975" y="798513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1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D71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1"/>
            <p:cNvSpPr>
              <a:spLocks noEditPoints="1"/>
            </p:cNvSpPr>
            <p:nvPr/>
          </p:nvSpPr>
          <p:spPr bwMode="auto">
            <a:xfrm>
              <a:off x="9948863" y="1009650"/>
              <a:ext cx="528638" cy="427038"/>
            </a:xfrm>
            <a:custGeom>
              <a:avLst/>
              <a:gdLst>
                <a:gd name="T0" fmla="*/ 718 w 742"/>
                <a:gd name="T1" fmla="*/ 247 h 598"/>
                <a:gd name="T2" fmla="*/ 672 w 742"/>
                <a:gd name="T3" fmla="*/ 247 h 598"/>
                <a:gd name="T4" fmla="*/ 606 w 742"/>
                <a:gd name="T5" fmla="*/ 135 h 598"/>
                <a:gd name="T6" fmla="*/ 628 w 742"/>
                <a:gd name="T7" fmla="*/ 14 h 598"/>
                <a:gd name="T8" fmla="*/ 488 w 742"/>
                <a:gd name="T9" fmla="*/ 73 h 598"/>
                <a:gd name="T10" fmla="*/ 392 w 742"/>
                <a:gd name="T11" fmla="*/ 61 h 598"/>
                <a:gd name="T12" fmla="*/ 129 w 742"/>
                <a:gd name="T13" fmla="*/ 198 h 598"/>
                <a:gd name="T14" fmla="*/ 79 w 742"/>
                <a:gd name="T15" fmla="*/ 198 h 598"/>
                <a:gd name="T16" fmla="*/ 48 w 742"/>
                <a:gd name="T17" fmla="*/ 185 h 598"/>
                <a:gd name="T18" fmla="*/ 35 w 742"/>
                <a:gd name="T19" fmla="*/ 154 h 598"/>
                <a:gd name="T20" fmla="*/ 79 w 742"/>
                <a:gd name="T21" fmla="*/ 110 h 598"/>
                <a:gd name="T22" fmla="*/ 110 w 742"/>
                <a:gd name="T23" fmla="*/ 123 h 598"/>
                <a:gd name="T24" fmla="*/ 135 w 742"/>
                <a:gd name="T25" fmla="*/ 123 h 598"/>
                <a:gd name="T26" fmla="*/ 135 w 742"/>
                <a:gd name="T27" fmla="*/ 98 h 598"/>
                <a:gd name="T28" fmla="*/ 79 w 742"/>
                <a:gd name="T29" fmla="*/ 75 h 598"/>
                <a:gd name="T30" fmla="*/ 0 w 742"/>
                <a:gd name="T31" fmla="*/ 154 h 598"/>
                <a:gd name="T32" fmla="*/ 23 w 742"/>
                <a:gd name="T33" fmla="*/ 210 h 598"/>
                <a:gd name="T34" fmla="*/ 79 w 742"/>
                <a:gd name="T35" fmla="*/ 233 h 598"/>
                <a:gd name="T36" fmla="*/ 115 w 742"/>
                <a:gd name="T37" fmla="*/ 233 h 598"/>
                <a:gd name="T38" fmla="*/ 106 w 742"/>
                <a:gd name="T39" fmla="*/ 297 h 598"/>
                <a:gd name="T40" fmla="*/ 164 w 742"/>
                <a:gd name="T41" fmla="*/ 446 h 598"/>
                <a:gd name="T42" fmla="*/ 139 w 742"/>
                <a:gd name="T43" fmla="*/ 581 h 598"/>
                <a:gd name="T44" fmla="*/ 153 w 742"/>
                <a:gd name="T45" fmla="*/ 598 h 598"/>
                <a:gd name="T46" fmla="*/ 254 w 742"/>
                <a:gd name="T47" fmla="*/ 598 h 598"/>
                <a:gd name="T48" fmla="*/ 273 w 742"/>
                <a:gd name="T49" fmla="*/ 581 h 598"/>
                <a:gd name="T50" fmla="*/ 278 w 742"/>
                <a:gd name="T51" fmla="*/ 515 h 598"/>
                <a:gd name="T52" fmla="*/ 392 w 742"/>
                <a:gd name="T53" fmla="*/ 532 h 598"/>
                <a:gd name="T54" fmla="*/ 479 w 742"/>
                <a:gd name="T55" fmla="*/ 523 h 598"/>
                <a:gd name="T56" fmla="*/ 483 w 742"/>
                <a:gd name="T57" fmla="*/ 581 h 598"/>
                <a:gd name="T58" fmla="*/ 502 w 742"/>
                <a:gd name="T59" fmla="*/ 598 h 598"/>
                <a:gd name="T60" fmla="*/ 603 w 742"/>
                <a:gd name="T61" fmla="*/ 598 h 598"/>
                <a:gd name="T62" fmla="*/ 617 w 742"/>
                <a:gd name="T63" fmla="*/ 581 h 598"/>
                <a:gd name="T64" fmla="*/ 596 w 742"/>
                <a:gd name="T65" fmla="*/ 468 h 598"/>
                <a:gd name="T66" fmla="*/ 654 w 742"/>
                <a:gd name="T67" fmla="*/ 396 h 598"/>
                <a:gd name="T68" fmla="*/ 718 w 742"/>
                <a:gd name="T69" fmla="*/ 396 h 598"/>
                <a:gd name="T70" fmla="*/ 742 w 742"/>
                <a:gd name="T71" fmla="*/ 371 h 598"/>
                <a:gd name="T72" fmla="*/ 742 w 742"/>
                <a:gd name="T73" fmla="*/ 272 h 598"/>
                <a:gd name="T74" fmla="*/ 718 w 742"/>
                <a:gd name="T75" fmla="*/ 247 h 598"/>
                <a:gd name="T76" fmla="*/ 493 w 742"/>
                <a:gd name="T77" fmla="*/ 140 h 598"/>
                <a:gd name="T78" fmla="*/ 471 w 742"/>
                <a:gd name="T79" fmla="*/ 152 h 598"/>
                <a:gd name="T80" fmla="*/ 392 w 742"/>
                <a:gd name="T81" fmla="*/ 141 h 598"/>
                <a:gd name="T82" fmla="*/ 298 w 742"/>
                <a:gd name="T83" fmla="*/ 156 h 598"/>
                <a:gd name="T84" fmla="*/ 292 w 742"/>
                <a:gd name="T85" fmla="*/ 157 h 598"/>
                <a:gd name="T86" fmla="*/ 276 w 742"/>
                <a:gd name="T87" fmla="*/ 146 h 598"/>
                <a:gd name="T88" fmla="*/ 286 w 742"/>
                <a:gd name="T89" fmla="*/ 124 h 598"/>
                <a:gd name="T90" fmla="*/ 392 w 742"/>
                <a:gd name="T91" fmla="*/ 107 h 598"/>
                <a:gd name="T92" fmla="*/ 481 w 742"/>
                <a:gd name="T93" fmla="*/ 118 h 598"/>
                <a:gd name="T94" fmla="*/ 493 w 742"/>
                <a:gd name="T95" fmla="*/ 140 h 598"/>
                <a:gd name="T96" fmla="*/ 574 w 742"/>
                <a:gd name="T97" fmla="*/ 271 h 598"/>
                <a:gd name="T98" fmla="*/ 538 w 742"/>
                <a:gd name="T99" fmla="*/ 235 h 598"/>
                <a:gd name="T100" fmla="*/ 574 w 742"/>
                <a:gd name="T101" fmla="*/ 198 h 598"/>
                <a:gd name="T102" fmla="*/ 611 w 742"/>
                <a:gd name="T103" fmla="*/ 235 h 598"/>
                <a:gd name="T104" fmla="*/ 574 w 742"/>
                <a:gd name="T105" fmla="*/ 271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2" h="598">
                  <a:moveTo>
                    <a:pt x="718" y="247"/>
                  </a:moveTo>
                  <a:cubicBezTo>
                    <a:pt x="672" y="247"/>
                    <a:pt x="672" y="247"/>
                    <a:pt x="672" y="247"/>
                  </a:cubicBezTo>
                  <a:cubicBezTo>
                    <a:pt x="662" y="204"/>
                    <a:pt x="640" y="166"/>
                    <a:pt x="606" y="135"/>
                  </a:cubicBezTo>
                  <a:cubicBezTo>
                    <a:pt x="623" y="91"/>
                    <a:pt x="646" y="20"/>
                    <a:pt x="628" y="14"/>
                  </a:cubicBezTo>
                  <a:cubicBezTo>
                    <a:pt x="577" y="0"/>
                    <a:pt x="518" y="46"/>
                    <a:pt x="488" y="73"/>
                  </a:cubicBezTo>
                  <a:cubicBezTo>
                    <a:pt x="459" y="66"/>
                    <a:pt x="427" y="61"/>
                    <a:pt x="392" y="61"/>
                  </a:cubicBezTo>
                  <a:cubicBezTo>
                    <a:pt x="263" y="61"/>
                    <a:pt x="170" y="117"/>
                    <a:pt x="129" y="198"/>
                  </a:cubicBezTo>
                  <a:cubicBezTo>
                    <a:pt x="79" y="198"/>
                    <a:pt x="79" y="198"/>
                    <a:pt x="79" y="198"/>
                  </a:cubicBezTo>
                  <a:cubicBezTo>
                    <a:pt x="67" y="198"/>
                    <a:pt x="56" y="193"/>
                    <a:pt x="48" y="185"/>
                  </a:cubicBezTo>
                  <a:cubicBezTo>
                    <a:pt x="39" y="177"/>
                    <a:pt x="35" y="166"/>
                    <a:pt x="35" y="154"/>
                  </a:cubicBezTo>
                  <a:cubicBezTo>
                    <a:pt x="35" y="130"/>
                    <a:pt x="55" y="110"/>
                    <a:pt x="79" y="110"/>
                  </a:cubicBezTo>
                  <a:cubicBezTo>
                    <a:pt x="91" y="110"/>
                    <a:pt x="102" y="114"/>
                    <a:pt x="110" y="123"/>
                  </a:cubicBezTo>
                  <a:cubicBezTo>
                    <a:pt x="117" y="130"/>
                    <a:pt x="128" y="130"/>
                    <a:pt x="135" y="123"/>
                  </a:cubicBezTo>
                  <a:cubicBezTo>
                    <a:pt x="142" y="116"/>
                    <a:pt x="142" y="105"/>
                    <a:pt x="135" y="98"/>
                  </a:cubicBezTo>
                  <a:cubicBezTo>
                    <a:pt x="120" y="83"/>
                    <a:pt x="100" y="75"/>
                    <a:pt x="79" y="75"/>
                  </a:cubicBezTo>
                  <a:cubicBezTo>
                    <a:pt x="35" y="75"/>
                    <a:pt x="0" y="110"/>
                    <a:pt x="0" y="154"/>
                  </a:cubicBezTo>
                  <a:cubicBezTo>
                    <a:pt x="0" y="175"/>
                    <a:pt x="8" y="195"/>
                    <a:pt x="23" y="210"/>
                  </a:cubicBezTo>
                  <a:cubicBezTo>
                    <a:pt x="38" y="225"/>
                    <a:pt x="58" y="233"/>
                    <a:pt x="79" y="233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09" y="253"/>
                    <a:pt x="106" y="275"/>
                    <a:pt x="106" y="297"/>
                  </a:cubicBezTo>
                  <a:cubicBezTo>
                    <a:pt x="106" y="353"/>
                    <a:pt x="126" y="405"/>
                    <a:pt x="164" y="446"/>
                  </a:cubicBezTo>
                  <a:cubicBezTo>
                    <a:pt x="139" y="581"/>
                    <a:pt x="139" y="581"/>
                    <a:pt x="139" y="581"/>
                  </a:cubicBezTo>
                  <a:cubicBezTo>
                    <a:pt x="137" y="591"/>
                    <a:pt x="143" y="598"/>
                    <a:pt x="153" y="598"/>
                  </a:cubicBezTo>
                  <a:cubicBezTo>
                    <a:pt x="254" y="598"/>
                    <a:pt x="254" y="598"/>
                    <a:pt x="254" y="598"/>
                  </a:cubicBezTo>
                  <a:cubicBezTo>
                    <a:pt x="264" y="598"/>
                    <a:pt x="272" y="591"/>
                    <a:pt x="273" y="581"/>
                  </a:cubicBezTo>
                  <a:cubicBezTo>
                    <a:pt x="278" y="515"/>
                    <a:pt x="278" y="515"/>
                    <a:pt x="278" y="515"/>
                  </a:cubicBezTo>
                  <a:cubicBezTo>
                    <a:pt x="312" y="526"/>
                    <a:pt x="350" y="532"/>
                    <a:pt x="392" y="532"/>
                  </a:cubicBezTo>
                  <a:cubicBezTo>
                    <a:pt x="423" y="532"/>
                    <a:pt x="452" y="529"/>
                    <a:pt x="479" y="523"/>
                  </a:cubicBezTo>
                  <a:cubicBezTo>
                    <a:pt x="483" y="581"/>
                    <a:pt x="483" y="581"/>
                    <a:pt x="483" y="581"/>
                  </a:cubicBezTo>
                  <a:cubicBezTo>
                    <a:pt x="484" y="591"/>
                    <a:pt x="493" y="598"/>
                    <a:pt x="502" y="598"/>
                  </a:cubicBezTo>
                  <a:cubicBezTo>
                    <a:pt x="603" y="598"/>
                    <a:pt x="603" y="598"/>
                    <a:pt x="603" y="598"/>
                  </a:cubicBezTo>
                  <a:cubicBezTo>
                    <a:pt x="613" y="598"/>
                    <a:pt x="619" y="591"/>
                    <a:pt x="617" y="581"/>
                  </a:cubicBezTo>
                  <a:cubicBezTo>
                    <a:pt x="596" y="468"/>
                    <a:pt x="596" y="468"/>
                    <a:pt x="596" y="468"/>
                  </a:cubicBezTo>
                  <a:cubicBezTo>
                    <a:pt x="621" y="447"/>
                    <a:pt x="640" y="423"/>
                    <a:pt x="654" y="396"/>
                  </a:cubicBezTo>
                  <a:cubicBezTo>
                    <a:pt x="718" y="396"/>
                    <a:pt x="718" y="396"/>
                    <a:pt x="718" y="396"/>
                  </a:cubicBezTo>
                  <a:cubicBezTo>
                    <a:pt x="731" y="396"/>
                    <a:pt x="742" y="385"/>
                    <a:pt x="742" y="371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58"/>
                    <a:pt x="731" y="247"/>
                    <a:pt x="718" y="247"/>
                  </a:cubicBezTo>
                  <a:close/>
                  <a:moveTo>
                    <a:pt x="493" y="140"/>
                  </a:moveTo>
                  <a:cubicBezTo>
                    <a:pt x="490" y="149"/>
                    <a:pt x="480" y="155"/>
                    <a:pt x="471" y="152"/>
                  </a:cubicBezTo>
                  <a:cubicBezTo>
                    <a:pt x="447" y="145"/>
                    <a:pt x="420" y="141"/>
                    <a:pt x="392" y="141"/>
                  </a:cubicBezTo>
                  <a:cubicBezTo>
                    <a:pt x="358" y="141"/>
                    <a:pt x="326" y="146"/>
                    <a:pt x="298" y="156"/>
                  </a:cubicBezTo>
                  <a:cubicBezTo>
                    <a:pt x="296" y="157"/>
                    <a:pt x="294" y="157"/>
                    <a:pt x="292" y="157"/>
                  </a:cubicBezTo>
                  <a:cubicBezTo>
                    <a:pt x="285" y="157"/>
                    <a:pt x="278" y="153"/>
                    <a:pt x="276" y="146"/>
                  </a:cubicBezTo>
                  <a:cubicBezTo>
                    <a:pt x="273" y="137"/>
                    <a:pt x="277" y="127"/>
                    <a:pt x="286" y="124"/>
                  </a:cubicBezTo>
                  <a:cubicBezTo>
                    <a:pt x="318" y="112"/>
                    <a:pt x="354" y="107"/>
                    <a:pt x="392" y="107"/>
                  </a:cubicBezTo>
                  <a:cubicBezTo>
                    <a:pt x="423" y="107"/>
                    <a:pt x="453" y="111"/>
                    <a:pt x="481" y="118"/>
                  </a:cubicBezTo>
                  <a:cubicBezTo>
                    <a:pt x="490" y="121"/>
                    <a:pt x="495" y="131"/>
                    <a:pt x="493" y="140"/>
                  </a:cubicBezTo>
                  <a:close/>
                  <a:moveTo>
                    <a:pt x="574" y="271"/>
                  </a:moveTo>
                  <a:cubicBezTo>
                    <a:pt x="554" y="271"/>
                    <a:pt x="538" y="255"/>
                    <a:pt x="538" y="235"/>
                  </a:cubicBezTo>
                  <a:cubicBezTo>
                    <a:pt x="538" y="214"/>
                    <a:pt x="554" y="198"/>
                    <a:pt x="574" y="198"/>
                  </a:cubicBezTo>
                  <a:cubicBezTo>
                    <a:pt x="594" y="198"/>
                    <a:pt x="611" y="214"/>
                    <a:pt x="611" y="235"/>
                  </a:cubicBezTo>
                  <a:cubicBezTo>
                    <a:pt x="611" y="255"/>
                    <a:pt x="594" y="271"/>
                    <a:pt x="574" y="271"/>
                  </a:cubicBezTo>
                  <a:close/>
                </a:path>
              </a:pathLst>
            </a:custGeom>
            <a:solidFill>
              <a:srgbClr val="ED1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32"/>
            <p:cNvSpPr>
              <a:spLocks noChangeArrowheads="1"/>
            </p:cNvSpPr>
            <p:nvPr/>
          </p:nvSpPr>
          <p:spPr bwMode="auto">
            <a:xfrm>
              <a:off x="8404225" y="2497138"/>
              <a:ext cx="717550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334375" y="2427288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4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1" y="150"/>
                    <a:pt x="150" y="352"/>
                    <a:pt x="150" y="600"/>
                  </a:cubicBezTo>
                  <a:cubicBezTo>
                    <a:pt x="150" y="849"/>
                    <a:pt x="351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8763000" y="2427288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4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7FB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8559800" y="2611438"/>
              <a:ext cx="406400" cy="431800"/>
            </a:xfrm>
            <a:custGeom>
              <a:avLst/>
              <a:gdLst>
                <a:gd name="T0" fmla="*/ 511 w 568"/>
                <a:gd name="T1" fmla="*/ 149 h 605"/>
                <a:gd name="T2" fmla="*/ 492 w 568"/>
                <a:gd name="T3" fmla="*/ 79 h 605"/>
                <a:gd name="T4" fmla="*/ 229 w 568"/>
                <a:gd name="T5" fmla="*/ 149 h 605"/>
                <a:gd name="T6" fmla="*/ 511 w 568"/>
                <a:gd name="T7" fmla="*/ 149 h 605"/>
                <a:gd name="T8" fmla="*/ 43 w 568"/>
                <a:gd name="T9" fmla="*/ 146 h 605"/>
                <a:gd name="T10" fmla="*/ 479 w 568"/>
                <a:gd name="T11" fmla="*/ 29 h 605"/>
                <a:gd name="T12" fmla="*/ 476 w 568"/>
                <a:gd name="T13" fmla="*/ 18 h 605"/>
                <a:gd name="T14" fmla="*/ 451 w 568"/>
                <a:gd name="T15" fmla="*/ 3 h 605"/>
                <a:gd name="T16" fmla="*/ 55 w 568"/>
                <a:gd name="T17" fmla="*/ 110 h 605"/>
                <a:gd name="T18" fmla="*/ 40 w 568"/>
                <a:gd name="T19" fmla="*/ 134 h 605"/>
                <a:gd name="T20" fmla="*/ 43 w 568"/>
                <a:gd name="T21" fmla="*/ 146 h 605"/>
                <a:gd name="T22" fmla="*/ 271 w 568"/>
                <a:gd name="T23" fmla="*/ 387 h 605"/>
                <a:gd name="T24" fmla="*/ 337 w 568"/>
                <a:gd name="T25" fmla="*/ 453 h 605"/>
                <a:gd name="T26" fmla="*/ 568 w 568"/>
                <a:gd name="T27" fmla="*/ 453 h 605"/>
                <a:gd name="T28" fmla="*/ 568 w 568"/>
                <a:gd name="T29" fmla="*/ 322 h 605"/>
                <a:gd name="T30" fmla="*/ 337 w 568"/>
                <a:gd name="T31" fmla="*/ 322 h 605"/>
                <a:gd name="T32" fmla="*/ 271 w 568"/>
                <a:gd name="T33" fmla="*/ 387 h 605"/>
                <a:gd name="T34" fmla="*/ 370 w 568"/>
                <a:gd name="T35" fmla="*/ 387 h 605"/>
                <a:gd name="T36" fmla="*/ 335 w 568"/>
                <a:gd name="T37" fmla="*/ 422 h 605"/>
                <a:gd name="T38" fmla="*/ 301 w 568"/>
                <a:gd name="T39" fmla="*/ 387 h 605"/>
                <a:gd name="T40" fmla="*/ 335 w 568"/>
                <a:gd name="T41" fmla="*/ 353 h 605"/>
                <a:gd name="T42" fmla="*/ 370 w 568"/>
                <a:gd name="T43" fmla="*/ 387 h 605"/>
                <a:gd name="T44" fmla="*/ 540 w 568"/>
                <a:gd name="T45" fmla="*/ 170 h 605"/>
                <a:gd name="T46" fmla="*/ 28 w 568"/>
                <a:gd name="T47" fmla="*/ 170 h 605"/>
                <a:gd name="T48" fmla="*/ 0 w 568"/>
                <a:gd name="T49" fmla="*/ 198 h 605"/>
                <a:gd name="T50" fmla="*/ 0 w 568"/>
                <a:gd name="T51" fmla="*/ 577 h 605"/>
                <a:gd name="T52" fmla="*/ 28 w 568"/>
                <a:gd name="T53" fmla="*/ 605 h 605"/>
                <a:gd name="T54" fmla="*/ 540 w 568"/>
                <a:gd name="T55" fmla="*/ 605 h 605"/>
                <a:gd name="T56" fmla="*/ 568 w 568"/>
                <a:gd name="T57" fmla="*/ 577 h 605"/>
                <a:gd name="T58" fmla="*/ 568 w 568"/>
                <a:gd name="T59" fmla="*/ 474 h 605"/>
                <a:gd name="T60" fmla="*/ 337 w 568"/>
                <a:gd name="T61" fmla="*/ 474 h 605"/>
                <a:gd name="T62" fmla="*/ 250 w 568"/>
                <a:gd name="T63" fmla="*/ 387 h 605"/>
                <a:gd name="T64" fmla="*/ 337 w 568"/>
                <a:gd name="T65" fmla="*/ 301 h 605"/>
                <a:gd name="T66" fmla="*/ 568 w 568"/>
                <a:gd name="T67" fmla="*/ 301 h 605"/>
                <a:gd name="T68" fmla="*/ 568 w 568"/>
                <a:gd name="T69" fmla="*/ 198 h 605"/>
                <a:gd name="T70" fmla="*/ 540 w 568"/>
                <a:gd name="T71" fmla="*/ 1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8" h="605">
                  <a:moveTo>
                    <a:pt x="511" y="149"/>
                  </a:moveTo>
                  <a:cubicBezTo>
                    <a:pt x="492" y="79"/>
                    <a:pt x="492" y="79"/>
                    <a:pt x="492" y="79"/>
                  </a:cubicBezTo>
                  <a:cubicBezTo>
                    <a:pt x="229" y="149"/>
                    <a:pt x="229" y="149"/>
                    <a:pt x="229" y="149"/>
                  </a:cubicBezTo>
                  <a:lnTo>
                    <a:pt x="511" y="149"/>
                  </a:lnTo>
                  <a:close/>
                  <a:moveTo>
                    <a:pt x="43" y="146"/>
                  </a:moveTo>
                  <a:cubicBezTo>
                    <a:pt x="479" y="29"/>
                    <a:pt x="479" y="29"/>
                    <a:pt x="479" y="29"/>
                  </a:cubicBezTo>
                  <a:cubicBezTo>
                    <a:pt x="476" y="18"/>
                    <a:pt x="476" y="18"/>
                    <a:pt x="476" y="18"/>
                  </a:cubicBezTo>
                  <a:cubicBezTo>
                    <a:pt x="473" y="7"/>
                    <a:pt x="462" y="0"/>
                    <a:pt x="451" y="3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44" y="112"/>
                    <a:pt x="37" y="124"/>
                    <a:pt x="40" y="134"/>
                  </a:cubicBezTo>
                  <a:lnTo>
                    <a:pt x="43" y="146"/>
                  </a:lnTo>
                  <a:close/>
                  <a:moveTo>
                    <a:pt x="271" y="387"/>
                  </a:moveTo>
                  <a:cubicBezTo>
                    <a:pt x="271" y="423"/>
                    <a:pt x="301" y="453"/>
                    <a:pt x="337" y="453"/>
                  </a:cubicBezTo>
                  <a:cubicBezTo>
                    <a:pt x="568" y="453"/>
                    <a:pt x="568" y="453"/>
                    <a:pt x="568" y="453"/>
                  </a:cubicBezTo>
                  <a:cubicBezTo>
                    <a:pt x="568" y="322"/>
                    <a:pt x="568" y="322"/>
                    <a:pt x="568" y="322"/>
                  </a:cubicBezTo>
                  <a:cubicBezTo>
                    <a:pt x="337" y="322"/>
                    <a:pt x="337" y="322"/>
                    <a:pt x="337" y="322"/>
                  </a:cubicBezTo>
                  <a:cubicBezTo>
                    <a:pt x="301" y="322"/>
                    <a:pt x="271" y="351"/>
                    <a:pt x="271" y="387"/>
                  </a:cubicBezTo>
                  <a:close/>
                  <a:moveTo>
                    <a:pt x="370" y="387"/>
                  </a:moveTo>
                  <a:cubicBezTo>
                    <a:pt x="370" y="406"/>
                    <a:pt x="355" y="422"/>
                    <a:pt x="335" y="422"/>
                  </a:cubicBezTo>
                  <a:cubicBezTo>
                    <a:pt x="316" y="422"/>
                    <a:pt x="301" y="406"/>
                    <a:pt x="301" y="387"/>
                  </a:cubicBezTo>
                  <a:cubicBezTo>
                    <a:pt x="301" y="368"/>
                    <a:pt x="316" y="353"/>
                    <a:pt x="335" y="353"/>
                  </a:cubicBezTo>
                  <a:cubicBezTo>
                    <a:pt x="355" y="353"/>
                    <a:pt x="370" y="368"/>
                    <a:pt x="370" y="387"/>
                  </a:cubicBezTo>
                  <a:close/>
                  <a:moveTo>
                    <a:pt x="540" y="170"/>
                  </a:moveTo>
                  <a:cubicBezTo>
                    <a:pt x="28" y="170"/>
                    <a:pt x="28" y="170"/>
                    <a:pt x="28" y="170"/>
                  </a:cubicBezTo>
                  <a:cubicBezTo>
                    <a:pt x="13" y="170"/>
                    <a:pt x="0" y="183"/>
                    <a:pt x="0" y="198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92"/>
                    <a:pt x="13" y="605"/>
                    <a:pt x="28" y="605"/>
                  </a:cubicBezTo>
                  <a:cubicBezTo>
                    <a:pt x="540" y="605"/>
                    <a:pt x="540" y="605"/>
                    <a:pt x="540" y="605"/>
                  </a:cubicBezTo>
                  <a:cubicBezTo>
                    <a:pt x="555" y="605"/>
                    <a:pt x="568" y="592"/>
                    <a:pt x="568" y="577"/>
                  </a:cubicBezTo>
                  <a:cubicBezTo>
                    <a:pt x="568" y="474"/>
                    <a:pt x="568" y="474"/>
                    <a:pt x="568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289" y="474"/>
                    <a:pt x="250" y="435"/>
                    <a:pt x="250" y="387"/>
                  </a:cubicBezTo>
                  <a:cubicBezTo>
                    <a:pt x="250" y="340"/>
                    <a:pt x="289" y="301"/>
                    <a:pt x="337" y="301"/>
                  </a:cubicBezTo>
                  <a:cubicBezTo>
                    <a:pt x="568" y="301"/>
                    <a:pt x="568" y="301"/>
                    <a:pt x="568" y="301"/>
                  </a:cubicBezTo>
                  <a:cubicBezTo>
                    <a:pt x="568" y="198"/>
                    <a:pt x="568" y="198"/>
                    <a:pt x="568" y="198"/>
                  </a:cubicBezTo>
                  <a:cubicBezTo>
                    <a:pt x="568" y="183"/>
                    <a:pt x="555" y="170"/>
                    <a:pt x="540" y="170"/>
                  </a:cubicBez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36"/>
            <p:cNvSpPr>
              <a:spLocks noChangeArrowheads="1"/>
            </p:cNvSpPr>
            <p:nvPr/>
          </p:nvSpPr>
          <p:spPr bwMode="auto">
            <a:xfrm>
              <a:off x="7678738" y="1947863"/>
              <a:ext cx="719138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"/>
            <p:cNvSpPr>
              <a:spLocks noEditPoints="1"/>
            </p:cNvSpPr>
            <p:nvPr/>
          </p:nvSpPr>
          <p:spPr bwMode="auto">
            <a:xfrm>
              <a:off x="7608888" y="1879600"/>
              <a:ext cx="857250" cy="1017588"/>
            </a:xfrm>
            <a:custGeom>
              <a:avLst/>
              <a:gdLst>
                <a:gd name="T0" fmla="*/ 418 w 1200"/>
                <a:gd name="T1" fmla="*/ 1171 h 1425"/>
                <a:gd name="T2" fmla="*/ 0 w 1200"/>
                <a:gd name="T3" fmla="*/ 600 h 1425"/>
                <a:gd name="T4" fmla="*/ 600 w 1200"/>
                <a:gd name="T5" fmla="*/ 0 h 1425"/>
                <a:gd name="T6" fmla="*/ 1200 w 1200"/>
                <a:gd name="T7" fmla="*/ 600 h 1425"/>
                <a:gd name="T8" fmla="*/ 782 w 1200"/>
                <a:gd name="T9" fmla="*/ 1171 h 1425"/>
                <a:gd name="T10" fmla="*/ 600 w 1200"/>
                <a:gd name="T11" fmla="*/ 1425 h 1425"/>
                <a:gd name="T12" fmla="*/ 418 w 1200"/>
                <a:gd name="T13" fmla="*/ 1171 h 1425"/>
                <a:gd name="T14" fmla="*/ 1050 w 1200"/>
                <a:gd name="T15" fmla="*/ 600 h 1425"/>
                <a:gd name="T16" fmla="*/ 600 w 1200"/>
                <a:gd name="T17" fmla="*/ 150 h 1425"/>
                <a:gd name="T18" fmla="*/ 150 w 1200"/>
                <a:gd name="T19" fmla="*/ 600 h 1425"/>
                <a:gd name="T20" fmla="*/ 600 w 1200"/>
                <a:gd name="T21" fmla="*/ 1050 h 1425"/>
                <a:gd name="T22" fmla="*/ 1050 w 1200"/>
                <a:gd name="T23" fmla="*/ 60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5">
                  <a:moveTo>
                    <a:pt x="418" y="1171"/>
                  </a:moveTo>
                  <a:cubicBezTo>
                    <a:pt x="175" y="1094"/>
                    <a:pt x="0" y="868"/>
                    <a:pt x="0" y="600"/>
                  </a:cubicBezTo>
                  <a:cubicBezTo>
                    <a:pt x="0" y="268"/>
                    <a:pt x="269" y="0"/>
                    <a:pt x="600" y="0"/>
                  </a:cubicBezTo>
                  <a:cubicBezTo>
                    <a:pt x="931" y="0"/>
                    <a:pt x="1200" y="268"/>
                    <a:pt x="1200" y="600"/>
                  </a:cubicBezTo>
                  <a:cubicBezTo>
                    <a:pt x="1200" y="868"/>
                    <a:pt x="1024" y="1094"/>
                    <a:pt x="782" y="1171"/>
                  </a:cubicBezTo>
                  <a:cubicBezTo>
                    <a:pt x="600" y="1425"/>
                    <a:pt x="600" y="1425"/>
                    <a:pt x="600" y="1425"/>
                  </a:cubicBezTo>
                  <a:lnTo>
                    <a:pt x="418" y="1171"/>
                  </a:lnTo>
                  <a:close/>
                  <a:moveTo>
                    <a:pt x="1050" y="600"/>
                  </a:moveTo>
                  <a:cubicBezTo>
                    <a:pt x="1050" y="351"/>
                    <a:pt x="848" y="150"/>
                    <a:pt x="600" y="150"/>
                  </a:cubicBezTo>
                  <a:cubicBezTo>
                    <a:pt x="351" y="150"/>
                    <a:pt x="150" y="351"/>
                    <a:pt x="150" y="600"/>
                  </a:cubicBezTo>
                  <a:cubicBezTo>
                    <a:pt x="150" y="848"/>
                    <a:pt x="351" y="1050"/>
                    <a:pt x="600" y="1050"/>
                  </a:cubicBezTo>
                  <a:cubicBezTo>
                    <a:pt x="848" y="1050"/>
                    <a:pt x="1050" y="848"/>
                    <a:pt x="1050" y="600"/>
                  </a:cubicBezTo>
                  <a:close/>
                </a:path>
              </a:pathLst>
            </a:custGeom>
            <a:solidFill>
              <a:srgbClr val="00B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8037513" y="1879600"/>
              <a:ext cx="428625" cy="1017588"/>
            </a:xfrm>
            <a:custGeom>
              <a:avLst/>
              <a:gdLst>
                <a:gd name="T0" fmla="*/ 0 w 600"/>
                <a:gd name="T1" fmla="*/ 150 h 1425"/>
                <a:gd name="T2" fmla="*/ 450 w 600"/>
                <a:gd name="T3" fmla="*/ 600 h 1425"/>
                <a:gd name="T4" fmla="*/ 0 w 600"/>
                <a:gd name="T5" fmla="*/ 1050 h 1425"/>
                <a:gd name="T6" fmla="*/ 0 w 600"/>
                <a:gd name="T7" fmla="*/ 1050 h 1425"/>
                <a:gd name="T8" fmla="*/ 0 w 600"/>
                <a:gd name="T9" fmla="*/ 1425 h 1425"/>
                <a:gd name="T10" fmla="*/ 182 w 600"/>
                <a:gd name="T11" fmla="*/ 1171 h 1425"/>
                <a:gd name="T12" fmla="*/ 600 w 600"/>
                <a:gd name="T13" fmla="*/ 600 h 1425"/>
                <a:gd name="T14" fmla="*/ 0 w 600"/>
                <a:gd name="T15" fmla="*/ 0 h 1425"/>
                <a:gd name="T16" fmla="*/ 0 w 600"/>
                <a:gd name="T17" fmla="*/ 0 h 1425"/>
                <a:gd name="T18" fmla="*/ 0 w 600"/>
                <a:gd name="T19" fmla="*/ 150 h 1425"/>
                <a:gd name="T20" fmla="*/ 0 w 600"/>
                <a:gd name="T21" fmla="*/ 15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5">
                  <a:moveTo>
                    <a:pt x="0" y="150"/>
                  </a:moveTo>
                  <a:cubicBezTo>
                    <a:pt x="248" y="150"/>
                    <a:pt x="450" y="351"/>
                    <a:pt x="450" y="600"/>
                  </a:cubicBezTo>
                  <a:cubicBezTo>
                    <a:pt x="450" y="848"/>
                    <a:pt x="248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5"/>
                    <a:pt x="0" y="1425"/>
                    <a:pt x="0" y="1425"/>
                  </a:cubicBezTo>
                  <a:cubicBezTo>
                    <a:pt x="182" y="1171"/>
                    <a:pt x="182" y="1171"/>
                    <a:pt x="182" y="1171"/>
                  </a:cubicBezTo>
                  <a:cubicBezTo>
                    <a:pt x="424" y="1094"/>
                    <a:pt x="600" y="868"/>
                    <a:pt x="600" y="600"/>
                  </a:cubicBezTo>
                  <a:cubicBezTo>
                    <a:pt x="600" y="268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05A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9"/>
            <p:cNvSpPr>
              <a:spLocks noEditPoints="1"/>
            </p:cNvSpPr>
            <p:nvPr/>
          </p:nvSpPr>
          <p:spPr bwMode="auto">
            <a:xfrm>
              <a:off x="7805738" y="2100263"/>
              <a:ext cx="469900" cy="414338"/>
            </a:xfrm>
            <a:custGeom>
              <a:avLst/>
              <a:gdLst>
                <a:gd name="T0" fmla="*/ 632 w 658"/>
                <a:gd name="T1" fmla="*/ 0 h 581"/>
                <a:gd name="T2" fmla="*/ 114 w 658"/>
                <a:gd name="T3" fmla="*/ 0 h 581"/>
                <a:gd name="T4" fmla="*/ 88 w 658"/>
                <a:gd name="T5" fmla="*/ 26 h 581"/>
                <a:gd name="T6" fmla="*/ 88 w 658"/>
                <a:gd name="T7" fmla="*/ 41 h 581"/>
                <a:gd name="T8" fmla="*/ 658 w 658"/>
                <a:gd name="T9" fmla="*/ 41 h 581"/>
                <a:gd name="T10" fmla="*/ 658 w 658"/>
                <a:gd name="T11" fmla="*/ 26 h 581"/>
                <a:gd name="T12" fmla="*/ 632 w 658"/>
                <a:gd name="T13" fmla="*/ 0 h 581"/>
                <a:gd name="T14" fmla="*/ 88 w 658"/>
                <a:gd name="T15" fmla="*/ 183 h 581"/>
                <a:gd name="T16" fmla="*/ 544 w 658"/>
                <a:gd name="T17" fmla="*/ 183 h 581"/>
                <a:gd name="T18" fmla="*/ 593 w 658"/>
                <a:gd name="T19" fmla="*/ 232 h 581"/>
                <a:gd name="T20" fmla="*/ 593 w 658"/>
                <a:gd name="T21" fmla="*/ 375 h 581"/>
                <a:gd name="T22" fmla="*/ 632 w 658"/>
                <a:gd name="T23" fmla="*/ 375 h 581"/>
                <a:gd name="T24" fmla="*/ 658 w 658"/>
                <a:gd name="T25" fmla="*/ 349 h 581"/>
                <a:gd name="T26" fmla="*/ 658 w 658"/>
                <a:gd name="T27" fmla="*/ 105 h 581"/>
                <a:gd name="T28" fmla="*/ 88 w 658"/>
                <a:gd name="T29" fmla="*/ 105 h 581"/>
                <a:gd name="T30" fmla="*/ 88 w 658"/>
                <a:gd name="T31" fmla="*/ 183 h 581"/>
                <a:gd name="T32" fmla="*/ 544 w 658"/>
                <a:gd name="T33" fmla="*/ 207 h 581"/>
                <a:gd name="T34" fmla="*/ 25 w 658"/>
                <a:gd name="T35" fmla="*/ 207 h 581"/>
                <a:gd name="T36" fmla="*/ 0 w 658"/>
                <a:gd name="T37" fmla="*/ 232 h 581"/>
                <a:gd name="T38" fmla="*/ 0 w 658"/>
                <a:gd name="T39" fmla="*/ 555 h 581"/>
                <a:gd name="T40" fmla="*/ 25 w 658"/>
                <a:gd name="T41" fmla="*/ 581 h 581"/>
                <a:gd name="T42" fmla="*/ 544 w 658"/>
                <a:gd name="T43" fmla="*/ 581 h 581"/>
                <a:gd name="T44" fmla="*/ 569 w 658"/>
                <a:gd name="T45" fmla="*/ 555 h 581"/>
                <a:gd name="T46" fmla="*/ 569 w 658"/>
                <a:gd name="T47" fmla="*/ 232 h 581"/>
                <a:gd name="T48" fmla="*/ 544 w 658"/>
                <a:gd name="T49" fmla="*/ 207 h 581"/>
                <a:gd name="T50" fmla="*/ 365 w 658"/>
                <a:gd name="T51" fmla="*/ 262 h 581"/>
                <a:gd name="T52" fmla="*/ 517 w 658"/>
                <a:gd name="T53" fmla="*/ 262 h 581"/>
                <a:gd name="T54" fmla="*/ 517 w 658"/>
                <a:gd name="T55" fmla="*/ 361 h 581"/>
                <a:gd name="T56" fmla="*/ 365 w 658"/>
                <a:gd name="T57" fmla="*/ 361 h 581"/>
                <a:gd name="T58" fmla="*/ 365 w 658"/>
                <a:gd name="T59" fmla="*/ 2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8" h="581">
                  <a:moveTo>
                    <a:pt x="632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00" y="0"/>
                    <a:pt x="88" y="12"/>
                    <a:pt x="88" y="26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658" y="41"/>
                    <a:pt x="658" y="41"/>
                    <a:pt x="658" y="41"/>
                  </a:cubicBezTo>
                  <a:cubicBezTo>
                    <a:pt x="658" y="26"/>
                    <a:pt x="658" y="26"/>
                    <a:pt x="658" y="26"/>
                  </a:cubicBezTo>
                  <a:cubicBezTo>
                    <a:pt x="658" y="12"/>
                    <a:pt x="646" y="0"/>
                    <a:pt x="632" y="0"/>
                  </a:cubicBezTo>
                  <a:close/>
                  <a:moveTo>
                    <a:pt x="88" y="183"/>
                  </a:moveTo>
                  <a:cubicBezTo>
                    <a:pt x="544" y="183"/>
                    <a:pt x="544" y="183"/>
                    <a:pt x="544" y="183"/>
                  </a:cubicBezTo>
                  <a:cubicBezTo>
                    <a:pt x="571" y="183"/>
                    <a:pt x="593" y="205"/>
                    <a:pt x="593" y="232"/>
                  </a:cubicBezTo>
                  <a:cubicBezTo>
                    <a:pt x="593" y="375"/>
                    <a:pt x="593" y="375"/>
                    <a:pt x="593" y="375"/>
                  </a:cubicBezTo>
                  <a:cubicBezTo>
                    <a:pt x="632" y="375"/>
                    <a:pt x="632" y="375"/>
                    <a:pt x="632" y="375"/>
                  </a:cubicBezTo>
                  <a:cubicBezTo>
                    <a:pt x="646" y="375"/>
                    <a:pt x="658" y="363"/>
                    <a:pt x="658" y="349"/>
                  </a:cubicBezTo>
                  <a:cubicBezTo>
                    <a:pt x="658" y="105"/>
                    <a:pt x="658" y="105"/>
                    <a:pt x="658" y="105"/>
                  </a:cubicBezTo>
                  <a:cubicBezTo>
                    <a:pt x="88" y="105"/>
                    <a:pt x="88" y="105"/>
                    <a:pt x="88" y="105"/>
                  </a:cubicBezTo>
                  <a:lnTo>
                    <a:pt x="88" y="183"/>
                  </a:lnTo>
                  <a:close/>
                  <a:moveTo>
                    <a:pt x="544" y="207"/>
                  </a:moveTo>
                  <a:cubicBezTo>
                    <a:pt x="25" y="207"/>
                    <a:pt x="25" y="207"/>
                    <a:pt x="25" y="207"/>
                  </a:cubicBezTo>
                  <a:cubicBezTo>
                    <a:pt x="11" y="207"/>
                    <a:pt x="0" y="218"/>
                    <a:pt x="0" y="232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69"/>
                    <a:pt x="11" y="581"/>
                    <a:pt x="25" y="581"/>
                  </a:cubicBezTo>
                  <a:cubicBezTo>
                    <a:pt x="544" y="581"/>
                    <a:pt x="544" y="581"/>
                    <a:pt x="544" y="581"/>
                  </a:cubicBezTo>
                  <a:cubicBezTo>
                    <a:pt x="558" y="581"/>
                    <a:pt x="569" y="569"/>
                    <a:pt x="569" y="555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569" y="218"/>
                    <a:pt x="558" y="207"/>
                    <a:pt x="544" y="207"/>
                  </a:cubicBezTo>
                  <a:close/>
                  <a:moveTo>
                    <a:pt x="365" y="262"/>
                  </a:moveTo>
                  <a:cubicBezTo>
                    <a:pt x="517" y="262"/>
                    <a:pt x="517" y="262"/>
                    <a:pt x="517" y="262"/>
                  </a:cubicBezTo>
                  <a:cubicBezTo>
                    <a:pt x="517" y="361"/>
                    <a:pt x="517" y="361"/>
                    <a:pt x="517" y="361"/>
                  </a:cubicBezTo>
                  <a:cubicBezTo>
                    <a:pt x="365" y="361"/>
                    <a:pt x="365" y="361"/>
                    <a:pt x="365" y="361"/>
                  </a:cubicBezTo>
                  <a:lnTo>
                    <a:pt x="365" y="262"/>
                  </a:lnTo>
                  <a:close/>
                </a:path>
              </a:pathLst>
            </a:custGeom>
            <a:solidFill>
              <a:srgbClr val="00B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40"/>
            <p:cNvSpPr>
              <a:spLocks noChangeArrowheads="1"/>
            </p:cNvSpPr>
            <p:nvPr/>
          </p:nvSpPr>
          <p:spPr bwMode="auto">
            <a:xfrm>
              <a:off x="6954838" y="2497138"/>
              <a:ext cx="719138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1"/>
            <p:cNvSpPr>
              <a:spLocks noEditPoints="1"/>
            </p:cNvSpPr>
            <p:nvPr/>
          </p:nvSpPr>
          <p:spPr bwMode="auto">
            <a:xfrm>
              <a:off x="6884988" y="2427288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FDB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7313613" y="2427288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E5A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3"/>
            <p:cNvSpPr>
              <a:spLocks noEditPoints="1"/>
            </p:cNvSpPr>
            <p:nvPr/>
          </p:nvSpPr>
          <p:spPr bwMode="auto">
            <a:xfrm>
              <a:off x="7054850" y="2600325"/>
              <a:ext cx="515938" cy="381000"/>
            </a:xfrm>
            <a:custGeom>
              <a:avLst/>
              <a:gdLst>
                <a:gd name="T0" fmla="*/ 370 w 721"/>
                <a:gd name="T1" fmla="*/ 323 h 533"/>
                <a:gd name="T2" fmla="*/ 574 w 721"/>
                <a:gd name="T3" fmla="*/ 350 h 533"/>
                <a:gd name="T4" fmla="*/ 573 w 721"/>
                <a:gd name="T5" fmla="*/ 211 h 533"/>
                <a:gd name="T6" fmla="*/ 427 w 721"/>
                <a:gd name="T7" fmla="*/ 183 h 533"/>
                <a:gd name="T8" fmla="*/ 549 w 721"/>
                <a:gd name="T9" fmla="*/ 215 h 533"/>
                <a:gd name="T10" fmla="*/ 410 w 721"/>
                <a:gd name="T11" fmla="*/ 249 h 533"/>
                <a:gd name="T12" fmla="*/ 427 w 721"/>
                <a:gd name="T13" fmla="*/ 207 h 533"/>
                <a:gd name="T14" fmla="*/ 549 w 721"/>
                <a:gd name="T15" fmla="*/ 215 h 533"/>
                <a:gd name="T16" fmla="*/ 173 w 721"/>
                <a:gd name="T17" fmla="*/ 367 h 533"/>
                <a:gd name="T18" fmla="*/ 27 w 721"/>
                <a:gd name="T19" fmla="*/ 394 h 533"/>
                <a:gd name="T20" fmla="*/ 25 w 721"/>
                <a:gd name="T21" fmla="*/ 533 h 533"/>
                <a:gd name="T22" fmla="*/ 229 w 721"/>
                <a:gd name="T23" fmla="*/ 506 h 533"/>
                <a:gd name="T24" fmla="*/ 43 w 721"/>
                <a:gd name="T25" fmla="*/ 433 h 533"/>
                <a:gd name="T26" fmla="*/ 60 w 721"/>
                <a:gd name="T27" fmla="*/ 391 h 533"/>
                <a:gd name="T28" fmla="*/ 183 w 721"/>
                <a:gd name="T29" fmla="*/ 399 h 533"/>
                <a:gd name="T30" fmla="*/ 43 w 721"/>
                <a:gd name="T31" fmla="*/ 433 h 533"/>
                <a:gd name="T32" fmla="*/ 695 w 721"/>
                <a:gd name="T33" fmla="*/ 394 h 533"/>
                <a:gd name="T34" fmla="*/ 549 w 721"/>
                <a:gd name="T35" fmla="*/ 367 h 533"/>
                <a:gd name="T36" fmla="*/ 492 w 721"/>
                <a:gd name="T37" fmla="*/ 506 h 533"/>
                <a:gd name="T38" fmla="*/ 696 w 721"/>
                <a:gd name="T39" fmla="*/ 533 h 533"/>
                <a:gd name="T40" fmla="*/ 532 w 721"/>
                <a:gd name="T41" fmla="*/ 433 h 533"/>
                <a:gd name="T42" fmla="*/ 549 w 721"/>
                <a:gd name="T43" fmla="*/ 391 h 533"/>
                <a:gd name="T44" fmla="*/ 671 w 721"/>
                <a:gd name="T45" fmla="*/ 399 h 533"/>
                <a:gd name="T46" fmla="*/ 532 w 721"/>
                <a:gd name="T47" fmla="*/ 433 h 533"/>
                <a:gd name="T48" fmla="*/ 452 w 721"/>
                <a:gd name="T49" fmla="*/ 167 h 533"/>
                <a:gd name="T50" fmla="*/ 450 w 721"/>
                <a:gd name="T51" fmla="*/ 27 h 533"/>
                <a:gd name="T52" fmla="*/ 304 w 721"/>
                <a:gd name="T53" fmla="*/ 0 h 533"/>
                <a:gd name="T54" fmla="*/ 248 w 721"/>
                <a:gd name="T55" fmla="*/ 140 h 533"/>
                <a:gd name="T56" fmla="*/ 295 w 721"/>
                <a:gd name="T57" fmla="*/ 32 h 533"/>
                <a:gd name="T58" fmla="*/ 417 w 721"/>
                <a:gd name="T59" fmla="*/ 24 h 533"/>
                <a:gd name="T60" fmla="*/ 434 w 721"/>
                <a:gd name="T61" fmla="*/ 66 h 533"/>
                <a:gd name="T62" fmla="*/ 295 w 721"/>
                <a:gd name="T63" fmla="*/ 32 h 533"/>
                <a:gd name="T64" fmla="*/ 417 w 721"/>
                <a:gd name="T65" fmla="*/ 367 h 533"/>
                <a:gd name="T66" fmla="*/ 271 w 721"/>
                <a:gd name="T67" fmla="*/ 394 h 533"/>
                <a:gd name="T68" fmla="*/ 270 w 721"/>
                <a:gd name="T69" fmla="*/ 533 h 533"/>
                <a:gd name="T70" fmla="*/ 474 w 721"/>
                <a:gd name="T71" fmla="*/ 506 h 533"/>
                <a:gd name="T72" fmla="*/ 287 w 721"/>
                <a:gd name="T73" fmla="*/ 433 h 533"/>
                <a:gd name="T74" fmla="*/ 304 w 721"/>
                <a:gd name="T75" fmla="*/ 391 h 533"/>
                <a:gd name="T76" fmla="*/ 427 w 721"/>
                <a:gd name="T77" fmla="*/ 399 h 533"/>
                <a:gd name="T78" fmla="*/ 287 w 721"/>
                <a:gd name="T79" fmla="*/ 433 h 533"/>
                <a:gd name="T80" fmla="*/ 330 w 721"/>
                <a:gd name="T81" fmla="*/ 350 h 533"/>
                <a:gd name="T82" fmla="*/ 328 w 721"/>
                <a:gd name="T83" fmla="*/ 211 h 533"/>
                <a:gd name="T84" fmla="*/ 182 w 721"/>
                <a:gd name="T85" fmla="*/ 183 h 533"/>
                <a:gd name="T86" fmla="*/ 125 w 721"/>
                <a:gd name="T87" fmla="*/ 323 h 533"/>
                <a:gd name="T88" fmla="*/ 172 w 721"/>
                <a:gd name="T89" fmla="*/ 215 h 533"/>
                <a:gd name="T90" fmla="*/ 295 w 721"/>
                <a:gd name="T91" fmla="*/ 207 h 533"/>
                <a:gd name="T92" fmla="*/ 312 w 721"/>
                <a:gd name="T93" fmla="*/ 249 h 533"/>
                <a:gd name="T94" fmla="*/ 172 w 721"/>
                <a:gd name="T95" fmla="*/ 215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1" h="533">
                  <a:moveTo>
                    <a:pt x="393" y="211"/>
                  </a:moveTo>
                  <a:cubicBezTo>
                    <a:pt x="370" y="323"/>
                    <a:pt x="370" y="323"/>
                    <a:pt x="370" y="323"/>
                  </a:cubicBezTo>
                  <a:cubicBezTo>
                    <a:pt x="367" y="338"/>
                    <a:pt x="377" y="350"/>
                    <a:pt x="392" y="350"/>
                  </a:cubicBezTo>
                  <a:cubicBezTo>
                    <a:pt x="574" y="350"/>
                    <a:pt x="574" y="350"/>
                    <a:pt x="574" y="350"/>
                  </a:cubicBezTo>
                  <a:cubicBezTo>
                    <a:pt x="589" y="350"/>
                    <a:pt x="599" y="338"/>
                    <a:pt x="596" y="323"/>
                  </a:cubicBezTo>
                  <a:cubicBezTo>
                    <a:pt x="573" y="211"/>
                    <a:pt x="573" y="211"/>
                    <a:pt x="573" y="211"/>
                  </a:cubicBezTo>
                  <a:cubicBezTo>
                    <a:pt x="570" y="196"/>
                    <a:pt x="555" y="183"/>
                    <a:pt x="539" y="183"/>
                  </a:cubicBezTo>
                  <a:cubicBezTo>
                    <a:pt x="427" y="183"/>
                    <a:pt x="427" y="183"/>
                    <a:pt x="427" y="183"/>
                  </a:cubicBezTo>
                  <a:cubicBezTo>
                    <a:pt x="411" y="183"/>
                    <a:pt x="396" y="196"/>
                    <a:pt x="393" y="211"/>
                  </a:cubicBezTo>
                  <a:close/>
                  <a:moveTo>
                    <a:pt x="549" y="215"/>
                  </a:moveTo>
                  <a:cubicBezTo>
                    <a:pt x="556" y="249"/>
                    <a:pt x="556" y="249"/>
                    <a:pt x="556" y="249"/>
                  </a:cubicBezTo>
                  <a:cubicBezTo>
                    <a:pt x="410" y="249"/>
                    <a:pt x="410" y="249"/>
                    <a:pt x="410" y="249"/>
                  </a:cubicBezTo>
                  <a:cubicBezTo>
                    <a:pt x="417" y="215"/>
                    <a:pt x="417" y="215"/>
                    <a:pt x="417" y="215"/>
                  </a:cubicBezTo>
                  <a:cubicBezTo>
                    <a:pt x="418" y="212"/>
                    <a:pt x="423" y="207"/>
                    <a:pt x="427" y="207"/>
                  </a:cubicBezTo>
                  <a:cubicBezTo>
                    <a:pt x="539" y="207"/>
                    <a:pt x="539" y="207"/>
                    <a:pt x="539" y="207"/>
                  </a:cubicBezTo>
                  <a:cubicBezTo>
                    <a:pt x="543" y="207"/>
                    <a:pt x="548" y="212"/>
                    <a:pt x="549" y="215"/>
                  </a:cubicBezTo>
                  <a:close/>
                  <a:moveTo>
                    <a:pt x="206" y="394"/>
                  </a:moveTo>
                  <a:cubicBezTo>
                    <a:pt x="203" y="379"/>
                    <a:pt x="188" y="367"/>
                    <a:pt x="173" y="367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45" y="367"/>
                    <a:pt x="30" y="379"/>
                    <a:pt x="27" y="394"/>
                  </a:cubicBezTo>
                  <a:cubicBezTo>
                    <a:pt x="3" y="506"/>
                    <a:pt x="3" y="506"/>
                    <a:pt x="3" y="506"/>
                  </a:cubicBezTo>
                  <a:cubicBezTo>
                    <a:pt x="0" y="521"/>
                    <a:pt x="10" y="533"/>
                    <a:pt x="25" y="533"/>
                  </a:cubicBezTo>
                  <a:cubicBezTo>
                    <a:pt x="207" y="533"/>
                    <a:pt x="207" y="533"/>
                    <a:pt x="207" y="533"/>
                  </a:cubicBezTo>
                  <a:cubicBezTo>
                    <a:pt x="223" y="533"/>
                    <a:pt x="233" y="521"/>
                    <a:pt x="229" y="506"/>
                  </a:cubicBezTo>
                  <a:lnTo>
                    <a:pt x="206" y="394"/>
                  </a:lnTo>
                  <a:close/>
                  <a:moveTo>
                    <a:pt x="43" y="433"/>
                  </a:moveTo>
                  <a:cubicBezTo>
                    <a:pt x="50" y="399"/>
                    <a:pt x="50" y="399"/>
                    <a:pt x="50" y="399"/>
                  </a:cubicBezTo>
                  <a:cubicBezTo>
                    <a:pt x="51" y="395"/>
                    <a:pt x="56" y="391"/>
                    <a:pt x="60" y="391"/>
                  </a:cubicBezTo>
                  <a:cubicBezTo>
                    <a:pt x="173" y="391"/>
                    <a:pt x="173" y="391"/>
                    <a:pt x="173" y="391"/>
                  </a:cubicBezTo>
                  <a:cubicBezTo>
                    <a:pt x="177" y="391"/>
                    <a:pt x="182" y="395"/>
                    <a:pt x="183" y="399"/>
                  </a:cubicBezTo>
                  <a:cubicBezTo>
                    <a:pt x="190" y="433"/>
                    <a:pt x="190" y="433"/>
                    <a:pt x="190" y="433"/>
                  </a:cubicBezTo>
                  <a:lnTo>
                    <a:pt x="43" y="433"/>
                  </a:lnTo>
                  <a:close/>
                  <a:moveTo>
                    <a:pt x="718" y="506"/>
                  </a:moveTo>
                  <a:cubicBezTo>
                    <a:pt x="695" y="394"/>
                    <a:pt x="695" y="394"/>
                    <a:pt x="695" y="394"/>
                  </a:cubicBezTo>
                  <a:cubicBezTo>
                    <a:pt x="692" y="379"/>
                    <a:pt x="677" y="367"/>
                    <a:pt x="661" y="367"/>
                  </a:cubicBezTo>
                  <a:cubicBezTo>
                    <a:pt x="549" y="367"/>
                    <a:pt x="549" y="367"/>
                    <a:pt x="549" y="367"/>
                  </a:cubicBezTo>
                  <a:cubicBezTo>
                    <a:pt x="534" y="367"/>
                    <a:pt x="519" y="379"/>
                    <a:pt x="515" y="394"/>
                  </a:cubicBezTo>
                  <a:cubicBezTo>
                    <a:pt x="492" y="506"/>
                    <a:pt x="492" y="506"/>
                    <a:pt x="492" y="506"/>
                  </a:cubicBezTo>
                  <a:cubicBezTo>
                    <a:pt x="489" y="521"/>
                    <a:pt x="499" y="533"/>
                    <a:pt x="514" y="533"/>
                  </a:cubicBezTo>
                  <a:cubicBezTo>
                    <a:pt x="696" y="533"/>
                    <a:pt x="696" y="533"/>
                    <a:pt x="696" y="533"/>
                  </a:cubicBezTo>
                  <a:cubicBezTo>
                    <a:pt x="711" y="533"/>
                    <a:pt x="721" y="521"/>
                    <a:pt x="718" y="506"/>
                  </a:cubicBezTo>
                  <a:close/>
                  <a:moveTo>
                    <a:pt x="532" y="433"/>
                  </a:moveTo>
                  <a:cubicBezTo>
                    <a:pt x="539" y="399"/>
                    <a:pt x="539" y="399"/>
                    <a:pt x="539" y="399"/>
                  </a:cubicBezTo>
                  <a:cubicBezTo>
                    <a:pt x="540" y="395"/>
                    <a:pt x="545" y="391"/>
                    <a:pt x="549" y="391"/>
                  </a:cubicBezTo>
                  <a:cubicBezTo>
                    <a:pt x="661" y="391"/>
                    <a:pt x="661" y="391"/>
                    <a:pt x="661" y="391"/>
                  </a:cubicBezTo>
                  <a:cubicBezTo>
                    <a:pt x="665" y="391"/>
                    <a:pt x="671" y="395"/>
                    <a:pt x="671" y="399"/>
                  </a:cubicBezTo>
                  <a:cubicBezTo>
                    <a:pt x="678" y="433"/>
                    <a:pt x="678" y="433"/>
                    <a:pt x="678" y="433"/>
                  </a:cubicBezTo>
                  <a:lnTo>
                    <a:pt x="532" y="433"/>
                  </a:lnTo>
                  <a:close/>
                  <a:moveTo>
                    <a:pt x="270" y="167"/>
                  </a:moveTo>
                  <a:cubicBezTo>
                    <a:pt x="452" y="167"/>
                    <a:pt x="452" y="167"/>
                    <a:pt x="452" y="167"/>
                  </a:cubicBezTo>
                  <a:cubicBezTo>
                    <a:pt x="467" y="167"/>
                    <a:pt x="477" y="155"/>
                    <a:pt x="474" y="140"/>
                  </a:cubicBezTo>
                  <a:cubicBezTo>
                    <a:pt x="450" y="27"/>
                    <a:pt x="450" y="27"/>
                    <a:pt x="450" y="27"/>
                  </a:cubicBezTo>
                  <a:cubicBezTo>
                    <a:pt x="447" y="12"/>
                    <a:pt x="432" y="0"/>
                    <a:pt x="417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9" y="0"/>
                    <a:pt x="274" y="12"/>
                    <a:pt x="271" y="27"/>
                  </a:cubicBezTo>
                  <a:cubicBezTo>
                    <a:pt x="248" y="140"/>
                    <a:pt x="248" y="140"/>
                    <a:pt x="248" y="140"/>
                  </a:cubicBezTo>
                  <a:cubicBezTo>
                    <a:pt x="245" y="155"/>
                    <a:pt x="254" y="167"/>
                    <a:pt x="270" y="167"/>
                  </a:cubicBezTo>
                  <a:close/>
                  <a:moveTo>
                    <a:pt x="295" y="32"/>
                  </a:moveTo>
                  <a:cubicBezTo>
                    <a:pt x="295" y="28"/>
                    <a:pt x="300" y="24"/>
                    <a:pt x="304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21" y="24"/>
                    <a:pt x="426" y="28"/>
                    <a:pt x="427" y="32"/>
                  </a:cubicBezTo>
                  <a:cubicBezTo>
                    <a:pt x="434" y="66"/>
                    <a:pt x="434" y="66"/>
                    <a:pt x="434" y="66"/>
                  </a:cubicBezTo>
                  <a:cubicBezTo>
                    <a:pt x="287" y="66"/>
                    <a:pt x="287" y="66"/>
                    <a:pt x="287" y="66"/>
                  </a:cubicBezTo>
                  <a:lnTo>
                    <a:pt x="295" y="32"/>
                  </a:lnTo>
                  <a:close/>
                  <a:moveTo>
                    <a:pt x="450" y="394"/>
                  </a:moveTo>
                  <a:cubicBezTo>
                    <a:pt x="447" y="379"/>
                    <a:pt x="432" y="367"/>
                    <a:pt x="417" y="367"/>
                  </a:cubicBezTo>
                  <a:cubicBezTo>
                    <a:pt x="304" y="367"/>
                    <a:pt x="304" y="367"/>
                    <a:pt x="304" y="367"/>
                  </a:cubicBezTo>
                  <a:cubicBezTo>
                    <a:pt x="289" y="367"/>
                    <a:pt x="274" y="379"/>
                    <a:pt x="271" y="394"/>
                  </a:cubicBezTo>
                  <a:cubicBezTo>
                    <a:pt x="248" y="506"/>
                    <a:pt x="248" y="506"/>
                    <a:pt x="248" y="506"/>
                  </a:cubicBezTo>
                  <a:cubicBezTo>
                    <a:pt x="245" y="521"/>
                    <a:pt x="254" y="533"/>
                    <a:pt x="270" y="533"/>
                  </a:cubicBezTo>
                  <a:cubicBezTo>
                    <a:pt x="452" y="533"/>
                    <a:pt x="452" y="533"/>
                    <a:pt x="452" y="533"/>
                  </a:cubicBezTo>
                  <a:cubicBezTo>
                    <a:pt x="467" y="533"/>
                    <a:pt x="477" y="521"/>
                    <a:pt x="474" y="506"/>
                  </a:cubicBezTo>
                  <a:lnTo>
                    <a:pt x="450" y="394"/>
                  </a:lnTo>
                  <a:close/>
                  <a:moveTo>
                    <a:pt x="287" y="433"/>
                  </a:moveTo>
                  <a:cubicBezTo>
                    <a:pt x="295" y="399"/>
                    <a:pt x="295" y="399"/>
                    <a:pt x="295" y="399"/>
                  </a:cubicBezTo>
                  <a:cubicBezTo>
                    <a:pt x="295" y="395"/>
                    <a:pt x="300" y="391"/>
                    <a:pt x="304" y="391"/>
                  </a:cubicBezTo>
                  <a:cubicBezTo>
                    <a:pt x="417" y="391"/>
                    <a:pt x="417" y="391"/>
                    <a:pt x="417" y="391"/>
                  </a:cubicBezTo>
                  <a:cubicBezTo>
                    <a:pt x="421" y="391"/>
                    <a:pt x="426" y="395"/>
                    <a:pt x="427" y="399"/>
                  </a:cubicBezTo>
                  <a:cubicBezTo>
                    <a:pt x="434" y="433"/>
                    <a:pt x="434" y="433"/>
                    <a:pt x="434" y="433"/>
                  </a:cubicBezTo>
                  <a:lnTo>
                    <a:pt x="287" y="433"/>
                  </a:lnTo>
                  <a:close/>
                  <a:moveTo>
                    <a:pt x="148" y="350"/>
                  </a:moveTo>
                  <a:cubicBezTo>
                    <a:pt x="330" y="350"/>
                    <a:pt x="330" y="350"/>
                    <a:pt x="330" y="350"/>
                  </a:cubicBezTo>
                  <a:cubicBezTo>
                    <a:pt x="345" y="350"/>
                    <a:pt x="355" y="338"/>
                    <a:pt x="352" y="323"/>
                  </a:cubicBezTo>
                  <a:cubicBezTo>
                    <a:pt x="328" y="211"/>
                    <a:pt x="328" y="211"/>
                    <a:pt x="328" y="211"/>
                  </a:cubicBezTo>
                  <a:cubicBezTo>
                    <a:pt x="325" y="196"/>
                    <a:pt x="310" y="183"/>
                    <a:pt x="295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67" y="183"/>
                    <a:pt x="152" y="196"/>
                    <a:pt x="149" y="211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2" y="338"/>
                    <a:pt x="132" y="350"/>
                    <a:pt x="148" y="350"/>
                  </a:cubicBezTo>
                  <a:close/>
                  <a:moveTo>
                    <a:pt x="172" y="215"/>
                  </a:moveTo>
                  <a:cubicBezTo>
                    <a:pt x="173" y="212"/>
                    <a:pt x="178" y="207"/>
                    <a:pt x="182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9" y="207"/>
                    <a:pt x="304" y="212"/>
                    <a:pt x="305" y="215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165" y="249"/>
                    <a:pt x="165" y="249"/>
                    <a:pt x="165" y="249"/>
                  </a:cubicBezTo>
                  <a:lnTo>
                    <a:pt x="172" y="215"/>
                  </a:lnTo>
                  <a:close/>
                </a:path>
              </a:pathLst>
            </a:custGeom>
            <a:solidFill>
              <a:srgbClr val="FDB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44"/>
            <p:cNvSpPr>
              <a:spLocks noChangeArrowheads="1"/>
            </p:cNvSpPr>
            <p:nvPr/>
          </p:nvSpPr>
          <p:spPr bwMode="auto">
            <a:xfrm>
              <a:off x="9128125" y="1395413"/>
              <a:ext cx="719138" cy="719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5"/>
            <p:cNvSpPr>
              <a:spLocks noEditPoints="1"/>
            </p:cNvSpPr>
            <p:nvPr/>
          </p:nvSpPr>
          <p:spPr bwMode="auto">
            <a:xfrm>
              <a:off x="9059863" y="1325563"/>
              <a:ext cx="857250" cy="1019175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9126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9488488" y="1325563"/>
              <a:ext cx="428625" cy="1019175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6E0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7"/>
            <p:cNvSpPr>
              <a:spLocks noEditPoints="1"/>
            </p:cNvSpPr>
            <p:nvPr/>
          </p:nvSpPr>
          <p:spPr bwMode="auto">
            <a:xfrm>
              <a:off x="9272588" y="1538288"/>
              <a:ext cx="431800" cy="433388"/>
            </a:xfrm>
            <a:custGeom>
              <a:avLst/>
              <a:gdLst>
                <a:gd name="T0" fmla="*/ 181 w 605"/>
                <a:gd name="T1" fmla="*/ 302 h 605"/>
                <a:gd name="T2" fmla="*/ 293 w 605"/>
                <a:gd name="T3" fmla="*/ 302 h 605"/>
                <a:gd name="T4" fmla="*/ 237 w 605"/>
                <a:gd name="T5" fmla="*/ 155 h 605"/>
                <a:gd name="T6" fmla="*/ 237 w 605"/>
                <a:gd name="T7" fmla="*/ 450 h 605"/>
                <a:gd name="T8" fmla="*/ 237 w 605"/>
                <a:gd name="T9" fmla="*/ 155 h 605"/>
                <a:gd name="T10" fmla="*/ 352 w 605"/>
                <a:gd name="T11" fmla="*/ 315 h 605"/>
                <a:gd name="T12" fmla="*/ 299 w 605"/>
                <a:gd name="T13" fmla="*/ 347 h 605"/>
                <a:gd name="T14" fmla="*/ 315 w 605"/>
                <a:gd name="T15" fmla="*/ 381 h 605"/>
                <a:gd name="T16" fmla="*/ 297 w 605"/>
                <a:gd name="T17" fmla="*/ 381 h 605"/>
                <a:gd name="T18" fmla="*/ 250 w 605"/>
                <a:gd name="T19" fmla="*/ 378 h 605"/>
                <a:gd name="T20" fmla="*/ 237 w 605"/>
                <a:gd name="T21" fmla="*/ 431 h 605"/>
                <a:gd name="T22" fmla="*/ 224 w 605"/>
                <a:gd name="T23" fmla="*/ 378 h 605"/>
                <a:gd name="T24" fmla="*/ 177 w 605"/>
                <a:gd name="T25" fmla="*/ 380 h 605"/>
                <a:gd name="T26" fmla="*/ 159 w 605"/>
                <a:gd name="T27" fmla="*/ 380 h 605"/>
                <a:gd name="T28" fmla="*/ 174 w 605"/>
                <a:gd name="T29" fmla="*/ 346 h 605"/>
                <a:gd name="T30" fmla="*/ 122 w 605"/>
                <a:gd name="T31" fmla="*/ 315 h 605"/>
                <a:gd name="T32" fmla="*/ 122 w 605"/>
                <a:gd name="T33" fmla="*/ 289 h 605"/>
                <a:gd name="T34" fmla="*/ 175 w 605"/>
                <a:gd name="T35" fmla="*/ 258 h 605"/>
                <a:gd name="T36" fmla="*/ 159 w 605"/>
                <a:gd name="T37" fmla="*/ 224 h 605"/>
                <a:gd name="T38" fmla="*/ 193 w 605"/>
                <a:gd name="T39" fmla="*/ 240 h 605"/>
                <a:gd name="T40" fmla="*/ 224 w 605"/>
                <a:gd name="T41" fmla="*/ 187 h 605"/>
                <a:gd name="T42" fmla="*/ 250 w 605"/>
                <a:gd name="T43" fmla="*/ 187 h 605"/>
                <a:gd name="T44" fmla="*/ 281 w 605"/>
                <a:gd name="T45" fmla="*/ 240 h 605"/>
                <a:gd name="T46" fmla="*/ 315 w 605"/>
                <a:gd name="T47" fmla="*/ 224 h 605"/>
                <a:gd name="T48" fmla="*/ 300 w 605"/>
                <a:gd name="T49" fmla="*/ 258 h 605"/>
                <a:gd name="T50" fmla="*/ 352 w 605"/>
                <a:gd name="T51" fmla="*/ 289 h 605"/>
                <a:gd name="T52" fmla="*/ 605 w 605"/>
                <a:gd name="T53" fmla="*/ 76 h 605"/>
                <a:gd name="T54" fmla="*/ 75 w 605"/>
                <a:gd name="T55" fmla="*/ 0 h 605"/>
                <a:gd name="T56" fmla="*/ 0 w 605"/>
                <a:gd name="T57" fmla="*/ 529 h 605"/>
                <a:gd name="T58" fmla="*/ 529 w 605"/>
                <a:gd name="T59" fmla="*/ 605 h 605"/>
                <a:gd name="T60" fmla="*/ 605 w 605"/>
                <a:gd name="T61" fmla="*/ 76 h 605"/>
                <a:gd name="T62" fmla="*/ 54 w 605"/>
                <a:gd name="T63" fmla="*/ 302 h 605"/>
                <a:gd name="T64" fmla="*/ 421 w 605"/>
                <a:gd name="T65" fmla="*/ 302 h 605"/>
                <a:gd name="T66" fmla="*/ 529 w 605"/>
                <a:gd name="T67" fmla="*/ 272 h 605"/>
                <a:gd name="T68" fmla="*/ 510 w 605"/>
                <a:gd name="T69" fmla="*/ 399 h 605"/>
                <a:gd name="T70" fmla="*/ 491 w 605"/>
                <a:gd name="T71" fmla="*/ 272 h 605"/>
                <a:gd name="T72" fmla="*/ 510 w 605"/>
                <a:gd name="T73" fmla="*/ 204 h 605"/>
                <a:gd name="T74" fmla="*/ 529 w 605"/>
                <a:gd name="T75" fmla="*/ 27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5" h="605">
                  <a:moveTo>
                    <a:pt x="237" y="246"/>
                  </a:moveTo>
                  <a:cubicBezTo>
                    <a:pt x="206" y="246"/>
                    <a:pt x="181" y="271"/>
                    <a:pt x="181" y="302"/>
                  </a:cubicBezTo>
                  <a:cubicBezTo>
                    <a:pt x="181" y="333"/>
                    <a:pt x="206" y="359"/>
                    <a:pt x="237" y="359"/>
                  </a:cubicBezTo>
                  <a:cubicBezTo>
                    <a:pt x="268" y="359"/>
                    <a:pt x="293" y="333"/>
                    <a:pt x="293" y="302"/>
                  </a:cubicBezTo>
                  <a:cubicBezTo>
                    <a:pt x="293" y="271"/>
                    <a:pt x="268" y="246"/>
                    <a:pt x="237" y="246"/>
                  </a:cubicBezTo>
                  <a:close/>
                  <a:moveTo>
                    <a:pt x="237" y="155"/>
                  </a:moveTo>
                  <a:cubicBezTo>
                    <a:pt x="155" y="155"/>
                    <a:pt x="89" y="221"/>
                    <a:pt x="89" y="302"/>
                  </a:cubicBezTo>
                  <a:cubicBezTo>
                    <a:pt x="89" y="384"/>
                    <a:pt x="155" y="450"/>
                    <a:pt x="237" y="450"/>
                  </a:cubicBezTo>
                  <a:cubicBezTo>
                    <a:pt x="319" y="450"/>
                    <a:pt x="385" y="384"/>
                    <a:pt x="385" y="302"/>
                  </a:cubicBezTo>
                  <a:cubicBezTo>
                    <a:pt x="385" y="221"/>
                    <a:pt x="319" y="155"/>
                    <a:pt x="237" y="155"/>
                  </a:cubicBezTo>
                  <a:close/>
                  <a:moveTo>
                    <a:pt x="365" y="302"/>
                  </a:moveTo>
                  <a:cubicBezTo>
                    <a:pt x="365" y="310"/>
                    <a:pt x="360" y="315"/>
                    <a:pt x="352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1" y="327"/>
                    <a:pt x="306" y="338"/>
                    <a:pt x="299" y="347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20" y="368"/>
                    <a:pt x="320" y="376"/>
                    <a:pt x="315" y="381"/>
                  </a:cubicBezTo>
                  <a:cubicBezTo>
                    <a:pt x="313" y="383"/>
                    <a:pt x="310" y="385"/>
                    <a:pt x="306" y="385"/>
                  </a:cubicBezTo>
                  <a:cubicBezTo>
                    <a:pt x="303" y="385"/>
                    <a:pt x="300" y="383"/>
                    <a:pt x="297" y="381"/>
                  </a:cubicBezTo>
                  <a:cubicBezTo>
                    <a:pt x="281" y="365"/>
                    <a:pt x="281" y="365"/>
                    <a:pt x="281" y="365"/>
                  </a:cubicBezTo>
                  <a:cubicBezTo>
                    <a:pt x="272" y="371"/>
                    <a:pt x="262" y="376"/>
                    <a:pt x="250" y="378"/>
                  </a:cubicBezTo>
                  <a:cubicBezTo>
                    <a:pt x="250" y="418"/>
                    <a:pt x="250" y="418"/>
                    <a:pt x="250" y="418"/>
                  </a:cubicBezTo>
                  <a:cubicBezTo>
                    <a:pt x="250" y="425"/>
                    <a:pt x="244" y="431"/>
                    <a:pt x="237" y="431"/>
                  </a:cubicBezTo>
                  <a:cubicBezTo>
                    <a:pt x="230" y="431"/>
                    <a:pt x="224" y="425"/>
                    <a:pt x="224" y="418"/>
                  </a:cubicBezTo>
                  <a:cubicBezTo>
                    <a:pt x="224" y="378"/>
                    <a:pt x="224" y="378"/>
                    <a:pt x="224" y="378"/>
                  </a:cubicBezTo>
                  <a:cubicBezTo>
                    <a:pt x="213" y="376"/>
                    <a:pt x="202" y="371"/>
                    <a:pt x="193" y="365"/>
                  </a:cubicBezTo>
                  <a:cubicBezTo>
                    <a:pt x="177" y="380"/>
                    <a:pt x="177" y="380"/>
                    <a:pt x="177" y="380"/>
                  </a:cubicBezTo>
                  <a:cubicBezTo>
                    <a:pt x="174" y="383"/>
                    <a:pt x="171" y="384"/>
                    <a:pt x="168" y="384"/>
                  </a:cubicBezTo>
                  <a:cubicBezTo>
                    <a:pt x="164" y="384"/>
                    <a:pt x="161" y="383"/>
                    <a:pt x="159" y="380"/>
                  </a:cubicBezTo>
                  <a:cubicBezTo>
                    <a:pt x="153" y="375"/>
                    <a:pt x="153" y="367"/>
                    <a:pt x="159" y="362"/>
                  </a:cubicBezTo>
                  <a:cubicBezTo>
                    <a:pt x="174" y="346"/>
                    <a:pt x="174" y="346"/>
                    <a:pt x="174" y="346"/>
                  </a:cubicBezTo>
                  <a:cubicBezTo>
                    <a:pt x="168" y="337"/>
                    <a:pt x="164" y="327"/>
                    <a:pt x="162" y="315"/>
                  </a:cubicBezTo>
                  <a:cubicBezTo>
                    <a:pt x="122" y="315"/>
                    <a:pt x="122" y="315"/>
                    <a:pt x="122" y="315"/>
                  </a:cubicBezTo>
                  <a:cubicBezTo>
                    <a:pt x="115" y="315"/>
                    <a:pt x="109" y="310"/>
                    <a:pt x="109" y="302"/>
                  </a:cubicBezTo>
                  <a:cubicBezTo>
                    <a:pt x="109" y="295"/>
                    <a:pt x="115" y="289"/>
                    <a:pt x="122" y="289"/>
                  </a:cubicBezTo>
                  <a:cubicBezTo>
                    <a:pt x="162" y="289"/>
                    <a:pt x="162" y="289"/>
                    <a:pt x="162" y="289"/>
                  </a:cubicBezTo>
                  <a:cubicBezTo>
                    <a:pt x="164" y="278"/>
                    <a:pt x="168" y="267"/>
                    <a:pt x="175" y="258"/>
                  </a:cubicBezTo>
                  <a:cubicBezTo>
                    <a:pt x="159" y="242"/>
                    <a:pt x="159" y="242"/>
                    <a:pt x="159" y="242"/>
                  </a:cubicBezTo>
                  <a:cubicBezTo>
                    <a:pt x="153" y="237"/>
                    <a:pt x="153" y="229"/>
                    <a:pt x="159" y="224"/>
                  </a:cubicBezTo>
                  <a:cubicBezTo>
                    <a:pt x="164" y="218"/>
                    <a:pt x="172" y="218"/>
                    <a:pt x="177" y="224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202" y="233"/>
                    <a:pt x="213" y="229"/>
                    <a:pt x="224" y="227"/>
                  </a:cubicBezTo>
                  <a:cubicBezTo>
                    <a:pt x="224" y="187"/>
                    <a:pt x="224" y="187"/>
                    <a:pt x="224" y="187"/>
                  </a:cubicBezTo>
                  <a:cubicBezTo>
                    <a:pt x="224" y="180"/>
                    <a:pt x="230" y="174"/>
                    <a:pt x="237" y="174"/>
                  </a:cubicBezTo>
                  <a:cubicBezTo>
                    <a:pt x="244" y="174"/>
                    <a:pt x="250" y="180"/>
                    <a:pt x="250" y="187"/>
                  </a:cubicBezTo>
                  <a:cubicBezTo>
                    <a:pt x="250" y="227"/>
                    <a:pt x="250" y="227"/>
                    <a:pt x="250" y="227"/>
                  </a:cubicBezTo>
                  <a:cubicBezTo>
                    <a:pt x="262" y="229"/>
                    <a:pt x="272" y="234"/>
                    <a:pt x="281" y="240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302" y="219"/>
                    <a:pt x="310" y="219"/>
                    <a:pt x="315" y="224"/>
                  </a:cubicBezTo>
                  <a:cubicBezTo>
                    <a:pt x="320" y="229"/>
                    <a:pt x="320" y="237"/>
                    <a:pt x="315" y="242"/>
                  </a:cubicBezTo>
                  <a:cubicBezTo>
                    <a:pt x="300" y="258"/>
                    <a:pt x="300" y="258"/>
                    <a:pt x="300" y="258"/>
                  </a:cubicBezTo>
                  <a:cubicBezTo>
                    <a:pt x="306" y="267"/>
                    <a:pt x="311" y="278"/>
                    <a:pt x="313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0" y="289"/>
                    <a:pt x="365" y="295"/>
                    <a:pt x="365" y="302"/>
                  </a:cubicBezTo>
                  <a:close/>
                  <a:moveTo>
                    <a:pt x="605" y="76"/>
                  </a:moveTo>
                  <a:cubicBezTo>
                    <a:pt x="605" y="34"/>
                    <a:pt x="570" y="0"/>
                    <a:pt x="5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71"/>
                    <a:pt x="34" y="605"/>
                    <a:pt x="75" y="605"/>
                  </a:cubicBezTo>
                  <a:cubicBezTo>
                    <a:pt x="529" y="605"/>
                    <a:pt x="529" y="605"/>
                    <a:pt x="529" y="605"/>
                  </a:cubicBezTo>
                  <a:cubicBezTo>
                    <a:pt x="571" y="605"/>
                    <a:pt x="605" y="571"/>
                    <a:pt x="605" y="529"/>
                  </a:cubicBezTo>
                  <a:lnTo>
                    <a:pt x="605" y="76"/>
                  </a:lnTo>
                  <a:close/>
                  <a:moveTo>
                    <a:pt x="237" y="486"/>
                  </a:moveTo>
                  <a:cubicBezTo>
                    <a:pt x="136" y="486"/>
                    <a:pt x="54" y="404"/>
                    <a:pt x="54" y="302"/>
                  </a:cubicBezTo>
                  <a:cubicBezTo>
                    <a:pt x="54" y="201"/>
                    <a:pt x="136" y="119"/>
                    <a:pt x="237" y="119"/>
                  </a:cubicBezTo>
                  <a:cubicBezTo>
                    <a:pt x="339" y="119"/>
                    <a:pt x="421" y="201"/>
                    <a:pt x="421" y="302"/>
                  </a:cubicBezTo>
                  <a:cubicBezTo>
                    <a:pt x="421" y="404"/>
                    <a:pt x="339" y="486"/>
                    <a:pt x="237" y="486"/>
                  </a:cubicBezTo>
                  <a:close/>
                  <a:moveTo>
                    <a:pt x="529" y="272"/>
                  </a:moveTo>
                  <a:cubicBezTo>
                    <a:pt x="529" y="380"/>
                    <a:pt x="529" y="380"/>
                    <a:pt x="529" y="380"/>
                  </a:cubicBezTo>
                  <a:cubicBezTo>
                    <a:pt x="529" y="390"/>
                    <a:pt x="521" y="399"/>
                    <a:pt x="510" y="399"/>
                  </a:cubicBezTo>
                  <a:cubicBezTo>
                    <a:pt x="499" y="399"/>
                    <a:pt x="491" y="390"/>
                    <a:pt x="491" y="380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80" y="266"/>
                    <a:pt x="473" y="254"/>
                    <a:pt x="473" y="241"/>
                  </a:cubicBezTo>
                  <a:cubicBezTo>
                    <a:pt x="473" y="221"/>
                    <a:pt x="490" y="204"/>
                    <a:pt x="510" y="204"/>
                  </a:cubicBezTo>
                  <a:cubicBezTo>
                    <a:pt x="530" y="204"/>
                    <a:pt x="547" y="221"/>
                    <a:pt x="547" y="241"/>
                  </a:cubicBezTo>
                  <a:cubicBezTo>
                    <a:pt x="547" y="254"/>
                    <a:pt x="540" y="266"/>
                    <a:pt x="529" y="272"/>
                  </a:cubicBezTo>
                  <a:close/>
                </a:path>
              </a:pathLst>
            </a:custGeom>
            <a:solidFill>
              <a:srgbClr val="9126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304836" y="313550"/>
            <a:ext cx="1352727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课程优化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499897" y="4533349"/>
            <a:ext cx="1822116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课程试讲和优化</a:t>
            </a:r>
          </a:p>
        </p:txBody>
      </p:sp>
      <p:sp>
        <p:nvSpPr>
          <p:cNvPr id="9" name="矩形 8"/>
          <p:cNvSpPr/>
          <p:nvPr/>
        </p:nvSpPr>
        <p:spPr>
          <a:xfrm>
            <a:off x="1083064" y="934495"/>
            <a:ext cx="7311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随着企业业务和员工实际情况的变化，课程要不断的优化和完善。</a:t>
            </a:r>
          </a:p>
        </p:txBody>
      </p:sp>
      <p:sp>
        <p:nvSpPr>
          <p:cNvPr id="8" name="矩形 7"/>
          <p:cNvSpPr/>
          <p:nvPr/>
        </p:nvSpPr>
        <p:spPr>
          <a:xfrm>
            <a:off x="1199178" y="2784842"/>
            <a:ext cx="4308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经过不断试讲，课程进入实际培训阶段，经过多次培训后，课程慢慢成熟，实训过程中的小问题，需要随时更正。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7053385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612899" y="313550"/>
            <a:ext cx="736602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定版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499897" y="4533349"/>
            <a:ext cx="1822116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课程试讲和优化</a:t>
            </a:r>
          </a:p>
        </p:txBody>
      </p:sp>
      <p:sp>
        <p:nvSpPr>
          <p:cNvPr id="8" name="矩形 7"/>
          <p:cNvSpPr/>
          <p:nvPr/>
        </p:nvSpPr>
        <p:spPr>
          <a:xfrm>
            <a:off x="464580" y="1107178"/>
            <a:ext cx="46953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经过完善的课程，需要经过公司内审部门的审核，符合公司对课程的整体要求后，正式作为公司的标准课程。</a:t>
            </a:r>
            <a:endParaRPr lang="zh-CN" altLang="en-US" sz="2000" dirty="0"/>
          </a:p>
        </p:txBody>
      </p:sp>
      <p:grpSp>
        <p:nvGrpSpPr>
          <p:cNvPr id="3" name="组合 2"/>
          <p:cNvGrpSpPr/>
          <p:nvPr/>
        </p:nvGrpSpPr>
        <p:grpSpPr>
          <a:xfrm>
            <a:off x="5590511" y="870162"/>
            <a:ext cx="2409014" cy="3389767"/>
            <a:chOff x="4799936" y="746337"/>
            <a:chExt cx="2409014" cy="3389767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6856600" y="1575347"/>
              <a:ext cx="337776" cy="715846"/>
            </a:xfrm>
            <a:custGeom>
              <a:avLst/>
              <a:gdLst>
                <a:gd name="T0" fmla="*/ 1 w 182"/>
                <a:gd name="T1" fmla="*/ 385 h 385"/>
                <a:gd name="T2" fmla="*/ 1 w 182"/>
                <a:gd name="T3" fmla="*/ 98 h 385"/>
                <a:gd name="T4" fmla="*/ 149 w 182"/>
                <a:gd name="T5" fmla="*/ 136 h 385"/>
                <a:gd name="T6" fmla="*/ 182 w 182"/>
                <a:gd name="T7" fmla="*/ 385 h 385"/>
                <a:gd name="T8" fmla="*/ 1 w 182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385">
                  <a:moveTo>
                    <a:pt x="1" y="385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0" y="8"/>
                    <a:pt x="130" y="0"/>
                    <a:pt x="149" y="136"/>
                  </a:cubicBezTo>
                  <a:cubicBezTo>
                    <a:pt x="165" y="206"/>
                    <a:pt x="177" y="292"/>
                    <a:pt x="182" y="385"/>
                  </a:cubicBezTo>
                  <a:lnTo>
                    <a:pt x="1" y="385"/>
                  </a:lnTo>
                  <a:close/>
                </a:path>
              </a:pathLst>
            </a:custGeom>
            <a:solidFill>
              <a:srgbClr val="FA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95373" y="1215280"/>
              <a:ext cx="386642" cy="1075913"/>
            </a:xfrm>
            <a:custGeom>
              <a:avLst/>
              <a:gdLst>
                <a:gd name="T0" fmla="*/ 1 w 208"/>
                <a:gd name="T1" fmla="*/ 579 h 579"/>
                <a:gd name="T2" fmla="*/ 0 w 208"/>
                <a:gd name="T3" fmla="*/ 176 h 579"/>
                <a:gd name="T4" fmla="*/ 207 w 208"/>
                <a:gd name="T5" fmla="*/ 226 h 579"/>
                <a:gd name="T6" fmla="*/ 208 w 208"/>
                <a:gd name="T7" fmla="*/ 579 h 579"/>
                <a:gd name="T8" fmla="*/ 1 w 208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579">
                  <a:moveTo>
                    <a:pt x="1" y="579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6"/>
                    <a:pt x="206" y="0"/>
                    <a:pt x="207" y="226"/>
                  </a:cubicBezTo>
                  <a:cubicBezTo>
                    <a:pt x="208" y="579"/>
                    <a:pt x="208" y="579"/>
                    <a:pt x="208" y="579"/>
                  </a:cubicBezTo>
                  <a:lnTo>
                    <a:pt x="1" y="579"/>
                  </a:lnTo>
                  <a:close/>
                </a:path>
              </a:pathLst>
            </a:custGeom>
            <a:solidFill>
              <a:srgbClr val="F9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5906711" y="928942"/>
              <a:ext cx="410647" cy="1362251"/>
            </a:xfrm>
            <a:custGeom>
              <a:avLst/>
              <a:gdLst>
                <a:gd name="T0" fmla="*/ 1 w 221"/>
                <a:gd name="T1" fmla="*/ 733 h 733"/>
                <a:gd name="T2" fmla="*/ 0 w 221"/>
                <a:gd name="T3" fmla="*/ 182 h 733"/>
                <a:gd name="T4" fmla="*/ 220 w 221"/>
                <a:gd name="T5" fmla="*/ 203 h 733"/>
                <a:gd name="T6" fmla="*/ 221 w 221"/>
                <a:gd name="T7" fmla="*/ 733 h 733"/>
                <a:gd name="T8" fmla="*/ 1 w 221"/>
                <a:gd name="T9" fmla="*/ 73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733">
                  <a:moveTo>
                    <a:pt x="1" y="733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0" y="19"/>
                    <a:pt x="219" y="0"/>
                    <a:pt x="220" y="203"/>
                  </a:cubicBezTo>
                  <a:cubicBezTo>
                    <a:pt x="221" y="733"/>
                    <a:pt x="221" y="733"/>
                    <a:pt x="221" y="733"/>
                  </a:cubicBezTo>
                  <a:lnTo>
                    <a:pt x="1" y="733"/>
                  </a:lnTo>
                  <a:close/>
                </a:path>
              </a:pathLst>
            </a:custGeom>
            <a:solidFill>
              <a:srgbClr val="EE7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5373470" y="3255656"/>
              <a:ext cx="1730033" cy="880448"/>
            </a:xfrm>
            <a:custGeom>
              <a:avLst/>
              <a:gdLst>
                <a:gd name="T0" fmla="*/ 0 w 931"/>
                <a:gd name="T1" fmla="*/ 0 h 474"/>
                <a:gd name="T2" fmla="*/ 931 w 931"/>
                <a:gd name="T3" fmla="*/ 0 h 474"/>
                <a:gd name="T4" fmla="*/ 376 w 931"/>
                <a:gd name="T5" fmla="*/ 472 h 474"/>
                <a:gd name="T6" fmla="*/ 0 w 931"/>
                <a:gd name="T7" fmla="*/ 333 h 474"/>
                <a:gd name="T8" fmla="*/ 0 w 931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474">
                  <a:moveTo>
                    <a:pt x="0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857" y="245"/>
                    <a:pt x="645" y="469"/>
                    <a:pt x="376" y="472"/>
                  </a:cubicBezTo>
                  <a:cubicBezTo>
                    <a:pt x="226" y="474"/>
                    <a:pt x="101" y="420"/>
                    <a:pt x="0" y="3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4799936" y="2232896"/>
              <a:ext cx="516095" cy="1585149"/>
            </a:xfrm>
            <a:custGeom>
              <a:avLst/>
              <a:gdLst>
                <a:gd name="T0" fmla="*/ 278 w 278"/>
                <a:gd name="T1" fmla="*/ 853 h 853"/>
                <a:gd name="T2" fmla="*/ 0 w 278"/>
                <a:gd name="T3" fmla="*/ 129 h 853"/>
                <a:gd name="T4" fmla="*/ 217 w 278"/>
                <a:gd name="T5" fmla="*/ 167 h 853"/>
                <a:gd name="T6" fmla="*/ 278 w 278"/>
                <a:gd name="T7" fmla="*/ 369 h 853"/>
                <a:gd name="T8" fmla="*/ 278 w 278"/>
                <a:gd name="T9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853">
                  <a:moveTo>
                    <a:pt x="278" y="853"/>
                  </a:moveTo>
                  <a:cubicBezTo>
                    <a:pt x="93" y="672"/>
                    <a:pt x="0" y="376"/>
                    <a:pt x="0" y="129"/>
                  </a:cubicBezTo>
                  <a:cubicBezTo>
                    <a:pt x="0" y="0"/>
                    <a:pt x="177" y="17"/>
                    <a:pt x="217" y="167"/>
                  </a:cubicBezTo>
                  <a:cubicBezTo>
                    <a:pt x="232" y="240"/>
                    <a:pt x="251" y="307"/>
                    <a:pt x="278" y="369"/>
                  </a:cubicBezTo>
                  <a:cubicBezTo>
                    <a:pt x="278" y="531"/>
                    <a:pt x="278" y="692"/>
                    <a:pt x="278" y="853"/>
                  </a:cubicBezTo>
                  <a:close/>
                </a:path>
              </a:pathLst>
            </a:custGeom>
            <a:solidFill>
              <a:srgbClr val="E72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373470" y="2350346"/>
              <a:ext cx="1835480" cy="845298"/>
            </a:xfrm>
            <a:custGeom>
              <a:avLst/>
              <a:gdLst>
                <a:gd name="T0" fmla="*/ 982 w 988"/>
                <a:gd name="T1" fmla="*/ 0 h 455"/>
                <a:gd name="T2" fmla="*/ 940 w 988"/>
                <a:gd name="T3" fmla="*/ 455 h 455"/>
                <a:gd name="T4" fmla="*/ 0 w 988"/>
                <a:gd name="T5" fmla="*/ 455 h 455"/>
                <a:gd name="T6" fmla="*/ 1 w 988"/>
                <a:gd name="T7" fmla="*/ 0 h 455"/>
                <a:gd name="T8" fmla="*/ 982 w 988"/>
                <a:gd name="T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8" h="455">
                  <a:moveTo>
                    <a:pt x="982" y="0"/>
                  </a:moveTo>
                  <a:cubicBezTo>
                    <a:pt x="988" y="149"/>
                    <a:pt x="978" y="313"/>
                    <a:pt x="940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307"/>
                    <a:pt x="2" y="156"/>
                    <a:pt x="1" y="0"/>
                  </a:cubicBezTo>
                  <a:cubicBezTo>
                    <a:pt x="328" y="0"/>
                    <a:pt x="655" y="0"/>
                    <a:pt x="982" y="0"/>
                  </a:cubicBezTo>
                  <a:close/>
                </a:path>
              </a:pathLst>
            </a:custGeom>
            <a:solidFill>
              <a:srgbClr val="8F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373470" y="746337"/>
              <a:ext cx="455226" cy="1544856"/>
            </a:xfrm>
            <a:custGeom>
              <a:avLst/>
              <a:gdLst>
                <a:gd name="T0" fmla="*/ 0 w 245"/>
                <a:gd name="T1" fmla="*/ 178 h 831"/>
                <a:gd name="T2" fmla="*/ 243 w 245"/>
                <a:gd name="T3" fmla="*/ 176 h 831"/>
                <a:gd name="T4" fmla="*/ 245 w 245"/>
                <a:gd name="T5" fmla="*/ 831 h 831"/>
                <a:gd name="T6" fmla="*/ 1 w 245"/>
                <a:gd name="T7" fmla="*/ 831 h 831"/>
                <a:gd name="T8" fmla="*/ 0 w 245"/>
                <a:gd name="T9" fmla="*/ 178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831">
                  <a:moveTo>
                    <a:pt x="0" y="178"/>
                  </a:moveTo>
                  <a:cubicBezTo>
                    <a:pt x="0" y="0"/>
                    <a:pt x="243" y="9"/>
                    <a:pt x="243" y="176"/>
                  </a:cubicBezTo>
                  <a:cubicBezTo>
                    <a:pt x="245" y="831"/>
                    <a:pt x="245" y="831"/>
                    <a:pt x="245" y="831"/>
                  </a:cubicBezTo>
                  <a:cubicBezTo>
                    <a:pt x="1" y="831"/>
                    <a:pt x="1" y="831"/>
                    <a:pt x="1" y="831"/>
                  </a:cubicBezTo>
                  <a:cubicBezTo>
                    <a:pt x="1" y="613"/>
                    <a:pt x="0" y="396"/>
                    <a:pt x="0" y="178"/>
                  </a:cubicBez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749358" y="2460681"/>
              <a:ext cx="624239" cy="621982"/>
              <a:chOff x="5464175" y="2763838"/>
              <a:chExt cx="1317626" cy="1312863"/>
            </a:xfrm>
            <a:solidFill>
              <a:schemeClr val="bg1"/>
            </a:solidFill>
          </p:grpSpPr>
          <p:sp>
            <p:nvSpPr>
              <p:cNvPr id="39" name="Freeform 38"/>
              <p:cNvSpPr>
                <a:spLocks noEditPoints="1"/>
              </p:cNvSpPr>
              <p:nvPr/>
            </p:nvSpPr>
            <p:spPr bwMode="auto">
              <a:xfrm>
                <a:off x="6173788" y="2763838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47 w 209"/>
                  <a:gd name="T19" fmla="*/ 119 h 210"/>
                  <a:gd name="T20" fmla="*/ 62 w 209"/>
                  <a:gd name="T21" fmla="*/ 119 h 210"/>
                  <a:gd name="T22" fmla="*/ 46 w 209"/>
                  <a:gd name="T23" fmla="*/ 105 h 210"/>
                  <a:gd name="T24" fmla="*/ 62 w 209"/>
                  <a:gd name="T25" fmla="*/ 91 h 210"/>
                  <a:gd name="T26" fmla="*/ 147 w 209"/>
                  <a:gd name="T27" fmla="*/ 91 h 210"/>
                  <a:gd name="T28" fmla="*/ 163 w 209"/>
                  <a:gd name="T29" fmla="*/ 105 h 210"/>
                  <a:gd name="T30" fmla="*/ 147 w 209"/>
                  <a:gd name="T31" fmla="*/ 11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47" y="119"/>
                    </a:moveTo>
                    <a:cubicBezTo>
                      <a:pt x="62" y="119"/>
                      <a:pt x="62" y="119"/>
                      <a:pt x="62" y="119"/>
                    </a:cubicBezTo>
                    <a:cubicBezTo>
                      <a:pt x="53" y="119"/>
                      <a:pt x="46" y="113"/>
                      <a:pt x="46" y="105"/>
                    </a:cubicBezTo>
                    <a:cubicBezTo>
                      <a:pt x="46" y="97"/>
                      <a:pt x="53" y="91"/>
                      <a:pt x="62" y="91"/>
                    </a:cubicBezTo>
                    <a:cubicBezTo>
                      <a:pt x="147" y="91"/>
                      <a:pt x="147" y="91"/>
                      <a:pt x="147" y="91"/>
                    </a:cubicBezTo>
                    <a:cubicBezTo>
                      <a:pt x="155" y="91"/>
                      <a:pt x="163" y="97"/>
                      <a:pt x="163" y="105"/>
                    </a:cubicBezTo>
                    <a:cubicBezTo>
                      <a:pt x="163" y="113"/>
                      <a:pt x="155" y="119"/>
                      <a:pt x="14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9"/>
              <p:cNvSpPr>
                <a:spLocks noEditPoints="1"/>
              </p:cNvSpPr>
              <p:nvPr/>
            </p:nvSpPr>
            <p:spPr bwMode="auto">
              <a:xfrm>
                <a:off x="5464175" y="2763838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47 w 209"/>
                  <a:gd name="T19" fmla="*/ 119 h 210"/>
                  <a:gd name="T20" fmla="*/ 118 w 209"/>
                  <a:gd name="T21" fmla="*/ 119 h 210"/>
                  <a:gd name="T22" fmla="*/ 118 w 209"/>
                  <a:gd name="T23" fmla="*/ 147 h 210"/>
                  <a:gd name="T24" fmla="*/ 104 w 209"/>
                  <a:gd name="T25" fmla="*/ 163 h 210"/>
                  <a:gd name="T26" fmla="*/ 90 w 209"/>
                  <a:gd name="T27" fmla="*/ 147 h 210"/>
                  <a:gd name="T28" fmla="*/ 90 w 209"/>
                  <a:gd name="T29" fmla="*/ 119 h 210"/>
                  <a:gd name="T30" fmla="*/ 62 w 209"/>
                  <a:gd name="T31" fmla="*/ 119 h 210"/>
                  <a:gd name="T32" fmla="*/ 46 w 209"/>
                  <a:gd name="T33" fmla="*/ 105 h 210"/>
                  <a:gd name="T34" fmla="*/ 62 w 209"/>
                  <a:gd name="T35" fmla="*/ 91 h 210"/>
                  <a:gd name="T36" fmla="*/ 90 w 209"/>
                  <a:gd name="T37" fmla="*/ 91 h 210"/>
                  <a:gd name="T38" fmla="*/ 90 w 209"/>
                  <a:gd name="T39" fmla="*/ 63 h 210"/>
                  <a:gd name="T40" fmla="*/ 104 w 209"/>
                  <a:gd name="T41" fmla="*/ 47 h 210"/>
                  <a:gd name="T42" fmla="*/ 118 w 209"/>
                  <a:gd name="T43" fmla="*/ 63 h 210"/>
                  <a:gd name="T44" fmla="*/ 118 w 209"/>
                  <a:gd name="T45" fmla="*/ 91 h 210"/>
                  <a:gd name="T46" fmla="*/ 147 w 209"/>
                  <a:gd name="T47" fmla="*/ 91 h 210"/>
                  <a:gd name="T48" fmla="*/ 163 w 209"/>
                  <a:gd name="T49" fmla="*/ 105 h 210"/>
                  <a:gd name="T50" fmla="*/ 147 w 209"/>
                  <a:gd name="T51" fmla="*/ 11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47" y="119"/>
                    </a:moveTo>
                    <a:cubicBezTo>
                      <a:pt x="118" y="119"/>
                      <a:pt x="118" y="119"/>
                      <a:pt x="118" y="119"/>
                    </a:cubicBezTo>
                    <a:cubicBezTo>
                      <a:pt x="118" y="147"/>
                      <a:pt x="118" y="147"/>
                      <a:pt x="118" y="147"/>
                    </a:cubicBezTo>
                    <a:cubicBezTo>
                      <a:pt x="118" y="156"/>
                      <a:pt x="112" y="163"/>
                      <a:pt x="104" y="163"/>
                    </a:cubicBezTo>
                    <a:cubicBezTo>
                      <a:pt x="97" y="163"/>
                      <a:pt x="90" y="156"/>
                      <a:pt x="90" y="147"/>
                    </a:cubicBezTo>
                    <a:cubicBezTo>
                      <a:pt x="90" y="119"/>
                      <a:pt x="90" y="119"/>
                      <a:pt x="90" y="119"/>
                    </a:cubicBezTo>
                    <a:cubicBezTo>
                      <a:pt x="62" y="119"/>
                      <a:pt x="62" y="119"/>
                      <a:pt x="62" y="119"/>
                    </a:cubicBezTo>
                    <a:cubicBezTo>
                      <a:pt x="53" y="119"/>
                      <a:pt x="46" y="113"/>
                      <a:pt x="46" y="105"/>
                    </a:cubicBezTo>
                    <a:cubicBezTo>
                      <a:pt x="46" y="97"/>
                      <a:pt x="53" y="91"/>
                      <a:pt x="62" y="91"/>
                    </a:cubicBezTo>
                    <a:cubicBezTo>
                      <a:pt x="90" y="91"/>
                      <a:pt x="90" y="91"/>
                      <a:pt x="90" y="91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54"/>
                      <a:pt x="97" y="47"/>
                      <a:pt x="104" y="47"/>
                    </a:cubicBezTo>
                    <a:cubicBezTo>
                      <a:pt x="112" y="47"/>
                      <a:pt x="118" y="54"/>
                      <a:pt x="118" y="63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47" y="91"/>
                      <a:pt x="147" y="91"/>
                      <a:pt x="147" y="91"/>
                    </a:cubicBezTo>
                    <a:cubicBezTo>
                      <a:pt x="156" y="91"/>
                      <a:pt x="163" y="97"/>
                      <a:pt x="163" y="105"/>
                    </a:cubicBezTo>
                    <a:cubicBezTo>
                      <a:pt x="163" y="113"/>
                      <a:pt x="156" y="119"/>
                      <a:pt x="14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0"/>
              <p:cNvSpPr>
                <a:spLocks noEditPoints="1"/>
              </p:cNvSpPr>
              <p:nvPr/>
            </p:nvSpPr>
            <p:spPr bwMode="auto">
              <a:xfrm>
                <a:off x="5464175" y="3465513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04 w 209"/>
                  <a:gd name="T19" fmla="*/ 46 h 210"/>
                  <a:gd name="T20" fmla="*/ 121 w 209"/>
                  <a:gd name="T21" fmla="*/ 62 h 210"/>
                  <a:gd name="T22" fmla="*/ 104 w 209"/>
                  <a:gd name="T23" fmla="*/ 78 h 210"/>
                  <a:gd name="T24" fmla="*/ 88 w 209"/>
                  <a:gd name="T25" fmla="*/ 62 h 210"/>
                  <a:gd name="T26" fmla="*/ 104 w 209"/>
                  <a:gd name="T27" fmla="*/ 46 h 210"/>
                  <a:gd name="T28" fmla="*/ 104 w 209"/>
                  <a:gd name="T29" fmla="*/ 164 h 210"/>
                  <a:gd name="T30" fmla="*/ 88 w 209"/>
                  <a:gd name="T31" fmla="*/ 148 h 210"/>
                  <a:gd name="T32" fmla="*/ 104 w 209"/>
                  <a:gd name="T33" fmla="*/ 131 h 210"/>
                  <a:gd name="T34" fmla="*/ 121 w 209"/>
                  <a:gd name="T35" fmla="*/ 148 h 210"/>
                  <a:gd name="T36" fmla="*/ 104 w 209"/>
                  <a:gd name="T37" fmla="*/ 164 h 210"/>
                  <a:gd name="T38" fmla="*/ 147 w 209"/>
                  <a:gd name="T39" fmla="*/ 119 h 210"/>
                  <a:gd name="T40" fmla="*/ 62 w 209"/>
                  <a:gd name="T41" fmla="*/ 119 h 210"/>
                  <a:gd name="T42" fmla="*/ 46 w 209"/>
                  <a:gd name="T43" fmla="*/ 105 h 210"/>
                  <a:gd name="T44" fmla="*/ 62 w 209"/>
                  <a:gd name="T45" fmla="*/ 91 h 210"/>
                  <a:gd name="T46" fmla="*/ 147 w 209"/>
                  <a:gd name="T47" fmla="*/ 91 h 210"/>
                  <a:gd name="T48" fmla="*/ 163 w 209"/>
                  <a:gd name="T49" fmla="*/ 105 h 210"/>
                  <a:gd name="T50" fmla="*/ 147 w 209"/>
                  <a:gd name="T51" fmla="*/ 11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04" y="46"/>
                    </a:moveTo>
                    <a:cubicBezTo>
                      <a:pt x="113" y="46"/>
                      <a:pt x="121" y="53"/>
                      <a:pt x="121" y="62"/>
                    </a:cubicBezTo>
                    <a:cubicBezTo>
                      <a:pt x="121" y="71"/>
                      <a:pt x="113" y="78"/>
                      <a:pt x="104" y="78"/>
                    </a:cubicBezTo>
                    <a:cubicBezTo>
                      <a:pt x="95" y="78"/>
                      <a:pt x="88" y="71"/>
                      <a:pt x="88" y="62"/>
                    </a:cubicBezTo>
                    <a:cubicBezTo>
                      <a:pt x="88" y="53"/>
                      <a:pt x="95" y="46"/>
                      <a:pt x="104" y="46"/>
                    </a:cubicBezTo>
                    <a:close/>
                    <a:moveTo>
                      <a:pt x="104" y="164"/>
                    </a:moveTo>
                    <a:cubicBezTo>
                      <a:pt x="95" y="164"/>
                      <a:pt x="88" y="157"/>
                      <a:pt x="88" y="148"/>
                    </a:cubicBezTo>
                    <a:cubicBezTo>
                      <a:pt x="88" y="139"/>
                      <a:pt x="95" y="131"/>
                      <a:pt x="104" y="131"/>
                    </a:cubicBezTo>
                    <a:cubicBezTo>
                      <a:pt x="113" y="131"/>
                      <a:pt x="121" y="139"/>
                      <a:pt x="121" y="148"/>
                    </a:cubicBezTo>
                    <a:cubicBezTo>
                      <a:pt x="121" y="157"/>
                      <a:pt x="113" y="164"/>
                      <a:pt x="104" y="164"/>
                    </a:cubicBezTo>
                    <a:close/>
                    <a:moveTo>
                      <a:pt x="147" y="119"/>
                    </a:moveTo>
                    <a:cubicBezTo>
                      <a:pt x="62" y="119"/>
                      <a:pt x="62" y="119"/>
                      <a:pt x="62" y="119"/>
                    </a:cubicBezTo>
                    <a:cubicBezTo>
                      <a:pt x="53" y="119"/>
                      <a:pt x="46" y="113"/>
                      <a:pt x="46" y="105"/>
                    </a:cubicBezTo>
                    <a:cubicBezTo>
                      <a:pt x="46" y="97"/>
                      <a:pt x="53" y="91"/>
                      <a:pt x="62" y="91"/>
                    </a:cubicBezTo>
                    <a:cubicBezTo>
                      <a:pt x="147" y="91"/>
                      <a:pt x="147" y="91"/>
                      <a:pt x="147" y="91"/>
                    </a:cubicBezTo>
                    <a:cubicBezTo>
                      <a:pt x="156" y="91"/>
                      <a:pt x="163" y="97"/>
                      <a:pt x="163" y="105"/>
                    </a:cubicBezTo>
                    <a:cubicBezTo>
                      <a:pt x="163" y="113"/>
                      <a:pt x="156" y="119"/>
                      <a:pt x="14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173788" y="3465513"/>
                <a:ext cx="608013" cy="611188"/>
              </a:xfrm>
              <a:custGeom>
                <a:avLst/>
                <a:gdLst>
                  <a:gd name="T0" fmla="*/ 188 w 209"/>
                  <a:gd name="T1" fmla="*/ 0 h 210"/>
                  <a:gd name="T2" fmla="*/ 21 w 209"/>
                  <a:gd name="T3" fmla="*/ 0 h 210"/>
                  <a:gd name="T4" fmla="*/ 0 w 209"/>
                  <a:gd name="T5" fmla="*/ 21 h 210"/>
                  <a:gd name="T6" fmla="*/ 0 w 209"/>
                  <a:gd name="T7" fmla="*/ 189 h 210"/>
                  <a:gd name="T8" fmla="*/ 21 w 209"/>
                  <a:gd name="T9" fmla="*/ 210 h 210"/>
                  <a:gd name="T10" fmla="*/ 188 w 209"/>
                  <a:gd name="T11" fmla="*/ 210 h 210"/>
                  <a:gd name="T12" fmla="*/ 209 w 209"/>
                  <a:gd name="T13" fmla="*/ 189 h 210"/>
                  <a:gd name="T14" fmla="*/ 209 w 209"/>
                  <a:gd name="T15" fmla="*/ 21 h 210"/>
                  <a:gd name="T16" fmla="*/ 188 w 209"/>
                  <a:gd name="T17" fmla="*/ 0 h 210"/>
                  <a:gd name="T18" fmla="*/ 147 w 209"/>
                  <a:gd name="T19" fmla="*/ 146 h 210"/>
                  <a:gd name="T20" fmla="*/ 62 w 209"/>
                  <a:gd name="T21" fmla="*/ 146 h 210"/>
                  <a:gd name="T22" fmla="*/ 46 w 209"/>
                  <a:gd name="T23" fmla="*/ 132 h 210"/>
                  <a:gd name="T24" fmla="*/ 62 w 209"/>
                  <a:gd name="T25" fmla="*/ 118 h 210"/>
                  <a:gd name="T26" fmla="*/ 147 w 209"/>
                  <a:gd name="T27" fmla="*/ 118 h 210"/>
                  <a:gd name="T28" fmla="*/ 163 w 209"/>
                  <a:gd name="T29" fmla="*/ 132 h 210"/>
                  <a:gd name="T30" fmla="*/ 147 w 209"/>
                  <a:gd name="T31" fmla="*/ 146 h 210"/>
                  <a:gd name="T32" fmla="*/ 147 w 209"/>
                  <a:gd name="T33" fmla="*/ 92 h 210"/>
                  <a:gd name="T34" fmla="*/ 62 w 209"/>
                  <a:gd name="T35" fmla="*/ 92 h 210"/>
                  <a:gd name="T36" fmla="*/ 46 w 209"/>
                  <a:gd name="T37" fmla="*/ 78 h 210"/>
                  <a:gd name="T38" fmla="*/ 62 w 209"/>
                  <a:gd name="T39" fmla="*/ 64 h 210"/>
                  <a:gd name="T40" fmla="*/ 147 w 209"/>
                  <a:gd name="T41" fmla="*/ 64 h 210"/>
                  <a:gd name="T42" fmla="*/ 163 w 209"/>
                  <a:gd name="T43" fmla="*/ 78 h 210"/>
                  <a:gd name="T44" fmla="*/ 147 w 209"/>
                  <a:gd name="T45" fmla="*/ 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9" h="210">
                    <a:moveTo>
                      <a:pt x="188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0"/>
                      <a:pt x="9" y="210"/>
                      <a:pt x="21" y="210"/>
                    </a:cubicBezTo>
                    <a:cubicBezTo>
                      <a:pt x="188" y="210"/>
                      <a:pt x="188" y="210"/>
                      <a:pt x="188" y="210"/>
                    </a:cubicBezTo>
                    <a:cubicBezTo>
                      <a:pt x="200" y="210"/>
                      <a:pt x="209" y="200"/>
                      <a:pt x="209" y="189"/>
                    </a:cubicBez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0"/>
                      <a:pt x="200" y="0"/>
                      <a:pt x="188" y="0"/>
                    </a:cubicBezTo>
                    <a:close/>
                    <a:moveTo>
                      <a:pt x="147" y="146"/>
                    </a:moveTo>
                    <a:cubicBezTo>
                      <a:pt x="62" y="146"/>
                      <a:pt x="62" y="146"/>
                      <a:pt x="62" y="146"/>
                    </a:cubicBezTo>
                    <a:cubicBezTo>
                      <a:pt x="53" y="146"/>
                      <a:pt x="46" y="140"/>
                      <a:pt x="46" y="132"/>
                    </a:cubicBezTo>
                    <a:cubicBezTo>
                      <a:pt x="46" y="124"/>
                      <a:pt x="53" y="118"/>
                      <a:pt x="62" y="118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55" y="118"/>
                      <a:pt x="163" y="124"/>
                      <a:pt x="163" y="132"/>
                    </a:cubicBezTo>
                    <a:cubicBezTo>
                      <a:pt x="163" y="140"/>
                      <a:pt x="155" y="146"/>
                      <a:pt x="147" y="146"/>
                    </a:cubicBezTo>
                    <a:close/>
                    <a:moveTo>
                      <a:pt x="147" y="92"/>
                    </a:moveTo>
                    <a:cubicBezTo>
                      <a:pt x="62" y="92"/>
                      <a:pt x="62" y="92"/>
                      <a:pt x="62" y="92"/>
                    </a:cubicBezTo>
                    <a:cubicBezTo>
                      <a:pt x="53" y="92"/>
                      <a:pt x="46" y="86"/>
                      <a:pt x="46" y="78"/>
                    </a:cubicBezTo>
                    <a:cubicBezTo>
                      <a:pt x="46" y="70"/>
                      <a:pt x="53" y="64"/>
                      <a:pt x="62" y="64"/>
                    </a:cubicBezTo>
                    <a:cubicBezTo>
                      <a:pt x="147" y="64"/>
                      <a:pt x="147" y="64"/>
                      <a:pt x="147" y="64"/>
                    </a:cubicBezTo>
                    <a:cubicBezTo>
                      <a:pt x="155" y="64"/>
                      <a:pt x="163" y="70"/>
                      <a:pt x="163" y="78"/>
                    </a:cubicBezTo>
                    <a:cubicBezTo>
                      <a:pt x="163" y="86"/>
                      <a:pt x="155" y="92"/>
                      <a:pt x="147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440409" y="1715086"/>
              <a:ext cx="313874" cy="197915"/>
              <a:chOff x="5262563" y="628650"/>
              <a:chExt cx="1714501" cy="1081088"/>
            </a:xfrm>
            <a:solidFill>
              <a:schemeClr val="bg1"/>
            </a:solidFill>
          </p:grpSpPr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5538788" y="1468438"/>
                <a:ext cx="1155700" cy="65088"/>
              </a:xfrm>
              <a:custGeom>
                <a:avLst/>
                <a:gdLst>
                  <a:gd name="T0" fmla="*/ 0 w 728"/>
                  <a:gd name="T1" fmla="*/ 41 h 41"/>
                  <a:gd name="T2" fmla="*/ 0 w 728"/>
                  <a:gd name="T3" fmla="*/ 0 h 41"/>
                  <a:gd name="T4" fmla="*/ 728 w 728"/>
                  <a:gd name="T5" fmla="*/ 0 h 41"/>
                  <a:gd name="T6" fmla="*/ 728 w 728"/>
                  <a:gd name="T7" fmla="*/ 41 h 41"/>
                  <a:gd name="T8" fmla="*/ 0 w 728"/>
                  <a:gd name="T9" fmla="*/ 41 h 41"/>
                  <a:gd name="T10" fmla="*/ 0 w 728"/>
                  <a:gd name="T11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8" h="41">
                    <a:moveTo>
                      <a:pt x="0" y="41"/>
                    </a:moveTo>
                    <a:lnTo>
                      <a:pt x="0" y="0"/>
                    </a:lnTo>
                    <a:lnTo>
                      <a:pt x="728" y="0"/>
                    </a:lnTo>
                    <a:lnTo>
                      <a:pt x="728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auto">
              <a:xfrm>
                <a:off x="6088063" y="901700"/>
                <a:ext cx="65088" cy="587375"/>
              </a:xfrm>
              <a:custGeom>
                <a:avLst/>
                <a:gdLst>
                  <a:gd name="T0" fmla="*/ 0 w 41"/>
                  <a:gd name="T1" fmla="*/ 370 h 370"/>
                  <a:gd name="T2" fmla="*/ 0 w 41"/>
                  <a:gd name="T3" fmla="*/ 0 h 370"/>
                  <a:gd name="T4" fmla="*/ 41 w 41"/>
                  <a:gd name="T5" fmla="*/ 0 h 370"/>
                  <a:gd name="T6" fmla="*/ 41 w 41"/>
                  <a:gd name="T7" fmla="*/ 370 h 370"/>
                  <a:gd name="T8" fmla="*/ 0 w 41"/>
                  <a:gd name="T9" fmla="*/ 370 h 370"/>
                  <a:gd name="T10" fmla="*/ 0 w 41"/>
                  <a:gd name="T11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70">
                    <a:moveTo>
                      <a:pt x="0" y="370"/>
                    </a:moveTo>
                    <a:lnTo>
                      <a:pt x="0" y="0"/>
                    </a:lnTo>
                    <a:lnTo>
                      <a:pt x="41" y="0"/>
                    </a:lnTo>
                    <a:lnTo>
                      <a:pt x="41" y="370"/>
                    </a:lnTo>
                    <a:lnTo>
                      <a:pt x="0" y="370"/>
                    </a:lnTo>
                    <a:lnTo>
                      <a:pt x="0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auto">
              <a:xfrm>
                <a:off x="5262563" y="1292225"/>
                <a:ext cx="431800" cy="417513"/>
              </a:xfrm>
              <a:custGeom>
                <a:avLst/>
                <a:gdLst>
                  <a:gd name="T0" fmla="*/ 147 w 147"/>
                  <a:gd name="T1" fmla="*/ 120 h 142"/>
                  <a:gd name="T2" fmla="*/ 124 w 147"/>
                  <a:gd name="T3" fmla="*/ 142 h 142"/>
                  <a:gd name="T4" fmla="*/ 23 w 147"/>
                  <a:gd name="T5" fmla="*/ 142 h 142"/>
                  <a:gd name="T6" fmla="*/ 0 w 147"/>
                  <a:gd name="T7" fmla="*/ 120 h 142"/>
                  <a:gd name="T8" fmla="*/ 0 w 147"/>
                  <a:gd name="T9" fmla="*/ 22 h 142"/>
                  <a:gd name="T10" fmla="*/ 23 w 147"/>
                  <a:gd name="T11" fmla="*/ 0 h 142"/>
                  <a:gd name="T12" fmla="*/ 124 w 147"/>
                  <a:gd name="T13" fmla="*/ 0 h 142"/>
                  <a:gd name="T14" fmla="*/ 147 w 147"/>
                  <a:gd name="T15" fmla="*/ 22 h 142"/>
                  <a:gd name="T16" fmla="*/ 147 w 147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142">
                    <a:moveTo>
                      <a:pt x="147" y="120"/>
                    </a:moveTo>
                    <a:cubicBezTo>
                      <a:pt x="147" y="132"/>
                      <a:pt x="137" y="142"/>
                      <a:pt x="124" y="142"/>
                    </a:cubicBezTo>
                    <a:cubicBezTo>
                      <a:pt x="23" y="142"/>
                      <a:pt x="23" y="142"/>
                      <a:pt x="23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37" y="0"/>
                      <a:pt x="147" y="10"/>
                      <a:pt x="147" y="22"/>
                    </a:cubicBezTo>
                    <a:lnTo>
                      <a:pt x="147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auto">
              <a:xfrm>
                <a:off x="5907088" y="1292225"/>
                <a:ext cx="428625" cy="417513"/>
              </a:xfrm>
              <a:custGeom>
                <a:avLst/>
                <a:gdLst>
                  <a:gd name="T0" fmla="*/ 146 w 146"/>
                  <a:gd name="T1" fmla="*/ 120 h 142"/>
                  <a:gd name="T2" fmla="*/ 123 w 146"/>
                  <a:gd name="T3" fmla="*/ 142 h 142"/>
                  <a:gd name="T4" fmla="*/ 22 w 146"/>
                  <a:gd name="T5" fmla="*/ 142 h 142"/>
                  <a:gd name="T6" fmla="*/ 0 w 146"/>
                  <a:gd name="T7" fmla="*/ 120 h 142"/>
                  <a:gd name="T8" fmla="*/ 0 w 146"/>
                  <a:gd name="T9" fmla="*/ 22 h 142"/>
                  <a:gd name="T10" fmla="*/ 22 w 146"/>
                  <a:gd name="T11" fmla="*/ 0 h 142"/>
                  <a:gd name="T12" fmla="*/ 123 w 146"/>
                  <a:gd name="T13" fmla="*/ 0 h 142"/>
                  <a:gd name="T14" fmla="*/ 146 w 146"/>
                  <a:gd name="T15" fmla="*/ 22 h 142"/>
                  <a:gd name="T16" fmla="*/ 146 w 146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42">
                    <a:moveTo>
                      <a:pt x="146" y="120"/>
                    </a:moveTo>
                    <a:cubicBezTo>
                      <a:pt x="146" y="132"/>
                      <a:pt x="136" y="142"/>
                      <a:pt x="123" y="142"/>
                    </a:cubicBezTo>
                    <a:cubicBezTo>
                      <a:pt x="22" y="142"/>
                      <a:pt x="22" y="142"/>
                      <a:pt x="22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6" y="0"/>
                      <a:pt x="146" y="10"/>
                      <a:pt x="146" y="22"/>
                    </a:cubicBezTo>
                    <a:lnTo>
                      <a:pt x="14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auto">
              <a:xfrm>
                <a:off x="6546851" y="1292225"/>
                <a:ext cx="430213" cy="417513"/>
              </a:xfrm>
              <a:custGeom>
                <a:avLst/>
                <a:gdLst>
                  <a:gd name="T0" fmla="*/ 146 w 146"/>
                  <a:gd name="T1" fmla="*/ 120 h 142"/>
                  <a:gd name="T2" fmla="*/ 124 w 146"/>
                  <a:gd name="T3" fmla="*/ 142 h 142"/>
                  <a:gd name="T4" fmla="*/ 22 w 146"/>
                  <a:gd name="T5" fmla="*/ 142 h 142"/>
                  <a:gd name="T6" fmla="*/ 0 w 146"/>
                  <a:gd name="T7" fmla="*/ 120 h 142"/>
                  <a:gd name="T8" fmla="*/ 0 w 146"/>
                  <a:gd name="T9" fmla="*/ 22 h 142"/>
                  <a:gd name="T10" fmla="*/ 22 w 146"/>
                  <a:gd name="T11" fmla="*/ 0 h 142"/>
                  <a:gd name="T12" fmla="*/ 124 w 146"/>
                  <a:gd name="T13" fmla="*/ 0 h 142"/>
                  <a:gd name="T14" fmla="*/ 146 w 146"/>
                  <a:gd name="T15" fmla="*/ 22 h 142"/>
                  <a:gd name="T16" fmla="*/ 146 w 146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42">
                    <a:moveTo>
                      <a:pt x="146" y="120"/>
                    </a:moveTo>
                    <a:cubicBezTo>
                      <a:pt x="146" y="132"/>
                      <a:pt x="136" y="142"/>
                      <a:pt x="124" y="142"/>
                    </a:cubicBezTo>
                    <a:cubicBezTo>
                      <a:pt x="22" y="142"/>
                      <a:pt x="22" y="142"/>
                      <a:pt x="22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36" y="0"/>
                      <a:pt x="146" y="10"/>
                      <a:pt x="146" y="22"/>
                    </a:cubicBezTo>
                    <a:lnTo>
                      <a:pt x="14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auto">
              <a:xfrm>
                <a:off x="5611813" y="628650"/>
                <a:ext cx="1014413" cy="417513"/>
              </a:xfrm>
              <a:custGeom>
                <a:avLst/>
                <a:gdLst>
                  <a:gd name="T0" fmla="*/ 345 w 345"/>
                  <a:gd name="T1" fmla="*/ 120 h 142"/>
                  <a:gd name="T2" fmla="*/ 323 w 345"/>
                  <a:gd name="T3" fmla="*/ 142 h 142"/>
                  <a:gd name="T4" fmla="*/ 22 w 345"/>
                  <a:gd name="T5" fmla="*/ 142 h 142"/>
                  <a:gd name="T6" fmla="*/ 0 w 345"/>
                  <a:gd name="T7" fmla="*/ 120 h 142"/>
                  <a:gd name="T8" fmla="*/ 0 w 345"/>
                  <a:gd name="T9" fmla="*/ 22 h 142"/>
                  <a:gd name="T10" fmla="*/ 22 w 345"/>
                  <a:gd name="T11" fmla="*/ 0 h 142"/>
                  <a:gd name="T12" fmla="*/ 323 w 345"/>
                  <a:gd name="T13" fmla="*/ 0 h 142"/>
                  <a:gd name="T14" fmla="*/ 345 w 345"/>
                  <a:gd name="T15" fmla="*/ 22 h 142"/>
                  <a:gd name="T16" fmla="*/ 345 w 345"/>
                  <a:gd name="T17" fmla="*/ 1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5" h="142">
                    <a:moveTo>
                      <a:pt x="345" y="120"/>
                    </a:moveTo>
                    <a:cubicBezTo>
                      <a:pt x="345" y="132"/>
                      <a:pt x="335" y="142"/>
                      <a:pt x="323" y="142"/>
                    </a:cubicBezTo>
                    <a:cubicBezTo>
                      <a:pt x="22" y="142"/>
                      <a:pt x="22" y="142"/>
                      <a:pt x="22" y="142"/>
                    </a:cubicBezTo>
                    <a:cubicBezTo>
                      <a:pt x="10" y="142"/>
                      <a:pt x="0" y="132"/>
                      <a:pt x="0" y="1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335" y="0"/>
                      <a:pt x="345" y="10"/>
                      <a:pt x="345" y="22"/>
                    </a:cubicBezTo>
                    <a:lnTo>
                      <a:pt x="345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4947552" y="2822848"/>
              <a:ext cx="312774" cy="307234"/>
              <a:chOff x="234950" y="2943226"/>
              <a:chExt cx="1344613" cy="1320800"/>
            </a:xfrm>
            <a:solidFill>
              <a:schemeClr val="bg1"/>
            </a:solidFill>
          </p:grpSpPr>
          <p:sp>
            <p:nvSpPr>
              <p:cNvPr id="51" name="Freeform 41"/>
              <p:cNvSpPr>
                <a:spLocks/>
              </p:cNvSpPr>
              <p:nvPr/>
            </p:nvSpPr>
            <p:spPr bwMode="auto">
              <a:xfrm>
                <a:off x="479425" y="2943226"/>
                <a:ext cx="560388" cy="1320800"/>
              </a:xfrm>
              <a:custGeom>
                <a:avLst/>
                <a:gdLst>
                  <a:gd name="T0" fmla="*/ 174 w 196"/>
                  <a:gd name="T1" fmla="*/ 0 h 462"/>
                  <a:gd name="T2" fmla="*/ 139 w 196"/>
                  <a:gd name="T3" fmla="*/ 0 h 462"/>
                  <a:gd name="T4" fmla="*/ 139 w 196"/>
                  <a:gd name="T5" fmla="*/ 0 h 462"/>
                  <a:gd name="T6" fmla="*/ 0 w 196"/>
                  <a:gd name="T7" fmla="*/ 135 h 462"/>
                  <a:gd name="T8" fmla="*/ 0 w 196"/>
                  <a:gd name="T9" fmla="*/ 327 h 462"/>
                  <a:gd name="T10" fmla="*/ 139 w 196"/>
                  <a:gd name="T11" fmla="*/ 462 h 462"/>
                  <a:gd name="T12" fmla="*/ 139 w 196"/>
                  <a:gd name="T13" fmla="*/ 462 h 462"/>
                  <a:gd name="T14" fmla="*/ 139 w 196"/>
                  <a:gd name="T15" fmla="*/ 462 h 462"/>
                  <a:gd name="T16" fmla="*/ 139 w 196"/>
                  <a:gd name="T17" fmla="*/ 462 h 462"/>
                  <a:gd name="T18" fmla="*/ 139 w 196"/>
                  <a:gd name="T19" fmla="*/ 462 h 462"/>
                  <a:gd name="T20" fmla="*/ 174 w 196"/>
                  <a:gd name="T21" fmla="*/ 462 h 462"/>
                  <a:gd name="T22" fmla="*/ 196 w 196"/>
                  <a:gd name="T23" fmla="*/ 441 h 462"/>
                  <a:gd name="T24" fmla="*/ 196 w 196"/>
                  <a:gd name="T25" fmla="*/ 21 h 462"/>
                  <a:gd name="T26" fmla="*/ 174 w 196"/>
                  <a:gd name="T27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462">
                    <a:moveTo>
                      <a:pt x="174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327"/>
                      <a:pt x="0" y="327"/>
                      <a:pt x="0" y="327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74" y="462"/>
                      <a:pt x="174" y="462"/>
                      <a:pt x="174" y="462"/>
                    </a:cubicBezTo>
                    <a:cubicBezTo>
                      <a:pt x="186" y="462"/>
                      <a:pt x="196" y="452"/>
                      <a:pt x="196" y="441"/>
                    </a:cubicBezTo>
                    <a:cubicBezTo>
                      <a:pt x="196" y="21"/>
                      <a:pt x="196" y="21"/>
                      <a:pt x="196" y="21"/>
                    </a:cubicBezTo>
                    <a:cubicBezTo>
                      <a:pt x="196" y="9"/>
                      <a:pt x="186" y="0"/>
                      <a:pt x="17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2"/>
              <p:cNvSpPr>
                <a:spLocks/>
              </p:cNvSpPr>
              <p:nvPr/>
            </p:nvSpPr>
            <p:spPr bwMode="auto">
              <a:xfrm>
                <a:off x="234950" y="3322638"/>
                <a:ext cx="204788" cy="557213"/>
              </a:xfrm>
              <a:custGeom>
                <a:avLst/>
                <a:gdLst>
                  <a:gd name="T0" fmla="*/ 72 w 72"/>
                  <a:gd name="T1" fmla="*/ 0 h 195"/>
                  <a:gd name="T2" fmla="*/ 22 w 72"/>
                  <a:gd name="T3" fmla="*/ 0 h 195"/>
                  <a:gd name="T4" fmla="*/ 0 w 72"/>
                  <a:gd name="T5" fmla="*/ 21 h 195"/>
                  <a:gd name="T6" fmla="*/ 0 w 72"/>
                  <a:gd name="T7" fmla="*/ 174 h 195"/>
                  <a:gd name="T8" fmla="*/ 22 w 72"/>
                  <a:gd name="T9" fmla="*/ 195 h 195"/>
                  <a:gd name="T10" fmla="*/ 72 w 72"/>
                  <a:gd name="T11" fmla="*/ 195 h 195"/>
                  <a:gd name="T12" fmla="*/ 72 w 72"/>
                  <a:gd name="T13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95">
                    <a:moveTo>
                      <a:pt x="7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86"/>
                      <a:pt x="10" y="195"/>
                      <a:pt x="22" y="195"/>
                    </a:cubicBezTo>
                    <a:cubicBezTo>
                      <a:pt x="72" y="195"/>
                      <a:pt x="72" y="195"/>
                      <a:pt x="72" y="195"/>
                    </a:cubicBez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1103313" y="3429001"/>
                <a:ext cx="168275" cy="346075"/>
              </a:xfrm>
              <a:custGeom>
                <a:avLst/>
                <a:gdLst>
                  <a:gd name="T0" fmla="*/ 0 w 59"/>
                  <a:gd name="T1" fmla="*/ 0 h 121"/>
                  <a:gd name="T2" fmla="*/ 0 w 59"/>
                  <a:gd name="T3" fmla="*/ 121 h 121"/>
                  <a:gd name="T4" fmla="*/ 59 w 59"/>
                  <a:gd name="T5" fmla="*/ 61 h 121"/>
                  <a:gd name="T6" fmla="*/ 0 w 59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21">
                    <a:moveTo>
                      <a:pt x="0" y="0"/>
                    </a:moveTo>
                    <a:cubicBezTo>
                      <a:pt x="0" y="121"/>
                      <a:pt x="0" y="121"/>
                      <a:pt x="0" y="121"/>
                    </a:cubicBezTo>
                    <a:cubicBezTo>
                      <a:pt x="33" y="120"/>
                      <a:pt x="59" y="94"/>
                      <a:pt x="59" y="61"/>
                    </a:cubicBezTo>
                    <a:cubicBezTo>
                      <a:pt x="59" y="28"/>
                      <a:pt x="3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4"/>
              <p:cNvSpPr>
                <a:spLocks/>
              </p:cNvSpPr>
              <p:nvPr/>
            </p:nvSpPr>
            <p:spPr bwMode="auto">
              <a:xfrm>
                <a:off x="1104900" y="3243263"/>
                <a:ext cx="298450" cy="719138"/>
              </a:xfrm>
              <a:custGeom>
                <a:avLst/>
                <a:gdLst>
                  <a:gd name="T0" fmla="*/ 0 w 104"/>
                  <a:gd name="T1" fmla="*/ 0 h 252"/>
                  <a:gd name="T2" fmla="*/ 0 w 104"/>
                  <a:gd name="T3" fmla="*/ 28 h 252"/>
                  <a:gd name="T4" fmla="*/ 77 w 104"/>
                  <a:gd name="T5" fmla="*/ 126 h 252"/>
                  <a:gd name="T6" fmla="*/ 0 w 104"/>
                  <a:gd name="T7" fmla="*/ 223 h 252"/>
                  <a:gd name="T8" fmla="*/ 0 w 104"/>
                  <a:gd name="T9" fmla="*/ 252 h 252"/>
                  <a:gd name="T10" fmla="*/ 104 w 104"/>
                  <a:gd name="T11" fmla="*/ 126 h 252"/>
                  <a:gd name="T12" fmla="*/ 0 w 104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252">
                    <a:moveTo>
                      <a:pt x="0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44" y="39"/>
                      <a:pt x="77" y="78"/>
                      <a:pt x="77" y="126"/>
                    </a:cubicBezTo>
                    <a:cubicBezTo>
                      <a:pt x="77" y="173"/>
                      <a:pt x="44" y="213"/>
                      <a:pt x="0" y="223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59" y="240"/>
                      <a:pt x="104" y="188"/>
                      <a:pt x="104" y="126"/>
                    </a:cubicBezTo>
                    <a:cubicBezTo>
                      <a:pt x="104" y="63"/>
                      <a:pt x="5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1104900" y="3090863"/>
                <a:ext cx="474663" cy="1020763"/>
              </a:xfrm>
              <a:custGeom>
                <a:avLst/>
                <a:gdLst>
                  <a:gd name="T0" fmla="*/ 0 w 166"/>
                  <a:gd name="T1" fmla="*/ 0 h 357"/>
                  <a:gd name="T2" fmla="*/ 0 w 166"/>
                  <a:gd name="T3" fmla="*/ 32 h 357"/>
                  <a:gd name="T4" fmla="*/ 92 w 166"/>
                  <a:gd name="T5" fmla="*/ 74 h 357"/>
                  <a:gd name="T6" fmla="*/ 135 w 166"/>
                  <a:gd name="T7" fmla="*/ 179 h 357"/>
                  <a:gd name="T8" fmla="*/ 92 w 166"/>
                  <a:gd name="T9" fmla="*/ 283 h 357"/>
                  <a:gd name="T10" fmla="*/ 0 w 166"/>
                  <a:gd name="T11" fmla="*/ 326 h 357"/>
                  <a:gd name="T12" fmla="*/ 0 w 166"/>
                  <a:gd name="T13" fmla="*/ 357 h 357"/>
                  <a:gd name="T14" fmla="*/ 166 w 166"/>
                  <a:gd name="T15" fmla="*/ 179 h 357"/>
                  <a:gd name="T16" fmla="*/ 0 w 166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7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36" y="35"/>
                      <a:pt x="68" y="50"/>
                      <a:pt x="92" y="74"/>
                    </a:cubicBezTo>
                    <a:cubicBezTo>
                      <a:pt x="119" y="101"/>
                      <a:pt x="135" y="138"/>
                      <a:pt x="135" y="179"/>
                    </a:cubicBezTo>
                    <a:cubicBezTo>
                      <a:pt x="135" y="220"/>
                      <a:pt x="119" y="256"/>
                      <a:pt x="92" y="283"/>
                    </a:cubicBezTo>
                    <a:cubicBezTo>
                      <a:pt x="68" y="307"/>
                      <a:pt x="36" y="323"/>
                      <a:pt x="0" y="326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93" y="351"/>
                      <a:pt x="166" y="273"/>
                      <a:pt x="166" y="179"/>
                    </a:cubicBezTo>
                    <a:cubicBezTo>
                      <a:pt x="166" y="84"/>
                      <a:pt x="9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5753417" y="3317760"/>
              <a:ext cx="558796" cy="625138"/>
              <a:chOff x="5330826" y="2798763"/>
              <a:chExt cx="1390650" cy="1555750"/>
            </a:xfrm>
            <a:solidFill>
              <a:schemeClr val="bg1"/>
            </a:solidFill>
          </p:grpSpPr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5614988" y="2798763"/>
                <a:ext cx="1106488" cy="987425"/>
              </a:xfrm>
              <a:custGeom>
                <a:avLst/>
                <a:gdLst>
                  <a:gd name="T0" fmla="*/ 376 w 376"/>
                  <a:gd name="T1" fmla="*/ 0 h 336"/>
                  <a:gd name="T2" fmla="*/ 213 w 376"/>
                  <a:gd name="T3" fmla="*/ 37 h 336"/>
                  <a:gd name="T4" fmla="*/ 202 w 376"/>
                  <a:gd name="T5" fmla="*/ 99 h 336"/>
                  <a:gd name="T6" fmla="*/ 202 w 376"/>
                  <a:gd name="T7" fmla="*/ 40 h 336"/>
                  <a:gd name="T8" fmla="*/ 112 w 376"/>
                  <a:gd name="T9" fmla="*/ 94 h 336"/>
                  <a:gd name="T10" fmla="*/ 111 w 376"/>
                  <a:gd name="T11" fmla="*/ 159 h 336"/>
                  <a:gd name="T12" fmla="*/ 102 w 376"/>
                  <a:gd name="T13" fmla="*/ 101 h 336"/>
                  <a:gd name="T14" fmla="*/ 15 w 376"/>
                  <a:gd name="T15" fmla="*/ 321 h 336"/>
                  <a:gd name="T16" fmla="*/ 291 w 376"/>
                  <a:gd name="T17" fmla="*/ 67 h 336"/>
                  <a:gd name="T18" fmla="*/ 13 w 376"/>
                  <a:gd name="T19" fmla="*/ 332 h 336"/>
                  <a:gd name="T20" fmla="*/ 289 w 376"/>
                  <a:gd name="T21" fmla="*/ 223 h 336"/>
                  <a:gd name="T22" fmla="*/ 189 w 376"/>
                  <a:gd name="T23" fmla="*/ 204 h 336"/>
                  <a:gd name="T24" fmla="*/ 295 w 376"/>
                  <a:gd name="T25" fmla="*/ 214 h 336"/>
                  <a:gd name="T26" fmla="*/ 344 w 376"/>
                  <a:gd name="T27" fmla="*/ 131 h 336"/>
                  <a:gd name="T28" fmla="*/ 255 w 376"/>
                  <a:gd name="T29" fmla="*/ 141 h 336"/>
                  <a:gd name="T30" fmla="*/ 348 w 376"/>
                  <a:gd name="T31" fmla="*/ 119 h 336"/>
                  <a:gd name="T32" fmla="*/ 376 w 376"/>
                  <a:gd name="T3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6" h="336">
                    <a:moveTo>
                      <a:pt x="376" y="0"/>
                    </a:moveTo>
                    <a:cubicBezTo>
                      <a:pt x="313" y="5"/>
                      <a:pt x="258" y="16"/>
                      <a:pt x="213" y="37"/>
                    </a:cubicBezTo>
                    <a:cubicBezTo>
                      <a:pt x="202" y="99"/>
                      <a:pt x="202" y="99"/>
                      <a:pt x="202" y="99"/>
                    </a:cubicBezTo>
                    <a:cubicBezTo>
                      <a:pt x="202" y="40"/>
                      <a:pt x="202" y="40"/>
                      <a:pt x="202" y="40"/>
                    </a:cubicBezTo>
                    <a:cubicBezTo>
                      <a:pt x="170" y="53"/>
                      <a:pt x="137" y="70"/>
                      <a:pt x="112" y="94"/>
                    </a:cubicBezTo>
                    <a:cubicBezTo>
                      <a:pt x="111" y="159"/>
                      <a:pt x="111" y="159"/>
                      <a:pt x="111" y="159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0" y="171"/>
                      <a:pt x="8" y="276"/>
                      <a:pt x="15" y="321"/>
                    </a:cubicBezTo>
                    <a:cubicBezTo>
                      <a:pt x="75" y="236"/>
                      <a:pt x="191" y="121"/>
                      <a:pt x="291" y="67"/>
                    </a:cubicBezTo>
                    <a:cubicBezTo>
                      <a:pt x="291" y="67"/>
                      <a:pt x="125" y="188"/>
                      <a:pt x="13" y="332"/>
                    </a:cubicBezTo>
                    <a:cubicBezTo>
                      <a:pt x="150" y="336"/>
                      <a:pt x="236" y="286"/>
                      <a:pt x="289" y="223"/>
                    </a:cubicBezTo>
                    <a:cubicBezTo>
                      <a:pt x="189" y="204"/>
                      <a:pt x="189" y="204"/>
                      <a:pt x="189" y="204"/>
                    </a:cubicBezTo>
                    <a:cubicBezTo>
                      <a:pt x="295" y="214"/>
                      <a:pt x="295" y="214"/>
                      <a:pt x="295" y="214"/>
                    </a:cubicBezTo>
                    <a:cubicBezTo>
                      <a:pt x="317" y="189"/>
                      <a:pt x="335" y="154"/>
                      <a:pt x="344" y="131"/>
                    </a:cubicBezTo>
                    <a:cubicBezTo>
                      <a:pt x="255" y="141"/>
                      <a:pt x="255" y="141"/>
                      <a:pt x="255" y="141"/>
                    </a:cubicBezTo>
                    <a:cubicBezTo>
                      <a:pt x="348" y="119"/>
                      <a:pt x="348" y="119"/>
                      <a:pt x="348" y="119"/>
                    </a:cubicBezTo>
                    <a:cubicBezTo>
                      <a:pt x="372" y="64"/>
                      <a:pt x="376" y="0"/>
                      <a:pt x="3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5330826" y="3706813"/>
                <a:ext cx="422275" cy="547688"/>
              </a:xfrm>
              <a:custGeom>
                <a:avLst/>
                <a:gdLst>
                  <a:gd name="T0" fmla="*/ 129 w 144"/>
                  <a:gd name="T1" fmla="*/ 0 h 187"/>
                  <a:gd name="T2" fmla="*/ 0 w 144"/>
                  <a:gd name="T3" fmla="*/ 187 h 187"/>
                  <a:gd name="T4" fmla="*/ 144 w 144"/>
                  <a:gd name="T5" fmla="*/ 7 h 187"/>
                  <a:gd name="T6" fmla="*/ 128 w 144"/>
                  <a:gd name="T7" fmla="*/ 5 h 187"/>
                  <a:gd name="T8" fmla="*/ 129 w 144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87">
                    <a:moveTo>
                      <a:pt x="129" y="0"/>
                    </a:moveTo>
                    <a:cubicBezTo>
                      <a:pt x="48" y="99"/>
                      <a:pt x="0" y="187"/>
                      <a:pt x="0" y="187"/>
                    </a:cubicBezTo>
                    <a:cubicBezTo>
                      <a:pt x="45" y="121"/>
                      <a:pt x="95" y="60"/>
                      <a:pt x="144" y="7"/>
                    </a:cubicBezTo>
                    <a:cubicBezTo>
                      <a:pt x="139" y="6"/>
                      <a:pt x="133" y="6"/>
                      <a:pt x="128" y="5"/>
                    </a:cubicBezTo>
                    <a:cubicBezTo>
                      <a:pt x="128" y="5"/>
                      <a:pt x="128" y="3"/>
                      <a:pt x="1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9"/>
              <p:cNvSpPr>
                <a:spLocks/>
              </p:cNvSpPr>
              <p:nvPr/>
            </p:nvSpPr>
            <p:spPr bwMode="auto">
              <a:xfrm>
                <a:off x="5330826" y="4143375"/>
                <a:ext cx="1271588" cy="211138"/>
              </a:xfrm>
              <a:custGeom>
                <a:avLst/>
                <a:gdLst>
                  <a:gd name="T0" fmla="*/ 206 w 433"/>
                  <a:gd name="T1" fmla="*/ 45 h 72"/>
                  <a:gd name="T2" fmla="*/ 107 w 433"/>
                  <a:gd name="T3" fmla="*/ 20 h 72"/>
                  <a:gd name="T4" fmla="*/ 107 w 433"/>
                  <a:gd name="T5" fmla="*/ 20 h 72"/>
                  <a:gd name="T6" fmla="*/ 4 w 433"/>
                  <a:gd name="T7" fmla="*/ 51 h 72"/>
                  <a:gd name="T8" fmla="*/ 4 w 433"/>
                  <a:gd name="T9" fmla="*/ 51 h 72"/>
                  <a:gd name="T10" fmla="*/ 107 w 433"/>
                  <a:gd name="T11" fmla="*/ 0 h 72"/>
                  <a:gd name="T12" fmla="*/ 107 w 433"/>
                  <a:gd name="T13" fmla="*/ 0 h 72"/>
                  <a:gd name="T14" fmla="*/ 215 w 433"/>
                  <a:gd name="T15" fmla="*/ 27 h 72"/>
                  <a:gd name="T16" fmla="*/ 215 w 433"/>
                  <a:gd name="T17" fmla="*/ 27 h 72"/>
                  <a:gd name="T18" fmla="*/ 316 w 433"/>
                  <a:gd name="T19" fmla="*/ 52 h 72"/>
                  <a:gd name="T20" fmla="*/ 316 w 433"/>
                  <a:gd name="T21" fmla="*/ 52 h 72"/>
                  <a:gd name="T22" fmla="*/ 413 w 433"/>
                  <a:gd name="T23" fmla="*/ 12 h 72"/>
                  <a:gd name="T24" fmla="*/ 413 w 433"/>
                  <a:gd name="T25" fmla="*/ 12 h 72"/>
                  <a:gd name="T26" fmla="*/ 413 w 433"/>
                  <a:gd name="T27" fmla="*/ 12 h 72"/>
                  <a:gd name="T28" fmla="*/ 413 w 433"/>
                  <a:gd name="T29" fmla="*/ 12 h 72"/>
                  <a:gd name="T30" fmla="*/ 428 w 433"/>
                  <a:gd name="T31" fmla="*/ 10 h 72"/>
                  <a:gd name="T32" fmla="*/ 428 w 433"/>
                  <a:gd name="T33" fmla="*/ 10 h 72"/>
                  <a:gd name="T34" fmla="*/ 430 w 433"/>
                  <a:gd name="T35" fmla="*/ 24 h 72"/>
                  <a:gd name="T36" fmla="*/ 430 w 433"/>
                  <a:gd name="T37" fmla="*/ 24 h 72"/>
                  <a:gd name="T38" fmla="*/ 316 w 433"/>
                  <a:gd name="T39" fmla="*/ 72 h 72"/>
                  <a:gd name="T40" fmla="*/ 316 w 433"/>
                  <a:gd name="T41" fmla="*/ 72 h 72"/>
                  <a:gd name="T42" fmla="*/ 206 w 433"/>
                  <a:gd name="T43" fmla="*/ 4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3" h="72">
                    <a:moveTo>
                      <a:pt x="206" y="45"/>
                    </a:moveTo>
                    <a:cubicBezTo>
                      <a:pt x="167" y="26"/>
                      <a:pt x="134" y="20"/>
                      <a:pt x="107" y="20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51" y="20"/>
                      <a:pt x="8" y="55"/>
                      <a:pt x="4" y="51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0" y="47"/>
                      <a:pt x="39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37" y="0"/>
                      <a:pt x="173" y="7"/>
                      <a:pt x="215" y="27"/>
                    </a:cubicBezTo>
                    <a:cubicBezTo>
                      <a:pt x="215" y="27"/>
                      <a:pt x="215" y="27"/>
                      <a:pt x="215" y="27"/>
                    </a:cubicBezTo>
                    <a:cubicBezTo>
                      <a:pt x="255" y="46"/>
                      <a:pt x="289" y="52"/>
                      <a:pt x="316" y="52"/>
                    </a:cubicBezTo>
                    <a:cubicBezTo>
                      <a:pt x="316" y="52"/>
                      <a:pt x="316" y="52"/>
                      <a:pt x="316" y="52"/>
                    </a:cubicBezTo>
                    <a:cubicBezTo>
                      <a:pt x="380" y="52"/>
                      <a:pt x="410" y="16"/>
                      <a:pt x="413" y="12"/>
                    </a:cubicBezTo>
                    <a:cubicBezTo>
                      <a:pt x="413" y="12"/>
                      <a:pt x="413" y="12"/>
                      <a:pt x="413" y="12"/>
                    </a:cubicBezTo>
                    <a:cubicBezTo>
                      <a:pt x="413" y="12"/>
                      <a:pt x="413" y="12"/>
                      <a:pt x="413" y="12"/>
                    </a:cubicBezTo>
                    <a:cubicBezTo>
                      <a:pt x="413" y="12"/>
                      <a:pt x="413" y="12"/>
                      <a:pt x="413" y="12"/>
                    </a:cubicBezTo>
                    <a:cubicBezTo>
                      <a:pt x="417" y="8"/>
                      <a:pt x="423" y="7"/>
                      <a:pt x="428" y="10"/>
                    </a:cubicBezTo>
                    <a:cubicBezTo>
                      <a:pt x="428" y="10"/>
                      <a:pt x="428" y="10"/>
                      <a:pt x="428" y="10"/>
                    </a:cubicBezTo>
                    <a:cubicBezTo>
                      <a:pt x="432" y="14"/>
                      <a:pt x="433" y="20"/>
                      <a:pt x="430" y="24"/>
                    </a:cubicBezTo>
                    <a:cubicBezTo>
                      <a:pt x="430" y="24"/>
                      <a:pt x="430" y="24"/>
                      <a:pt x="430" y="24"/>
                    </a:cubicBezTo>
                    <a:cubicBezTo>
                      <a:pt x="429" y="26"/>
                      <a:pt x="393" y="72"/>
                      <a:pt x="316" y="72"/>
                    </a:cubicBezTo>
                    <a:cubicBezTo>
                      <a:pt x="316" y="72"/>
                      <a:pt x="316" y="72"/>
                      <a:pt x="316" y="72"/>
                    </a:cubicBezTo>
                    <a:cubicBezTo>
                      <a:pt x="286" y="72"/>
                      <a:pt x="249" y="65"/>
                      <a:pt x="20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979802" y="1672679"/>
              <a:ext cx="264464" cy="264191"/>
              <a:chOff x="7885113" y="400050"/>
              <a:chExt cx="1539876" cy="1538288"/>
            </a:xfrm>
            <a:solidFill>
              <a:schemeClr val="bg1"/>
            </a:solidFill>
          </p:grpSpPr>
          <p:sp>
            <p:nvSpPr>
              <p:cNvPr id="61" name="Freeform 36"/>
              <p:cNvSpPr>
                <a:spLocks/>
              </p:cNvSpPr>
              <p:nvPr/>
            </p:nvSpPr>
            <p:spPr bwMode="auto">
              <a:xfrm>
                <a:off x="8434388" y="949325"/>
                <a:ext cx="441325" cy="439738"/>
              </a:xfrm>
              <a:custGeom>
                <a:avLst/>
                <a:gdLst>
                  <a:gd name="T0" fmla="*/ 10 w 150"/>
                  <a:gd name="T1" fmla="*/ 103 h 150"/>
                  <a:gd name="T2" fmla="*/ 103 w 150"/>
                  <a:gd name="T3" fmla="*/ 10 h 150"/>
                  <a:gd name="T4" fmla="*/ 140 w 150"/>
                  <a:gd name="T5" fmla="*/ 10 h 150"/>
                  <a:gd name="T6" fmla="*/ 140 w 150"/>
                  <a:gd name="T7" fmla="*/ 10 h 150"/>
                  <a:gd name="T8" fmla="*/ 140 w 150"/>
                  <a:gd name="T9" fmla="*/ 47 h 150"/>
                  <a:gd name="T10" fmla="*/ 140 w 150"/>
                  <a:gd name="T11" fmla="*/ 47 h 150"/>
                  <a:gd name="T12" fmla="*/ 47 w 150"/>
                  <a:gd name="T13" fmla="*/ 140 h 150"/>
                  <a:gd name="T14" fmla="*/ 10 w 150"/>
                  <a:gd name="T15" fmla="*/ 140 h 150"/>
                  <a:gd name="T16" fmla="*/ 10 w 150"/>
                  <a:gd name="T17" fmla="*/ 140 h 150"/>
                  <a:gd name="T18" fmla="*/ 10 w 150"/>
                  <a:gd name="T19" fmla="*/ 10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150">
                    <a:moveTo>
                      <a:pt x="10" y="103"/>
                    </a:moveTo>
                    <a:cubicBezTo>
                      <a:pt x="103" y="10"/>
                      <a:pt x="103" y="10"/>
                      <a:pt x="103" y="10"/>
                    </a:cubicBezTo>
                    <a:cubicBezTo>
                      <a:pt x="113" y="0"/>
                      <a:pt x="129" y="0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50" y="21"/>
                      <a:pt x="150" y="37"/>
                      <a:pt x="140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47" y="140"/>
                      <a:pt x="47" y="140"/>
                      <a:pt x="47" y="140"/>
                    </a:cubicBezTo>
                    <a:cubicBezTo>
                      <a:pt x="37" y="150"/>
                      <a:pt x="21" y="150"/>
                      <a:pt x="10" y="140"/>
                    </a:cubicBezTo>
                    <a:cubicBezTo>
                      <a:pt x="10" y="140"/>
                      <a:pt x="10" y="140"/>
                      <a:pt x="10" y="140"/>
                    </a:cubicBezTo>
                    <a:cubicBezTo>
                      <a:pt x="0" y="129"/>
                      <a:pt x="0" y="113"/>
                      <a:pt x="10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7"/>
              <p:cNvSpPr>
                <a:spLocks/>
              </p:cNvSpPr>
              <p:nvPr/>
            </p:nvSpPr>
            <p:spPr bwMode="auto">
              <a:xfrm>
                <a:off x="8540751" y="400050"/>
                <a:ext cx="884238" cy="884238"/>
              </a:xfrm>
              <a:custGeom>
                <a:avLst/>
                <a:gdLst>
                  <a:gd name="T0" fmla="*/ 19 w 301"/>
                  <a:gd name="T1" fmla="*/ 232 h 301"/>
                  <a:gd name="T2" fmla="*/ 53 w 301"/>
                  <a:gd name="T3" fmla="*/ 198 h 301"/>
                  <a:gd name="T4" fmla="*/ 71 w 301"/>
                  <a:gd name="T5" fmla="*/ 140 h 301"/>
                  <a:gd name="T6" fmla="*/ 138 w 301"/>
                  <a:gd name="T7" fmla="*/ 72 h 301"/>
                  <a:gd name="T8" fmla="*/ 229 w 301"/>
                  <a:gd name="T9" fmla="*/ 72 h 301"/>
                  <a:gd name="T10" fmla="*/ 229 w 301"/>
                  <a:gd name="T11" fmla="*/ 162 h 301"/>
                  <a:gd name="T12" fmla="*/ 161 w 301"/>
                  <a:gd name="T13" fmla="*/ 230 h 301"/>
                  <a:gd name="T14" fmla="*/ 161 w 301"/>
                  <a:gd name="T15" fmla="*/ 230 h 301"/>
                  <a:gd name="T16" fmla="*/ 103 w 301"/>
                  <a:gd name="T17" fmla="*/ 247 h 301"/>
                  <a:gd name="T18" fmla="*/ 69 w 301"/>
                  <a:gd name="T19" fmla="*/ 281 h 301"/>
                  <a:gd name="T20" fmla="*/ 192 w 301"/>
                  <a:gd name="T21" fmla="*/ 261 h 301"/>
                  <a:gd name="T22" fmla="*/ 192 w 301"/>
                  <a:gd name="T23" fmla="*/ 261 h 301"/>
                  <a:gd name="T24" fmla="*/ 259 w 301"/>
                  <a:gd name="T25" fmla="*/ 193 h 301"/>
                  <a:gd name="T26" fmla="*/ 259 w 301"/>
                  <a:gd name="T27" fmla="*/ 41 h 301"/>
                  <a:gd name="T28" fmla="*/ 108 w 301"/>
                  <a:gd name="T29" fmla="*/ 41 h 301"/>
                  <a:gd name="T30" fmla="*/ 40 w 301"/>
                  <a:gd name="T31" fmla="*/ 109 h 301"/>
                  <a:gd name="T32" fmla="*/ 19 w 301"/>
                  <a:gd name="T33" fmla="*/ 23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301">
                    <a:moveTo>
                      <a:pt x="19" y="232"/>
                    </a:moveTo>
                    <a:cubicBezTo>
                      <a:pt x="53" y="198"/>
                      <a:pt x="53" y="198"/>
                      <a:pt x="53" y="198"/>
                    </a:cubicBezTo>
                    <a:cubicBezTo>
                      <a:pt x="49" y="178"/>
                      <a:pt x="55" y="156"/>
                      <a:pt x="71" y="140"/>
                    </a:cubicBezTo>
                    <a:cubicBezTo>
                      <a:pt x="138" y="72"/>
                      <a:pt x="138" y="72"/>
                      <a:pt x="138" y="72"/>
                    </a:cubicBezTo>
                    <a:cubicBezTo>
                      <a:pt x="163" y="47"/>
                      <a:pt x="204" y="47"/>
                      <a:pt x="229" y="72"/>
                    </a:cubicBezTo>
                    <a:cubicBezTo>
                      <a:pt x="254" y="97"/>
                      <a:pt x="254" y="138"/>
                      <a:pt x="229" y="162"/>
                    </a:cubicBezTo>
                    <a:cubicBezTo>
                      <a:pt x="161" y="230"/>
                      <a:pt x="161" y="230"/>
                      <a:pt x="161" y="230"/>
                    </a:cubicBezTo>
                    <a:cubicBezTo>
                      <a:pt x="161" y="230"/>
                      <a:pt x="161" y="230"/>
                      <a:pt x="161" y="230"/>
                    </a:cubicBezTo>
                    <a:cubicBezTo>
                      <a:pt x="145" y="246"/>
                      <a:pt x="123" y="252"/>
                      <a:pt x="103" y="247"/>
                    </a:cubicBezTo>
                    <a:cubicBezTo>
                      <a:pt x="69" y="281"/>
                      <a:pt x="69" y="281"/>
                      <a:pt x="69" y="281"/>
                    </a:cubicBezTo>
                    <a:cubicBezTo>
                      <a:pt x="109" y="301"/>
                      <a:pt x="158" y="294"/>
                      <a:pt x="192" y="261"/>
                    </a:cubicBezTo>
                    <a:cubicBezTo>
                      <a:pt x="192" y="261"/>
                      <a:pt x="192" y="261"/>
                      <a:pt x="192" y="261"/>
                    </a:cubicBezTo>
                    <a:cubicBezTo>
                      <a:pt x="259" y="193"/>
                      <a:pt x="259" y="193"/>
                      <a:pt x="259" y="193"/>
                    </a:cubicBezTo>
                    <a:cubicBezTo>
                      <a:pt x="301" y="151"/>
                      <a:pt x="301" y="83"/>
                      <a:pt x="259" y="41"/>
                    </a:cubicBezTo>
                    <a:cubicBezTo>
                      <a:pt x="217" y="0"/>
                      <a:pt x="150" y="0"/>
                      <a:pt x="108" y="41"/>
                    </a:cubicBezTo>
                    <a:cubicBezTo>
                      <a:pt x="40" y="109"/>
                      <a:pt x="40" y="109"/>
                      <a:pt x="40" y="109"/>
                    </a:cubicBezTo>
                    <a:cubicBezTo>
                      <a:pt x="7" y="142"/>
                      <a:pt x="0" y="192"/>
                      <a:pt x="19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8"/>
              <p:cNvSpPr>
                <a:spLocks/>
              </p:cNvSpPr>
              <p:nvPr/>
            </p:nvSpPr>
            <p:spPr bwMode="auto">
              <a:xfrm>
                <a:off x="7885113" y="1055688"/>
                <a:ext cx="884238" cy="882650"/>
              </a:xfrm>
              <a:custGeom>
                <a:avLst/>
                <a:gdLst>
                  <a:gd name="T0" fmla="*/ 261 w 301"/>
                  <a:gd name="T1" fmla="*/ 192 h 301"/>
                  <a:gd name="T2" fmla="*/ 281 w 301"/>
                  <a:gd name="T3" fmla="*/ 69 h 301"/>
                  <a:gd name="T4" fmla="*/ 247 w 301"/>
                  <a:gd name="T5" fmla="*/ 103 h 301"/>
                  <a:gd name="T6" fmla="*/ 230 w 301"/>
                  <a:gd name="T7" fmla="*/ 161 h 301"/>
                  <a:gd name="T8" fmla="*/ 162 w 301"/>
                  <a:gd name="T9" fmla="*/ 229 h 301"/>
                  <a:gd name="T10" fmla="*/ 162 w 301"/>
                  <a:gd name="T11" fmla="*/ 229 h 301"/>
                  <a:gd name="T12" fmla="*/ 72 w 301"/>
                  <a:gd name="T13" fmla="*/ 229 h 301"/>
                  <a:gd name="T14" fmla="*/ 72 w 301"/>
                  <a:gd name="T15" fmla="*/ 138 h 301"/>
                  <a:gd name="T16" fmla="*/ 140 w 301"/>
                  <a:gd name="T17" fmla="*/ 71 h 301"/>
                  <a:gd name="T18" fmla="*/ 198 w 301"/>
                  <a:gd name="T19" fmla="*/ 54 h 301"/>
                  <a:gd name="T20" fmla="*/ 232 w 301"/>
                  <a:gd name="T21" fmla="*/ 19 h 301"/>
                  <a:gd name="T22" fmla="*/ 109 w 301"/>
                  <a:gd name="T23" fmla="*/ 40 h 301"/>
                  <a:gd name="T24" fmla="*/ 41 w 301"/>
                  <a:gd name="T25" fmla="*/ 108 h 301"/>
                  <a:gd name="T26" fmla="*/ 41 w 301"/>
                  <a:gd name="T27" fmla="*/ 259 h 301"/>
                  <a:gd name="T28" fmla="*/ 193 w 301"/>
                  <a:gd name="T29" fmla="*/ 259 h 301"/>
                  <a:gd name="T30" fmla="*/ 193 w 301"/>
                  <a:gd name="T31" fmla="*/ 259 h 301"/>
                  <a:gd name="T32" fmla="*/ 261 w 301"/>
                  <a:gd name="T33" fmla="*/ 192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301">
                    <a:moveTo>
                      <a:pt x="261" y="192"/>
                    </a:moveTo>
                    <a:cubicBezTo>
                      <a:pt x="294" y="158"/>
                      <a:pt x="301" y="109"/>
                      <a:pt x="281" y="69"/>
                    </a:cubicBezTo>
                    <a:cubicBezTo>
                      <a:pt x="247" y="103"/>
                      <a:pt x="247" y="103"/>
                      <a:pt x="247" y="103"/>
                    </a:cubicBezTo>
                    <a:cubicBezTo>
                      <a:pt x="252" y="123"/>
                      <a:pt x="246" y="145"/>
                      <a:pt x="230" y="161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37" y="254"/>
                      <a:pt x="97" y="254"/>
                      <a:pt x="72" y="229"/>
                    </a:cubicBezTo>
                    <a:cubicBezTo>
                      <a:pt x="47" y="204"/>
                      <a:pt x="47" y="163"/>
                      <a:pt x="72" y="138"/>
                    </a:cubicBezTo>
                    <a:cubicBezTo>
                      <a:pt x="140" y="71"/>
                      <a:pt x="140" y="71"/>
                      <a:pt x="140" y="71"/>
                    </a:cubicBezTo>
                    <a:cubicBezTo>
                      <a:pt x="156" y="55"/>
                      <a:pt x="178" y="49"/>
                      <a:pt x="198" y="54"/>
                    </a:cubicBezTo>
                    <a:cubicBezTo>
                      <a:pt x="232" y="19"/>
                      <a:pt x="232" y="19"/>
                      <a:pt x="232" y="19"/>
                    </a:cubicBezTo>
                    <a:cubicBezTo>
                      <a:pt x="192" y="0"/>
                      <a:pt x="142" y="7"/>
                      <a:pt x="109" y="40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0" y="150"/>
                      <a:pt x="0" y="218"/>
                      <a:pt x="41" y="259"/>
                    </a:cubicBezTo>
                    <a:cubicBezTo>
                      <a:pt x="83" y="301"/>
                      <a:pt x="151" y="301"/>
                      <a:pt x="193" y="259"/>
                    </a:cubicBezTo>
                    <a:cubicBezTo>
                      <a:pt x="193" y="259"/>
                      <a:pt x="193" y="259"/>
                      <a:pt x="193" y="259"/>
                    </a:cubicBezTo>
                    <a:lnTo>
                      <a:pt x="261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6492733" y="1688223"/>
              <a:ext cx="216849" cy="230044"/>
              <a:chOff x="2733675" y="2868613"/>
              <a:chExt cx="1382713" cy="1466851"/>
            </a:xfrm>
            <a:solidFill>
              <a:schemeClr val="bg1"/>
            </a:solidFill>
          </p:grpSpPr>
          <p:sp>
            <p:nvSpPr>
              <p:cNvPr id="65" name="Freeform 46"/>
              <p:cNvSpPr>
                <a:spLocks noEditPoints="1"/>
              </p:cNvSpPr>
              <p:nvPr/>
            </p:nvSpPr>
            <p:spPr bwMode="auto">
              <a:xfrm>
                <a:off x="3016250" y="3105151"/>
                <a:ext cx="815975" cy="1230313"/>
              </a:xfrm>
              <a:custGeom>
                <a:avLst/>
                <a:gdLst>
                  <a:gd name="T0" fmla="*/ 143 w 286"/>
                  <a:gd name="T1" fmla="*/ 263 h 430"/>
                  <a:gd name="T2" fmla="*/ 98 w 286"/>
                  <a:gd name="T3" fmla="*/ 308 h 430"/>
                  <a:gd name="T4" fmla="*/ 143 w 286"/>
                  <a:gd name="T5" fmla="*/ 353 h 430"/>
                  <a:gd name="T6" fmla="*/ 189 w 286"/>
                  <a:gd name="T7" fmla="*/ 308 h 430"/>
                  <a:gd name="T8" fmla="*/ 143 w 286"/>
                  <a:gd name="T9" fmla="*/ 263 h 430"/>
                  <a:gd name="T10" fmla="*/ 246 w 286"/>
                  <a:gd name="T11" fmla="*/ 0 h 430"/>
                  <a:gd name="T12" fmla="*/ 40 w 286"/>
                  <a:gd name="T13" fmla="*/ 0 h 430"/>
                  <a:gd name="T14" fmla="*/ 0 w 286"/>
                  <a:gd name="T15" fmla="*/ 40 h 430"/>
                  <a:gd name="T16" fmla="*/ 0 w 286"/>
                  <a:gd name="T17" fmla="*/ 390 h 430"/>
                  <a:gd name="T18" fmla="*/ 40 w 286"/>
                  <a:gd name="T19" fmla="*/ 430 h 430"/>
                  <a:gd name="T20" fmla="*/ 246 w 286"/>
                  <a:gd name="T21" fmla="*/ 430 h 430"/>
                  <a:gd name="T22" fmla="*/ 286 w 286"/>
                  <a:gd name="T23" fmla="*/ 390 h 430"/>
                  <a:gd name="T24" fmla="*/ 286 w 286"/>
                  <a:gd name="T25" fmla="*/ 40 h 430"/>
                  <a:gd name="T26" fmla="*/ 246 w 286"/>
                  <a:gd name="T27" fmla="*/ 0 h 430"/>
                  <a:gd name="T28" fmla="*/ 143 w 286"/>
                  <a:gd name="T29" fmla="*/ 400 h 430"/>
                  <a:gd name="T30" fmla="*/ 51 w 286"/>
                  <a:gd name="T31" fmla="*/ 308 h 430"/>
                  <a:gd name="T32" fmla="*/ 143 w 286"/>
                  <a:gd name="T33" fmla="*/ 216 h 430"/>
                  <a:gd name="T34" fmla="*/ 235 w 286"/>
                  <a:gd name="T35" fmla="*/ 308 h 430"/>
                  <a:gd name="T36" fmla="*/ 143 w 286"/>
                  <a:gd name="T37" fmla="*/ 400 h 430"/>
                  <a:gd name="T38" fmla="*/ 259 w 286"/>
                  <a:gd name="T39" fmla="*/ 166 h 430"/>
                  <a:gd name="T40" fmla="*/ 235 w 286"/>
                  <a:gd name="T41" fmla="*/ 190 h 430"/>
                  <a:gd name="T42" fmla="*/ 51 w 286"/>
                  <a:gd name="T43" fmla="*/ 190 h 430"/>
                  <a:gd name="T44" fmla="*/ 27 w 286"/>
                  <a:gd name="T45" fmla="*/ 166 h 430"/>
                  <a:gd name="T46" fmla="*/ 27 w 286"/>
                  <a:gd name="T47" fmla="*/ 52 h 430"/>
                  <a:gd name="T48" fmla="*/ 51 w 286"/>
                  <a:gd name="T49" fmla="*/ 28 h 430"/>
                  <a:gd name="T50" fmla="*/ 235 w 286"/>
                  <a:gd name="T51" fmla="*/ 28 h 430"/>
                  <a:gd name="T52" fmla="*/ 259 w 286"/>
                  <a:gd name="T53" fmla="*/ 52 h 430"/>
                  <a:gd name="T54" fmla="*/ 259 w 286"/>
                  <a:gd name="T55" fmla="*/ 16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6" h="430">
                    <a:moveTo>
                      <a:pt x="143" y="263"/>
                    </a:moveTo>
                    <a:cubicBezTo>
                      <a:pt x="118" y="263"/>
                      <a:pt x="98" y="283"/>
                      <a:pt x="98" y="308"/>
                    </a:cubicBezTo>
                    <a:cubicBezTo>
                      <a:pt x="98" y="333"/>
                      <a:pt x="118" y="353"/>
                      <a:pt x="143" y="353"/>
                    </a:cubicBezTo>
                    <a:cubicBezTo>
                      <a:pt x="168" y="353"/>
                      <a:pt x="189" y="333"/>
                      <a:pt x="189" y="308"/>
                    </a:cubicBezTo>
                    <a:cubicBezTo>
                      <a:pt x="189" y="283"/>
                      <a:pt x="168" y="263"/>
                      <a:pt x="143" y="263"/>
                    </a:cubicBezTo>
                    <a:close/>
                    <a:moveTo>
                      <a:pt x="246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412"/>
                      <a:pt x="18" y="430"/>
                      <a:pt x="40" y="430"/>
                    </a:cubicBezTo>
                    <a:cubicBezTo>
                      <a:pt x="246" y="430"/>
                      <a:pt x="246" y="430"/>
                      <a:pt x="246" y="430"/>
                    </a:cubicBezTo>
                    <a:cubicBezTo>
                      <a:pt x="268" y="430"/>
                      <a:pt x="286" y="412"/>
                      <a:pt x="286" y="390"/>
                    </a:cubicBezTo>
                    <a:cubicBezTo>
                      <a:pt x="286" y="40"/>
                      <a:pt x="286" y="40"/>
                      <a:pt x="286" y="40"/>
                    </a:cubicBezTo>
                    <a:cubicBezTo>
                      <a:pt x="286" y="18"/>
                      <a:pt x="268" y="0"/>
                      <a:pt x="246" y="0"/>
                    </a:cubicBezTo>
                    <a:close/>
                    <a:moveTo>
                      <a:pt x="143" y="400"/>
                    </a:moveTo>
                    <a:cubicBezTo>
                      <a:pt x="92" y="400"/>
                      <a:pt x="51" y="359"/>
                      <a:pt x="51" y="308"/>
                    </a:cubicBezTo>
                    <a:cubicBezTo>
                      <a:pt x="51" y="257"/>
                      <a:pt x="92" y="216"/>
                      <a:pt x="143" y="216"/>
                    </a:cubicBezTo>
                    <a:cubicBezTo>
                      <a:pt x="194" y="216"/>
                      <a:pt x="235" y="257"/>
                      <a:pt x="235" y="308"/>
                    </a:cubicBezTo>
                    <a:cubicBezTo>
                      <a:pt x="235" y="359"/>
                      <a:pt x="194" y="400"/>
                      <a:pt x="143" y="400"/>
                    </a:cubicBezTo>
                    <a:close/>
                    <a:moveTo>
                      <a:pt x="259" y="166"/>
                    </a:moveTo>
                    <a:cubicBezTo>
                      <a:pt x="259" y="179"/>
                      <a:pt x="249" y="190"/>
                      <a:pt x="235" y="190"/>
                    </a:cubicBezTo>
                    <a:cubicBezTo>
                      <a:pt x="51" y="190"/>
                      <a:pt x="51" y="190"/>
                      <a:pt x="51" y="190"/>
                    </a:cubicBezTo>
                    <a:cubicBezTo>
                      <a:pt x="38" y="190"/>
                      <a:pt x="27" y="179"/>
                      <a:pt x="27" y="166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27" y="39"/>
                      <a:pt x="38" y="28"/>
                      <a:pt x="51" y="28"/>
                    </a:cubicBezTo>
                    <a:cubicBezTo>
                      <a:pt x="235" y="28"/>
                      <a:pt x="235" y="28"/>
                      <a:pt x="235" y="28"/>
                    </a:cubicBezTo>
                    <a:cubicBezTo>
                      <a:pt x="249" y="28"/>
                      <a:pt x="259" y="39"/>
                      <a:pt x="259" y="52"/>
                    </a:cubicBezTo>
                    <a:lnTo>
                      <a:pt x="259" y="1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7"/>
              <p:cNvSpPr>
                <a:spLocks/>
              </p:cNvSpPr>
              <p:nvPr/>
            </p:nvSpPr>
            <p:spPr bwMode="auto">
              <a:xfrm>
                <a:off x="2733675" y="3465513"/>
                <a:ext cx="146050" cy="300038"/>
              </a:xfrm>
              <a:custGeom>
                <a:avLst/>
                <a:gdLst>
                  <a:gd name="T0" fmla="*/ 51 w 51"/>
                  <a:gd name="T1" fmla="*/ 0 h 105"/>
                  <a:gd name="T2" fmla="*/ 0 w 51"/>
                  <a:gd name="T3" fmla="*/ 52 h 105"/>
                  <a:gd name="T4" fmla="*/ 51 w 51"/>
                  <a:gd name="T5" fmla="*/ 105 h 105"/>
                  <a:gd name="T6" fmla="*/ 51 w 51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5">
                    <a:moveTo>
                      <a:pt x="51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1" y="105"/>
                    </a:cubicBez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8"/>
              <p:cNvSpPr>
                <a:spLocks/>
              </p:cNvSpPr>
              <p:nvPr/>
            </p:nvSpPr>
            <p:spPr bwMode="auto">
              <a:xfrm>
                <a:off x="2844800" y="3429001"/>
                <a:ext cx="139700" cy="371475"/>
              </a:xfrm>
              <a:custGeom>
                <a:avLst/>
                <a:gdLst>
                  <a:gd name="T0" fmla="*/ 49 w 49"/>
                  <a:gd name="T1" fmla="*/ 112 h 130"/>
                  <a:gd name="T2" fmla="*/ 31 w 49"/>
                  <a:gd name="T3" fmla="*/ 130 h 130"/>
                  <a:gd name="T4" fmla="*/ 19 w 49"/>
                  <a:gd name="T5" fmla="*/ 130 h 130"/>
                  <a:gd name="T6" fmla="*/ 0 w 49"/>
                  <a:gd name="T7" fmla="*/ 112 h 130"/>
                  <a:gd name="T8" fmla="*/ 0 w 49"/>
                  <a:gd name="T9" fmla="*/ 18 h 130"/>
                  <a:gd name="T10" fmla="*/ 19 w 49"/>
                  <a:gd name="T11" fmla="*/ 0 h 130"/>
                  <a:gd name="T12" fmla="*/ 31 w 49"/>
                  <a:gd name="T13" fmla="*/ 0 h 130"/>
                  <a:gd name="T14" fmla="*/ 49 w 49"/>
                  <a:gd name="T15" fmla="*/ 18 h 130"/>
                  <a:gd name="T16" fmla="*/ 49 w 49"/>
                  <a:gd name="T17" fmla="*/ 11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0">
                    <a:moveTo>
                      <a:pt x="49" y="112"/>
                    </a:moveTo>
                    <a:cubicBezTo>
                      <a:pt x="49" y="122"/>
                      <a:pt x="41" y="130"/>
                      <a:pt x="31" y="130"/>
                    </a:cubicBezTo>
                    <a:cubicBezTo>
                      <a:pt x="19" y="130"/>
                      <a:pt x="19" y="130"/>
                      <a:pt x="19" y="130"/>
                    </a:cubicBezTo>
                    <a:cubicBezTo>
                      <a:pt x="9" y="130"/>
                      <a:pt x="0" y="122"/>
                      <a:pt x="0" y="11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1" y="0"/>
                      <a:pt x="49" y="8"/>
                      <a:pt x="49" y="18"/>
                    </a:cubicBezTo>
                    <a:lnTo>
                      <a:pt x="49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49"/>
              <p:cNvSpPr>
                <a:spLocks/>
              </p:cNvSpPr>
              <p:nvPr/>
            </p:nvSpPr>
            <p:spPr bwMode="auto">
              <a:xfrm>
                <a:off x="3970338" y="3465513"/>
                <a:ext cx="146050" cy="300038"/>
              </a:xfrm>
              <a:custGeom>
                <a:avLst/>
                <a:gdLst>
                  <a:gd name="T0" fmla="*/ 0 w 51"/>
                  <a:gd name="T1" fmla="*/ 0 h 105"/>
                  <a:gd name="T2" fmla="*/ 51 w 51"/>
                  <a:gd name="T3" fmla="*/ 52 h 105"/>
                  <a:gd name="T4" fmla="*/ 0 w 51"/>
                  <a:gd name="T5" fmla="*/ 105 h 105"/>
                  <a:gd name="T6" fmla="*/ 0 w 51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5">
                    <a:moveTo>
                      <a:pt x="0" y="0"/>
                    </a:moveTo>
                    <a:cubicBezTo>
                      <a:pt x="29" y="0"/>
                      <a:pt x="51" y="23"/>
                      <a:pt x="51" y="52"/>
                    </a:cubicBezTo>
                    <a:cubicBezTo>
                      <a:pt x="51" y="81"/>
                      <a:pt x="29" y="104"/>
                      <a:pt x="0" y="10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0"/>
              <p:cNvSpPr>
                <a:spLocks/>
              </p:cNvSpPr>
              <p:nvPr/>
            </p:nvSpPr>
            <p:spPr bwMode="auto">
              <a:xfrm>
                <a:off x="3867150" y="3429001"/>
                <a:ext cx="136525" cy="371475"/>
              </a:xfrm>
              <a:custGeom>
                <a:avLst/>
                <a:gdLst>
                  <a:gd name="T0" fmla="*/ 0 w 48"/>
                  <a:gd name="T1" fmla="*/ 112 h 130"/>
                  <a:gd name="T2" fmla="*/ 18 w 48"/>
                  <a:gd name="T3" fmla="*/ 130 h 130"/>
                  <a:gd name="T4" fmla="*/ 30 w 48"/>
                  <a:gd name="T5" fmla="*/ 130 h 130"/>
                  <a:gd name="T6" fmla="*/ 48 w 48"/>
                  <a:gd name="T7" fmla="*/ 112 h 130"/>
                  <a:gd name="T8" fmla="*/ 48 w 48"/>
                  <a:gd name="T9" fmla="*/ 18 h 130"/>
                  <a:gd name="T10" fmla="*/ 30 w 48"/>
                  <a:gd name="T11" fmla="*/ 0 h 130"/>
                  <a:gd name="T12" fmla="*/ 18 w 48"/>
                  <a:gd name="T13" fmla="*/ 0 h 130"/>
                  <a:gd name="T14" fmla="*/ 0 w 48"/>
                  <a:gd name="T15" fmla="*/ 18 h 130"/>
                  <a:gd name="T16" fmla="*/ 0 w 48"/>
                  <a:gd name="T17" fmla="*/ 11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30">
                    <a:moveTo>
                      <a:pt x="0" y="112"/>
                    </a:moveTo>
                    <a:cubicBezTo>
                      <a:pt x="0" y="122"/>
                      <a:pt x="8" y="130"/>
                      <a:pt x="18" y="130"/>
                    </a:cubicBezTo>
                    <a:cubicBezTo>
                      <a:pt x="30" y="130"/>
                      <a:pt x="30" y="130"/>
                      <a:pt x="30" y="130"/>
                    </a:cubicBezTo>
                    <a:cubicBezTo>
                      <a:pt x="40" y="130"/>
                      <a:pt x="48" y="122"/>
                      <a:pt x="48" y="112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8"/>
                      <a:pt x="40" y="0"/>
                      <a:pt x="3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1"/>
              <p:cNvSpPr>
                <a:spLocks/>
              </p:cNvSpPr>
              <p:nvPr/>
            </p:nvSpPr>
            <p:spPr bwMode="auto">
              <a:xfrm>
                <a:off x="2824163" y="2868613"/>
                <a:ext cx="1203325" cy="557213"/>
              </a:xfrm>
              <a:custGeom>
                <a:avLst/>
                <a:gdLst>
                  <a:gd name="T0" fmla="*/ 210 w 421"/>
                  <a:gd name="T1" fmla="*/ 0 h 195"/>
                  <a:gd name="T2" fmla="*/ 0 w 421"/>
                  <a:gd name="T3" fmla="*/ 195 h 195"/>
                  <a:gd name="T4" fmla="*/ 26 w 421"/>
                  <a:gd name="T5" fmla="*/ 182 h 195"/>
                  <a:gd name="T6" fmla="*/ 26 w 421"/>
                  <a:gd name="T7" fmla="*/ 182 h 195"/>
                  <a:gd name="T8" fmla="*/ 78 w 421"/>
                  <a:gd name="T9" fmla="*/ 80 h 195"/>
                  <a:gd name="T10" fmla="*/ 210 w 421"/>
                  <a:gd name="T11" fmla="*/ 25 h 195"/>
                  <a:gd name="T12" fmla="*/ 342 w 421"/>
                  <a:gd name="T13" fmla="*/ 80 h 195"/>
                  <a:gd name="T14" fmla="*/ 394 w 421"/>
                  <a:gd name="T15" fmla="*/ 182 h 195"/>
                  <a:gd name="T16" fmla="*/ 395 w 421"/>
                  <a:gd name="T17" fmla="*/ 182 h 195"/>
                  <a:gd name="T18" fmla="*/ 421 w 421"/>
                  <a:gd name="T19" fmla="*/ 195 h 195"/>
                  <a:gd name="T20" fmla="*/ 210 w 421"/>
                  <a:gd name="T21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1" h="195">
                    <a:moveTo>
                      <a:pt x="210" y="0"/>
                    </a:moveTo>
                    <a:cubicBezTo>
                      <a:pt x="100" y="1"/>
                      <a:pt x="10" y="86"/>
                      <a:pt x="0" y="195"/>
                    </a:cubicBezTo>
                    <a:cubicBezTo>
                      <a:pt x="6" y="187"/>
                      <a:pt x="15" y="182"/>
                      <a:pt x="26" y="182"/>
                    </a:cubicBezTo>
                    <a:cubicBezTo>
                      <a:pt x="26" y="182"/>
                      <a:pt x="26" y="182"/>
                      <a:pt x="26" y="182"/>
                    </a:cubicBezTo>
                    <a:cubicBezTo>
                      <a:pt x="33" y="143"/>
                      <a:pt x="52" y="108"/>
                      <a:pt x="78" y="80"/>
                    </a:cubicBezTo>
                    <a:cubicBezTo>
                      <a:pt x="112" y="46"/>
                      <a:pt x="159" y="25"/>
                      <a:pt x="210" y="25"/>
                    </a:cubicBezTo>
                    <a:cubicBezTo>
                      <a:pt x="262" y="25"/>
                      <a:pt x="308" y="46"/>
                      <a:pt x="342" y="80"/>
                    </a:cubicBezTo>
                    <a:cubicBezTo>
                      <a:pt x="369" y="108"/>
                      <a:pt x="388" y="143"/>
                      <a:pt x="394" y="182"/>
                    </a:cubicBezTo>
                    <a:cubicBezTo>
                      <a:pt x="395" y="182"/>
                      <a:pt x="395" y="182"/>
                      <a:pt x="395" y="182"/>
                    </a:cubicBezTo>
                    <a:cubicBezTo>
                      <a:pt x="405" y="182"/>
                      <a:pt x="415" y="187"/>
                      <a:pt x="421" y="195"/>
                    </a:cubicBezTo>
                    <a:cubicBezTo>
                      <a:pt x="411" y="86"/>
                      <a:pt x="320" y="1"/>
                      <a:pt x="2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2"/>
              <p:cNvSpPr>
                <a:spLocks/>
              </p:cNvSpPr>
              <p:nvPr/>
            </p:nvSpPr>
            <p:spPr bwMode="auto">
              <a:xfrm>
                <a:off x="3592513" y="3546476"/>
                <a:ext cx="98425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3"/>
              <p:cNvSpPr>
                <a:spLocks/>
              </p:cNvSpPr>
              <p:nvPr/>
            </p:nvSpPr>
            <p:spPr bwMode="auto">
              <a:xfrm>
                <a:off x="3592513" y="3494088"/>
                <a:ext cx="98425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4"/>
              <p:cNvSpPr>
                <a:spLocks/>
              </p:cNvSpPr>
              <p:nvPr/>
            </p:nvSpPr>
            <p:spPr bwMode="auto">
              <a:xfrm>
                <a:off x="3449638" y="3546476"/>
                <a:ext cx="95250" cy="36513"/>
              </a:xfrm>
              <a:custGeom>
                <a:avLst/>
                <a:gdLst>
                  <a:gd name="T0" fmla="*/ 33 w 33"/>
                  <a:gd name="T1" fmla="*/ 12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2 h 13"/>
                  <a:gd name="T8" fmla="*/ 0 w 33"/>
                  <a:gd name="T9" fmla="*/ 0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0 h 13"/>
                  <a:gd name="T16" fmla="*/ 33 w 3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2"/>
                    </a:moveTo>
                    <a:cubicBezTo>
                      <a:pt x="33" y="12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5"/>
              <p:cNvSpPr>
                <a:spLocks/>
              </p:cNvSpPr>
              <p:nvPr/>
            </p:nvSpPr>
            <p:spPr bwMode="auto">
              <a:xfrm>
                <a:off x="3449638" y="3494088"/>
                <a:ext cx="95250" cy="38100"/>
              </a:xfrm>
              <a:custGeom>
                <a:avLst/>
                <a:gdLst>
                  <a:gd name="T0" fmla="*/ 33 w 33"/>
                  <a:gd name="T1" fmla="*/ 12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2 h 13"/>
                  <a:gd name="T8" fmla="*/ 0 w 33"/>
                  <a:gd name="T9" fmla="*/ 1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1 h 13"/>
                  <a:gd name="T16" fmla="*/ 33 w 3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2"/>
                    </a:moveTo>
                    <a:cubicBezTo>
                      <a:pt x="33" y="13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3" y="1"/>
                    </a:cubicBezTo>
                    <a:lnTo>
                      <a:pt x="3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6"/>
              <p:cNvSpPr>
                <a:spLocks/>
              </p:cNvSpPr>
              <p:nvPr/>
            </p:nvSpPr>
            <p:spPr bwMode="auto">
              <a:xfrm>
                <a:off x="3449638" y="3443288"/>
                <a:ext cx="95250" cy="36513"/>
              </a:xfrm>
              <a:custGeom>
                <a:avLst/>
                <a:gdLst>
                  <a:gd name="T0" fmla="*/ 33 w 33"/>
                  <a:gd name="T1" fmla="*/ 12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2 h 13"/>
                  <a:gd name="T8" fmla="*/ 0 w 33"/>
                  <a:gd name="T9" fmla="*/ 1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1 h 13"/>
                  <a:gd name="T16" fmla="*/ 33 w 33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2"/>
                    </a:moveTo>
                    <a:cubicBezTo>
                      <a:pt x="33" y="13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1"/>
                      <a:pt x="33" y="1"/>
                    </a:cubicBezTo>
                    <a:lnTo>
                      <a:pt x="3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7"/>
              <p:cNvSpPr>
                <a:spLocks/>
              </p:cNvSpPr>
              <p:nvPr/>
            </p:nvSpPr>
            <p:spPr bwMode="auto">
              <a:xfrm>
                <a:off x="3449638" y="3390901"/>
                <a:ext cx="95250" cy="38100"/>
              </a:xfrm>
              <a:custGeom>
                <a:avLst/>
                <a:gdLst>
                  <a:gd name="T0" fmla="*/ 33 w 33"/>
                  <a:gd name="T1" fmla="*/ 13 h 13"/>
                  <a:gd name="T2" fmla="*/ 32 w 33"/>
                  <a:gd name="T3" fmla="*/ 13 h 13"/>
                  <a:gd name="T4" fmla="*/ 1 w 33"/>
                  <a:gd name="T5" fmla="*/ 13 h 13"/>
                  <a:gd name="T6" fmla="*/ 0 w 33"/>
                  <a:gd name="T7" fmla="*/ 13 h 13"/>
                  <a:gd name="T8" fmla="*/ 0 w 33"/>
                  <a:gd name="T9" fmla="*/ 1 h 13"/>
                  <a:gd name="T10" fmla="*/ 1 w 33"/>
                  <a:gd name="T11" fmla="*/ 0 h 13"/>
                  <a:gd name="T12" fmla="*/ 32 w 33"/>
                  <a:gd name="T13" fmla="*/ 0 h 13"/>
                  <a:gd name="T14" fmla="*/ 33 w 33"/>
                  <a:gd name="T15" fmla="*/ 1 h 13"/>
                  <a:gd name="T16" fmla="*/ 33 w 33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3">
                    <a:moveTo>
                      <a:pt x="33" y="13"/>
                    </a:moveTo>
                    <a:cubicBezTo>
                      <a:pt x="33" y="13"/>
                      <a:pt x="33" y="13"/>
                      <a:pt x="3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1"/>
                      <a:pt x="33" y="1"/>
                    </a:cubicBezTo>
                    <a:lnTo>
                      <a:pt x="3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58"/>
              <p:cNvSpPr>
                <a:spLocks/>
              </p:cNvSpPr>
              <p:nvPr/>
            </p:nvSpPr>
            <p:spPr bwMode="auto">
              <a:xfrm>
                <a:off x="3162300" y="3546476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59"/>
              <p:cNvSpPr>
                <a:spLocks/>
              </p:cNvSpPr>
              <p:nvPr/>
            </p:nvSpPr>
            <p:spPr bwMode="auto">
              <a:xfrm>
                <a:off x="3162300" y="3494088"/>
                <a:ext cx="96838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0"/>
              <p:cNvSpPr>
                <a:spLocks/>
              </p:cNvSpPr>
              <p:nvPr/>
            </p:nvSpPr>
            <p:spPr bwMode="auto">
              <a:xfrm>
                <a:off x="3162300" y="3443288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3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1"/>
              <p:cNvSpPr>
                <a:spLocks/>
              </p:cNvSpPr>
              <p:nvPr/>
            </p:nvSpPr>
            <p:spPr bwMode="auto">
              <a:xfrm>
                <a:off x="3305175" y="3546476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2"/>
              <p:cNvSpPr>
                <a:spLocks/>
              </p:cNvSpPr>
              <p:nvPr/>
            </p:nvSpPr>
            <p:spPr bwMode="auto">
              <a:xfrm>
                <a:off x="3305175" y="3494088"/>
                <a:ext cx="96838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63"/>
              <p:cNvSpPr>
                <a:spLocks/>
              </p:cNvSpPr>
              <p:nvPr/>
            </p:nvSpPr>
            <p:spPr bwMode="auto">
              <a:xfrm>
                <a:off x="3305175" y="3443288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3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1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64"/>
              <p:cNvSpPr>
                <a:spLocks/>
              </p:cNvSpPr>
              <p:nvPr/>
            </p:nvSpPr>
            <p:spPr bwMode="auto">
              <a:xfrm>
                <a:off x="3305175" y="3390901"/>
                <a:ext cx="96838" cy="38100"/>
              </a:xfrm>
              <a:custGeom>
                <a:avLst/>
                <a:gdLst>
                  <a:gd name="T0" fmla="*/ 34 w 34"/>
                  <a:gd name="T1" fmla="*/ 13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3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3"/>
                    </a:moveTo>
                    <a:cubicBezTo>
                      <a:pt x="34" y="13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1"/>
                      <a:pt x="34" y="1"/>
                    </a:cubicBezTo>
                    <a:lnTo>
                      <a:pt x="3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65"/>
              <p:cNvSpPr>
                <a:spLocks/>
              </p:cNvSpPr>
              <p:nvPr/>
            </p:nvSpPr>
            <p:spPr bwMode="auto">
              <a:xfrm>
                <a:off x="3305175" y="3343276"/>
                <a:ext cx="96838" cy="36513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0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0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0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66"/>
              <p:cNvSpPr>
                <a:spLocks/>
              </p:cNvSpPr>
              <p:nvPr/>
            </p:nvSpPr>
            <p:spPr bwMode="auto">
              <a:xfrm>
                <a:off x="3305175" y="3290888"/>
                <a:ext cx="96838" cy="38100"/>
              </a:xfrm>
              <a:custGeom>
                <a:avLst/>
                <a:gdLst>
                  <a:gd name="T0" fmla="*/ 34 w 34"/>
                  <a:gd name="T1" fmla="*/ 12 h 13"/>
                  <a:gd name="T2" fmla="*/ 33 w 34"/>
                  <a:gd name="T3" fmla="*/ 13 h 13"/>
                  <a:gd name="T4" fmla="*/ 1 w 34"/>
                  <a:gd name="T5" fmla="*/ 13 h 13"/>
                  <a:gd name="T6" fmla="*/ 0 w 34"/>
                  <a:gd name="T7" fmla="*/ 12 h 13"/>
                  <a:gd name="T8" fmla="*/ 0 w 34"/>
                  <a:gd name="T9" fmla="*/ 1 h 13"/>
                  <a:gd name="T10" fmla="*/ 1 w 34"/>
                  <a:gd name="T11" fmla="*/ 0 h 13"/>
                  <a:gd name="T12" fmla="*/ 33 w 34"/>
                  <a:gd name="T13" fmla="*/ 0 h 13"/>
                  <a:gd name="T14" fmla="*/ 34 w 34"/>
                  <a:gd name="T15" fmla="*/ 1 h 13"/>
                  <a:gd name="T16" fmla="*/ 34 w 34"/>
                  <a:gd name="T1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34" y="12"/>
                    </a:moveTo>
                    <a:cubicBezTo>
                      <a:pt x="34" y="12"/>
                      <a:pt x="34" y="13"/>
                      <a:pt x="3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lnTo>
                      <a:pt x="3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6899334" y="1715630"/>
              <a:ext cx="175322" cy="201363"/>
              <a:chOff x="7920038" y="2982913"/>
              <a:chExt cx="1079500" cy="1239838"/>
            </a:xfrm>
            <a:solidFill>
              <a:schemeClr val="bg1"/>
            </a:solidFill>
          </p:grpSpPr>
          <p:sp>
            <p:nvSpPr>
              <p:cNvPr id="87" name="Freeform 71"/>
              <p:cNvSpPr>
                <a:spLocks noEditPoints="1"/>
              </p:cNvSpPr>
              <p:nvPr/>
            </p:nvSpPr>
            <p:spPr bwMode="auto">
              <a:xfrm>
                <a:off x="7920038" y="3219451"/>
                <a:ext cx="1079500" cy="1003300"/>
              </a:xfrm>
              <a:custGeom>
                <a:avLst/>
                <a:gdLst>
                  <a:gd name="T0" fmla="*/ 359 w 378"/>
                  <a:gd name="T1" fmla="*/ 0 h 351"/>
                  <a:gd name="T2" fmla="*/ 19 w 378"/>
                  <a:gd name="T3" fmla="*/ 0 h 351"/>
                  <a:gd name="T4" fmla="*/ 0 w 378"/>
                  <a:gd name="T5" fmla="*/ 19 h 351"/>
                  <a:gd name="T6" fmla="*/ 19 w 378"/>
                  <a:gd name="T7" fmla="*/ 38 h 351"/>
                  <a:gd name="T8" fmla="*/ 24 w 378"/>
                  <a:gd name="T9" fmla="*/ 38 h 351"/>
                  <a:gd name="T10" fmla="*/ 69 w 378"/>
                  <a:gd name="T11" fmla="*/ 315 h 351"/>
                  <a:gd name="T12" fmla="*/ 54 w 378"/>
                  <a:gd name="T13" fmla="*/ 333 h 351"/>
                  <a:gd name="T14" fmla="*/ 72 w 378"/>
                  <a:gd name="T15" fmla="*/ 351 h 351"/>
                  <a:gd name="T16" fmla="*/ 306 w 378"/>
                  <a:gd name="T17" fmla="*/ 351 h 351"/>
                  <a:gd name="T18" fmla="*/ 324 w 378"/>
                  <a:gd name="T19" fmla="*/ 333 h 351"/>
                  <a:gd name="T20" fmla="*/ 309 w 378"/>
                  <a:gd name="T21" fmla="*/ 315 h 351"/>
                  <a:gd name="T22" fmla="*/ 354 w 378"/>
                  <a:gd name="T23" fmla="*/ 38 h 351"/>
                  <a:gd name="T24" fmla="*/ 359 w 378"/>
                  <a:gd name="T25" fmla="*/ 38 h 351"/>
                  <a:gd name="T26" fmla="*/ 378 w 378"/>
                  <a:gd name="T27" fmla="*/ 19 h 351"/>
                  <a:gd name="T28" fmla="*/ 359 w 378"/>
                  <a:gd name="T29" fmla="*/ 0 h 351"/>
                  <a:gd name="T30" fmla="*/ 132 w 378"/>
                  <a:gd name="T31" fmla="*/ 287 h 351"/>
                  <a:gd name="T32" fmla="*/ 126 w 378"/>
                  <a:gd name="T33" fmla="*/ 283 h 351"/>
                  <a:gd name="T34" fmla="*/ 101 w 378"/>
                  <a:gd name="T35" fmla="*/ 69 h 351"/>
                  <a:gd name="T36" fmla="*/ 104 w 378"/>
                  <a:gd name="T37" fmla="*/ 64 h 351"/>
                  <a:gd name="T38" fmla="*/ 113 w 378"/>
                  <a:gd name="T39" fmla="*/ 64 h 351"/>
                  <a:gd name="T40" fmla="*/ 118 w 378"/>
                  <a:gd name="T41" fmla="*/ 68 h 351"/>
                  <a:gd name="T42" fmla="*/ 135 w 378"/>
                  <a:gd name="T43" fmla="*/ 283 h 351"/>
                  <a:gd name="T44" fmla="*/ 132 w 378"/>
                  <a:gd name="T45" fmla="*/ 287 h 351"/>
                  <a:gd name="T46" fmla="*/ 193 w 378"/>
                  <a:gd name="T47" fmla="*/ 283 h 351"/>
                  <a:gd name="T48" fmla="*/ 189 w 378"/>
                  <a:gd name="T49" fmla="*/ 287 h 351"/>
                  <a:gd name="T50" fmla="*/ 185 w 378"/>
                  <a:gd name="T51" fmla="*/ 283 h 351"/>
                  <a:gd name="T52" fmla="*/ 179 w 378"/>
                  <a:gd name="T53" fmla="*/ 68 h 351"/>
                  <a:gd name="T54" fmla="*/ 185 w 378"/>
                  <a:gd name="T55" fmla="*/ 63 h 351"/>
                  <a:gd name="T56" fmla="*/ 193 w 378"/>
                  <a:gd name="T57" fmla="*/ 63 h 351"/>
                  <a:gd name="T58" fmla="*/ 200 w 378"/>
                  <a:gd name="T59" fmla="*/ 68 h 351"/>
                  <a:gd name="T60" fmla="*/ 193 w 378"/>
                  <a:gd name="T61" fmla="*/ 283 h 351"/>
                  <a:gd name="T62" fmla="*/ 277 w 378"/>
                  <a:gd name="T63" fmla="*/ 68 h 351"/>
                  <a:gd name="T64" fmla="*/ 252 w 378"/>
                  <a:gd name="T65" fmla="*/ 283 h 351"/>
                  <a:gd name="T66" fmla="*/ 248 w 378"/>
                  <a:gd name="T67" fmla="*/ 287 h 351"/>
                  <a:gd name="T68" fmla="*/ 244 w 378"/>
                  <a:gd name="T69" fmla="*/ 282 h 351"/>
                  <a:gd name="T70" fmla="*/ 261 w 378"/>
                  <a:gd name="T71" fmla="*/ 68 h 351"/>
                  <a:gd name="T72" fmla="*/ 266 w 378"/>
                  <a:gd name="T73" fmla="*/ 63 h 351"/>
                  <a:gd name="T74" fmla="*/ 274 w 378"/>
                  <a:gd name="T75" fmla="*/ 63 h 351"/>
                  <a:gd name="T76" fmla="*/ 277 w 378"/>
                  <a:gd name="T77" fmla="*/ 68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8" h="351">
                    <a:moveTo>
                      <a:pt x="35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29"/>
                      <a:pt x="9" y="38"/>
                      <a:pt x="19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69" y="315"/>
                      <a:pt x="69" y="315"/>
                      <a:pt x="69" y="315"/>
                    </a:cubicBezTo>
                    <a:cubicBezTo>
                      <a:pt x="61" y="316"/>
                      <a:pt x="54" y="324"/>
                      <a:pt x="54" y="333"/>
                    </a:cubicBezTo>
                    <a:cubicBezTo>
                      <a:pt x="54" y="343"/>
                      <a:pt x="62" y="351"/>
                      <a:pt x="72" y="351"/>
                    </a:cubicBezTo>
                    <a:cubicBezTo>
                      <a:pt x="306" y="351"/>
                      <a:pt x="306" y="351"/>
                      <a:pt x="306" y="351"/>
                    </a:cubicBezTo>
                    <a:cubicBezTo>
                      <a:pt x="316" y="351"/>
                      <a:pt x="324" y="343"/>
                      <a:pt x="324" y="333"/>
                    </a:cubicBezTo>
                    <a:cubicBezTo>
                      <a:pt x="324" y="324"/>
                      <a:pt x="317" y="316"/>
                      <a:pt x="309" y="315"/>
                    </a:cubicBezTo>
                    <a:cubicBezTo>
                      <a:pt x="354" y="38"/>
                      <a:pt x="354" y="38"/>
                      <a:pt x="354" y="38"/>
                    </a:cubicBezTo>
                    <a:cubicBezTo>
                      <a:pt x="359" y="38"/>
                      <a:pt x="359" y="38"/>
                      <a:pt x="359" y="38"/>
                    </a:cubicBezTo>
                    <a:cubicBezTo>
                      <a:pt x="369" y="38"/>
                      <a:pt x="378" y="29"/>
                      <a:pt x="378" y="19"/>
                    </a:cubicBezTo>
                    <a:cubicBezTo>
                      <a:pt x="378" y="8"/>
                      <a:pt x="369" y="0"/>
                      <a:pt x="359" y="0"/>
                    </a:cubicBezTo>
                    <a:close/>
                    <a:moveTo>
                      <a:pt x="132" y="287"/>
                    </a:moveTo>
                    <a:cubicBezTo>
                      <a:pt x="130" y="287"/>
                      <a:pt x="127" y="286"/>
                      <a:pt x="126" y="283"/>
                    </a:cubicBezTo>
                    <a:cubicBezTo>
                      <a:pt x="101" y="69"/>
                      <a:pt x="101" y="69"/>
                      <a:pt x="101" y="69"/>
                    </a:cubicBezTo>
                    <a:cubicBezTo>
                      <a:pt x="100" y="66"/>
                      <a:pt x="102" y="64"/>
                      <a:pt x="104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5" y="63"/>
                      <a:pt x="117" y="65"/>
                      <a:pt x="118" y="68"/>
                    </a:cubicBezTo>
                    <a:cubicBezTo>
                      <a:pt x="135" y="283"/>
                      <a:pt x="135" y="283"/>
                      <a:pt x="135" y="283"/>
                    </a:cubicBezTo>
                    <a:cubicBezTo>
                      <a:pt x="135" y="285"/>
                      <a:pt x="133" y="287"/>
                      <a:pt x="132" y="287"/>
                    </a:cubicBezTo>
                    <a:close/>
                    <a:moveTo>
                      <a:pt x="193" y="283"/>
                    </a:moveTo>
                    <a:cubicBezTo>
                      <a:pt x="193" y="285"/>
                      <a:pt x="191" y="287"/>
                      <a:pt x="189" y="287"/>
                    </a:cubicBezTo>
                    <a:cubicBezTo>
                      <a:pt x="187" y="287"/>
                      <a:pt x="185" y="285"/>
                      <a:pt x="185" y="283"/>
                    </a:cubicBezTo>
                    <a:cubicBezTo>
                      <a:pt x="179" y="68"/>
                      <a:pt x="179" y="68"/>
                      <a:pt x="179" y="68"/>
                    </a:cubicBezTo>
                    <a:cubicBezTo>
                      <a:pt x="179" y="65"/>
                      <a:pt x="181" y="63"/>
                      <a:pt x="185" y="63"/>
                    </a:cubicBezTo>
                    <a:cubicBezTo>
                      <a:pt x="193" y="63"/>
                      <a:pt x="193" y="63"/>
                      <a:pt x="193" y="63"/>
                    </a:cubicBezTo>
                    <a:cubicBezTo>
                      <a:pt x="197" y="63"/>
                      <a:pt x="200" y="65"/>
                      <a:pt x="200" y="68"/>
                    </a:cubicBezTo>
                    <a:lnTo>
                      <a:pt x="193" y="283"/>
                    </a:lnTo>
                    <a:close/>
                    <a:moveTo>
                      <a:pt x="277" y="68"/>
                    </a:moveTo>
                    <a:cubicBezTo>
                      <a:pt x="252" y="283"/>
                      <a:pt x="252" y="283"/>
                      <a:pt x="252" y="283"/>
                    </a:cubicBezTo>
                    <a:cubicBezTo>
                      <a:pt x="251" y="285"/>
                      <a:pt x="250" y="287"/>
                      <a:pt x="248" y="287"/>
                    </a:cubicBezTo>
                    <a:cubicBezTo>
                      <a:pt x="247" y="287"/>
                      <a:pt x="243" y="285"/>
                      <a:pt x="244" y="282"/>
                    </a:cubicBezTo>
                    <a:cubicBezTo>
                      <a:pt x="261" y="68"/>
                      <a:pt x="261" y="68"/>
                      <a:pt x="261" y="68"/>
                    </a:cubicBezTo>
                    <a:cubicBezTo>
                      <a:pt x="261" y="65"/>
                      <a:pt x="263" y="63"/>
                      <a:pt x="266" y="63"/>
                    </a:cubicBezTo>
                    <a:cubicBezTo>
                      <a:pt x="274" y="63"/>
                      <a:pt x="274" y="63"/>
                      <a:pt x="274" y="63"/>
                    </a:cubicBezTo>
                    <a:cubicBezTo>
                      <a:pt x="276" y="64"/>
                      <a:pt x="278" y="66"/>
                      <a:pt x="277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72"/>
              <p:cNvSpPr>
                <a:spLocks/>
              </p:cNvSpPr>
              <p:nvPr/>
            </p:nvSpPr>
            <p:spPr bwMode="auto">
              <a:xfrm>
                <a:off x="7951788" y="3051176"/>
                <a:ext cx="1016000" cy="134938"/>
              </a:xfrm>
              <a:custGeom>
                <a:avLst/>
                <a:gdLst>
                  <a:gd name="T0" fmla="*/ 356 w 356"/>
                  <a:gd name="T1" fmla="*/ 47 h 47"/>
                  <a:gd name="T2" fmla="*/ 307 w 356"/>
                  <a:gd name="T3" fmla="*/ 0 h 47"/>
                  <a:gd name="T4" fmla="*/ 49 w 356"/>
                  <a:gd name="T5" fmla="*/ 0 h 47"/>
                  <a:gd name="T6" fmla="*/ 0 w 356"/>
                  <a:gd name="T7" fmla="*/ 47 h 47"/>
                  <a:gd name="T8" fmla="*/ 356 w 356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47">
                    <a:moveTo>
                      <a:pt x="356" y="47"/>
                    </a:moveTo>
                    <a:cubicBezTo>
                      <a:pt x="353" y="21"/>
                      <a:pt x="332" y="0"/>
                      <a:pt x="30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4" y="0"/>
                      <a:pt x="3" y="21"/>
                      <a:pt x="0" y="47"/>
                    </a:cubicBezTo>
                    <a:lnTo>
                      <a:pt x="356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73"/>
              <p:cNvSpPr>
                <a:spLocks/>
              </p:cNvSpPr>
              <p:nvPr/>
            </p:nvSpPr>
            <p:spPr bwMode="auto">
              <a:xfrm>
                <a:off x="8359775" y="2982913"/>
                <a:ext cx="200025" cy="50800"/>
              </a:xfrm>
              <a:custGeom>
                <a:avLst/>
                <a:gdLst>
                  <a:gd name="T0" fmla="*/ 70 w 70"/>
                  <a:gd name="T1" fmla="*/ 18 h 18"/>
                  <a:gd name="T2" fmla="*/ 70 w 70"/>
                  <a:gd name="T3" fmla="*/ 16 h 18"/>
                  <a:gd name="T4" fmla="*/ 58 w 70"/>
                  <a:gd name="T5" fmla="*/ 0 h 18"/>
                  <a:gd name="T6" fmla="*/ 12 w 70"/>
                  <a:gd name="T7" fmla="*/ 0 h 18"/>
                  <a:gd name="T8" fmla="*/ 0 w 70"/>
                  <a:gd name="T9" fmla="*/ 16 h 18"/>
                  <a:gd name="T10" fmla="*/ 0 w 70"/>
                  <a:gd name="T11" fmla="*/ 18 h 18"/>
                  <a:gd name="T12" fmla="*/ 70 w 70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8">
                    <a:moveTo>
                      <a:pt x="70" y="18"/>
                    </a:moveTo>
                    <a:cubicBezTo>
                      <a:pt x="70" y="17"/>
                      <a:pt x="70" y="17"/>
                      <a:pt x="70" y="16"/>
                    </a:cubicBezTo>
                    <a:cubicBezTo>
                      <a:pt x="70" y="7"/>
                      <a:pt x="65" y="0"/>
                      <a:pt x="5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lnTo>
                      <a:pt x="7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0" name="矩形 89"/>
          <p:cNvSpPr/>
          <p:nvPr/>
        </p:nvSpPr>
        <p:spPr>
          <a:xfrm>
            <a:off x="480343" y="2513659"/>
            <a:ext cx="46953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如何是个人讲师的课程最后发给身边的朋友，请他们帮忙检查，条件允许的话可以免费试讲，以检验课程效果。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641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174161" y="313550"/>
            <a:ext cx="2180593" cy="282575"/>
          </a:xfrm>
          <a:prstGeom prst="rect">
            <a:avLst/>
          </a:prstGeom>
        </p:spPr>
        <p:txBody>
          <a:bodyPr/>
          <a:lstStyle/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课程开发的定义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2900716" y="2941047"/>
            <a:ext cx="5638695" cy="13218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培训课程开发的过程也是对公司</a:t>
            </a: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经验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和</a:t>
            </a: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的总结的过程，课程凝聚了优秀员工的工作经验和知识沉淀，是企业的宝贵资源。开发的课程通过培训的形式又传递出去，经过无限循环，员工技能素养得到提升，企业的优秀基因得以传承。</a:t>
            </a: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94001" y="971929"/>
            <a:ext cx="6083300" cy="1536308"/>
          </a:xfrm>
          <a:prstGeom prst="rect">
            <a:avLst/>
          </a:prstGeom>
        </p:spPr>
        <p:txBody>
          <a:bodyPr/>
          <a:lstStyle>
            <a:lvl1pPr marL="108014" indent="-108014" algn="l" defTabSz="432054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41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11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68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95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122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88149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04176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0203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36230" indent="-108014" algn="l" defTabSz="432054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Char char="•"/>
              <a:defRPr sz="8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企业培训体系包含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制度体系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讲师体系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课程体系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和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硬件设施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。其中，课程体系是培训体系的基石，是重中之重。没有培训课程，培训就成了无源之水无本之木。企业的培训想要顺利开展，课程开发至关重要。</a:t>
            </a:r>
            <a:endParaRPr lang="en-US" altLang="zh-CN"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73780" y="1614601"/>
            <a:ext cx="1748164" cy="1463003"/>
            <a:chOff x="10593388" y="692150"/>
            <a:chExt cx="1119187" cy="936625"/>
          </a:xfrm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0593388" y="827088"/>
              <a:ext cx="679450" cy="679450"/>
            </a:xfrm>
            <a:custGeom>
              <a:avLst/>
              <a:gdLst>
                <a:gd name="T0" fmla="*/ 145 w 290"/>
                <a:gd name="T1" fmla="*/ 290 h 290"/>
                <a:gd name="T2" fmla="*/ 168 w 290"/>
                <a:gd name="T3" fmla="*/ 290 h 290"/>
                <a:gd name="T4" fmla="*/ 168 w 290"/>
                <a:gd name="T5" fmla="*/ 268 h 290"/>
                <a:gd name="T6" fmla="*/ 216 w 290"/>
                <a:gd name="T7" fmla="*/ 249 h 290"/>
                <a:gd name="T8" fmla="*/ 231 w 290"/>
                <a:gd name="T9" fmla="*/ 264 h 290"/>
                <a:gd name="T10" fmla="*/ 264 w 290"/>
                <a:gd name="T11" fmla="*/ 232 h 290"/>
                <a:gd name="T12" fmla="*/ 248 w 290"/>
                <a:gd name="T13" fmla="*/ 216 h 290"/>
                <a:gd name="T14" fmla="*/ 268 w 290"/>
                <a:gd name="T15" fmla="*/ 168 h 290"/>
                <a:gd name="T16" fmla="*/ 290 w 290"/>
                <a:gd name="T17" fmla="*/ 168 h 290"/>
                <a:gd name="T18" fmla="*/ 290 w 290"/>
                <a:gd name="T19" fmla="*/ 122 h 290"/>
                <a:gd name="T20" fmla="*/ 268 w 290"/>
                <a:gd name="T21" fmla="*/ 122 h 290"/>
                <a:gd name="T22" fmla="*/ 248 w 290"/>
                <a:gd name="T23" fmla="*/ 74 h 290"/>
                <a:gd name="T24" fmla="*/ 264 w 290"/>
                <a:gd name="T25" fmla="*/ 59 h 290"/>
                <a:gd name="T26" fmla="*/ 231 w 290"/>
                <a:gd name="T27" fmla="*/ 27 h 290"/>
                <a:gd name="T28" fmla="*/ 216 w 290"/>
                <a:gd name="T29" fmla="*/ 42 h 290"/>
                <a:gd name="T30" fmla="*/ 168 w 290"/>
                <a:gd name="T31" fmla="*/ 22 h 290"/>
                <a:gd name="T32" fmla="*/ 168 w 290"/>
                <a:gd name="T33" fmla="*/ 0 h 290"/>
                <a:gd name="T34" fmla="*/ 145 w 290"/>
                <a:gd name="T35" fmla="*/ 0 h 290"/>
                <a:gd name="T36" fmla="*/ 145 w 290"/>
                <a:gd name="T37" fmla="*/ 53 h 290"/>
                <a:gd name="T38" fmla="*/ 237 w 290"/>
                <a:gd name="T39" fmla="*/ 145 h 290"/>
                <a:gd name="T40" fmla="*/ 145 w 290"/>
                <a:gd name="T41" fmla="*/ 238 h 290"/>
                <a:gd name="T42" fmla="*/ 145 w 290"/>
                <a:gd name="T43" fmla="*/ 290 h 290"/>
                <a:gd name="T44" fmla="*/ 42 w 290"/>
                <a:gd name="T45" fmla="*/ 216 h 290"/>
                <a:gd name="T46" fmla="*/ 26 w 290"/>
                <a:gd name="T47" fmla="*/ 232 h 290"/>
                <a:gd name="T48" fmla="*/ 59 w 290"/>
                <a:gd name="T49" fmla="*/ 264 h 290"/>
                <a:gd name="T50" fmla="*/ 74 w 290"/>
                <a:gd name="T51" fmla="*/ 249 h 290"/>
                <a:gd name="T52" fmla="*/ 122 w 290"/>
                <a:gd name="T53" fmla="*/ 268 h 290"/>
                <a:gd name="T54" fmla="*/ 122 w 290"/>
                <a:gd name="T55" fmla="*/ 290 h 290"/>
                <a:gd name="T56" fmla="*/ 145 w 290"/>
                <a:gd name="T57" fmla="*/ 290 h 290"/>
                <a:gd name="T58" fmla="*/ 145 w 290"/>
                <a:gd name="T59" fmla="*/ 238 h 290"/>
                <a:gd name="T60" fmla="*/ 145 w 290"/>
                <a:gd name="T61" fmla="*/ 238 h 290"/>
                <a:gd name="T62" fmla="*/ 52 w 290"/>
                <a:gd name="T63" fmla="*/ 145 h 290"/>
                <a:gd name="T64" fmla="*/ 145 w 290"/>
                <a:gd name="T65" fmla="*/ 53 h 290"/>
                <a:gd name="T66" fmla="*/ 145 w 290"/>
                <a:gd name="T67" fmla="*/ 53 h 290"/>
                <a:gd name="T68" fmla="*/ 145 w 290"/>
                <a:gd name="T69" fmla="*/ 53 h 290"/>
                <a:gd name="T70" fmla="*/ 145 w 290"/>
                <a:gd name="T71" fmla="*/ 0 h 290"/>
                <a:gd name="T72" fmla="*/ 122 w 290"/>
                <a:gd name="T73" fmla="*/ 0 h 290"/>
                <a:gd name="T74" fmla="*/ 122 w 290"/>
                <a:gd name="T75" fmla="*/ 22 h 290"/>
                <a:gd name="T76" fmla="*/ 74 w 290"/>
                <a:gd name="T77" fmla="*/ 42 h 290"/>
                <a:gd name="T78" fmla="*/ 59 w 290"/>
                <a:gd name="T79" fmla="*/ 27 h 290"/>
                <a:gd name="T80" fmla="*/ 26 w 290"/>
                <a:gd name="T81" fmla="*/ 59 h 290"/>
                <a:gd name="T82" fmla="*/ 42 w 290"/>
                <a:gd name="T83" fmla="*/ 74 h 290"/>
                <a:gd name="T84" fmla="*/ 22 w 290"/>
                <a:gd name="T85" fmla="*/ 122 h 290"/>
                <a:gd name="T86" fmla="*/ 0 w 290"/>
                <a:gd name="T87" fmla="*/ 122 h 290"/>
                <a:gd name="T88" fmla="*/ 0 w 290"/>
                <a:gd name="T89" fmla="*/ 168 h 290"/>
                <a:gd name="T90" fmla="*/ 22 w 290"/>
                <a:gd name="T91" fmla="*/ 168 h 290"/>
                <a:gd name="T92" fmla="*/ 42 w 290"/>
                <a:gd name="T93" fmla="*/ 2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0" h="290">
                  <a:moveTo>
                    <a:pt x="145" y="290"/>
                  </a:moveTo>
                  <a:cubicBezTo>
                    <a:pt x="168" y="290"/>
                    <a:pt x="168" y="290"/>
                    <a:pt x="168" y="290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85" y="265"/>
                    <a:pt x="202" y="258"/>
                    <a:pt x="216" y="249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8" y="202"/>
                    <a:pt x="265" y="186"/>
                    <a:pt x="268" y="168"/>
                  </a:cubicBezTo>
                  <a:cubicBezTo>
                    <a:pt x="290" y="168"/>
                    <a:pt x="290" y="168"/>
                    <a:pt x="290" y="168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68" y="122"/>
                    <a:pt x="268" y="122"/>
                    <a:pt x="268" y="122"/>
                  </a:cubicBezTo>
                  <a:cubicBezTo>
                    <a:pt x="265" y="105"/>
                    <a:pt x="258" y="89"/>
                    <a:pt x="248" y="74"/>
                  </a:cubicBezTo>
                  <a:cubicBezTo>
                    <a:pt x="264" y="59"/>
                    <a:pt x="264" y="59"/>
                    <a:pt x="264" y="59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02" y="32"/>
                    <a:pt x="185" y="25"/>
                    <a:pt x="168" y="2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96" y="53"/>
                    <a:pt x="237" y="94"/>
                    <a:pt x="237" y="145"/>
                  </a:cubicBezTo>
                  <a:cubicBezTo>
                    <a:pt x="237" y="196"/>
                    <a:pt x="196" y="238"/>
                    <a:pt x="145" y="238"/>
                  </a:cubicBezTo>
                  <a:lnTo>
                    <a:pt x="145" y="290"/>
                  </a:lnTo>
                  <a:close/>
                  <a:moveTo>
                    <a:pt x="42" y="216"/>
                  </a:moveTo>
                  <a:cubicBezTo>
                    <a:pt x="26" y="232"/>
                    <a:pt x="26" y="232"/>
                    <a:pt x="26" y="232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74" y="249"/>
                    <a:pt x="74" y="249"/>
                    <a:pt x="74" y="249"/>
                  </a:cubicBezTo>
                  <a:cubicBezTo>
                    <a:pt x="88" y="258"/>
                    <a:pt x="105" y="265"/>
                    <a:pt x="122" y="268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94" y="238"/>
                    <a:pt x="52" y="196"/>
                    <a:pt x="52" y="145"/>
                  </a:cubicBezTo>
                  <a:cubicBezTo>
                    <a:pt x="52" y="94"/>
                    <a:pt x="94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05" y="25"/>
                    <a:pt x="88" y="32"/>
                    <a:pt x="74" y="4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2" y="89"/>
                    <a:pt x="25" y="105"/>
                    <a:pt x="22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5" y="186"/>
                    <a:pt x="32" y="202"/>
                    <a:pt x="42" y="21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1268075" y="1190625"/>
              <a:ext cx="438150" cy="438150"/>
            </a:xfrm>
            <a:custGeom>
              <a:avLst/>
              <a:gdLst>
                <a:gd name="T0" fmla="*/ 93 w 187"/>
                <a:gd name="T1" fmla="*/ 15 h 187"/>
                <a:gd name="T2" fmla="*/ 118 w 187"/>
                <a:gd name="T3" fmla="*/ 19 h 187"/>
                <a:gd name="T4" fmla="*/ 123 w 187"/>
                <a:gd name="T5" fmla="*/ 5 h 187"/>
                <a:gd name="T6" fmla="*/ 155 w 187"/>
                <a:gd name="T7" fmla="*/ 23 h 187"/>
                <a:gd name="T8" fmla="*/ 145 w 187"/>
                <a:gd name="T9" fmla="*/ 34 h 187"/>
                <a:gd name="T10" fmla="*/ 164 w 187"/>
                <a:gd name="T11" fmla="*/ 58 h 187"/>
                <a:gd name="T12" fmla="*/ 177 w 187"/>
                <a:gd name="T13" fmla="*/ 52 h 187"/>
                <a:gd name="T14" fmla="*/ 187 w 187"/>
                <a:gd name="T15" fmla="*/ 87 h 187"/>
                <a:gd name="T16" fmla="*/ 172 w 187"/>
                <a:gd name="T17" fmla="*/ 88 h 187"/>
                <a:gd name="T18" fmla="*/ 168 w 187"/>
                <a:gd name="T19" fmla="*/ 119 h 187"/>
                <a:gd name="T20" fmla="*/ 182 w 187"/>
                <a:gd name="T21" fmla="*/ 123 h 187"/>
                <a:gd name="T22" fmla="*/ 164 w 187"/>
                <a:gd name="T23" fmla="*/ 155 h 187"/>
                <a:gd name="T24" fmla="*/ 153 w 187"/>
                <a:gd name="T25" fmla="*/ 145 h 187"/>
                <a:gd name="T26" fmla="*/ 129 w 187"/>
                <a:gd name="T27" fmla="*/ 164 h 187"/>
                <a:gd name="T28" fmla="*/ 135 w 187"/>
                <a:gd name="T29" fmla="*/ 178 h 187"/>
                <a:gd name="T30" fmla="*/ 100 w 187"/>
                <a:gd name="T31" fmla="*/ 187 h 187"/>
                <a:gd name="T32" fmla="*/ 99 w 187"/>
                <a:gd name="T33" fmla="*/ 172 h 187"/>
                <a:gd name="T34" fmla="*/ 93 w 187"/>
                <a:gd name="T35" fmla="*/ 172 h 187"/>
                <a:gd name="T36" fmla="*/ 93 w 187"/>
                <a:gd name="T37" fmla="*/ 132 h 187"/>
                <a:gd name="T38" fmla="*/ 130 w 187"/>
                <a:gd name="T39" fmla="*/ 106 h 187"/>
                <a:gd name="T40" fmla="*/ 105 w 187"/>
                <a:gd name="T41" fmla="*/ 57 h 187"/>
                <a:gd name="T42" fmla="*/ 93 w 187"/>
                <a:gd name="T43" fmla="*/ 55 h 187"/>
                <a:gd name="T44" fmla="*/ 93 w 187"/>
                <a:gd name="T45" fmla="*/ 15 h 187"/>
                <a:gd name="T46" fmla="*/ 23 w 187"/>
                <a:gd name="T47" fmla="*/ 129 h 187"/>
                <a:gd name="T48" fmla="*/ 9 w 187"/>
                <a:gd name="T49" fmla="*/ 135 h 187"/>
                <a:gd name="T50" fmla="*/ 0 w 187"/>
                <a:gd name="T51" fmla="*/ 100 h 187"/>
                <a:gd name="T52" fmla="*/ 15 w 187"/>
                <a:gd name="T53" fmla="*/ 99 h 187"/>
                <a:gd name="T54" fmla="*/ 19 w 187"/>
                <a:gd name="T55" fmla="*/ 69 h 187"/>
                <a:gd name="T56" fmla="*/ 4 w 187"/>
                <a:gd name="T57" fmla="*/ 64 h 187"/>
                <a:gd name="T58" fmla="*/ 23 w 187"/>
                <a:gd name="T59" fmla="*/ 32 h 187"/>
                <a:gd name="T60" fmla="*/ 34 w 187"/>
                <a:gd name="T61" fmla="*/ 42 h 187"/>
                <a:gd name="T62" fmla="*/ 58 w 187"/>
                <a:gd name="T63" fmla="*/ 23 h 187"/>
                <a:gd name="T64" fmla="*/ 51 w 187"/>
                <a:gd name="T65" fmla="*/ 10 h 187"/>
                <a:gd name="T66" fmla="*/ 87 w 187"/>
                <a:gd name="T67" fmla="*/ 0 h 187"/>
                <a:gd name="T68" fmla="*/ 88 w 187"/>
                <a:gd name="T69" fmla="*/ 15 h 187"/>
                <a:gd name="T70" fmla="*/ 93 w 187"/>
                <a:gd name="T71" fmla="*/ 15 h 187"/>
                <a:gd name="T72" fmla="*/ 93 w 187"/>
                <a:gd name="T73" fmla="*/ 55 h 187"/>
                <a:gd name="T74" fmla="*/ 57 w 187"/>
                <a:gd name="T75" fmla="*/ 81 h 187"/>
                <a:gd name="T76" fmla="*/ 81 w 187"/>
                <a:gd name="T77" fmla="*/ 130 h 187"/>
                <a:gd name="T78" fmla="*/ 93 w 187"/>
                <a:gd name="T79" fmla="*/ 132 h 187"/>
                <a:gd name="T80" fmla="*/ 93 w 187"/>
                <a:gd name="T81" fmla="*/ 172 h 187"/>
                <a:gd name="T82" fmla="*/ 68 w 187"/>
                <a:gd name="T83" fmla="*/ 168 h 187"/>
                <a:gd name="T84" fmla="*/ 64 w 187"/>
                <a:gd name="T85" fmla="*/ 183 h 187"/>
                <a:gd name="T86" fmla="*/ 32 w 187"/>
                <a:gd name="T87" fmla="*/ 164 h 187"/>
                <a:gd name="T88" fmla="*/ 42 w 187"/>
                <a:gd name="T89" fmla="*/ 153 h 187"/>
                <a:gd name="T90" fmla="*/ 23 w 187"/>
                <a:gd name="T91" fmla="*/ 1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7">
                  <a:moveTo>
                    <a:pt x="93" y="15"/>
                  </a:moveTo>
                  <a:cubicBezTo>
                    <a:pt x="102" y="15"/>
                    <a:pt x="110" y="16"/>
                    <a:pt x="118" y="1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35" y="9"/>
                    <a:pt x="146" y="15"/>
                    <a:pt x="155" y="2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53" y="41"/>
                    <a:pt x="159" y="49"/>
                    <a:pt x="164" y="58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83" y="63"/>
                    <a:pt x="186" y="75"/>
                    <a:pt x="187" y="87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3" y="98"/>
                    <a:pt x="172" y="108"/>
                    <a:pt x="168" y="119"/>
                  </a:cubicBezTo>
                  <a:cubicBezTo>
                    <a:pt x="182" y="123"/>
                    <a:pt x="182" y="123"/>
                    <a:pt x="182" y="123"/>
                  </a:cubicBezTo>
                  <a:cubicBezTo>
                    <a:pt x="178" y="135"/>
                    <a:pt x="172" y="146"/>
                    <a:pt x="164" y="15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46" y="153"/>
                    <a:pt x="138" y="160"/>
                    <a:pt x="129" y="164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24" y="183"/>
                    <a:pt x="112" y="186"/>
                    <a:pt x="100" y="187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7" y="172"/>
                    <a:pt x="95" y="172"/>
                    <a:pt x="93" y="17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109" y="132"/>
                    <a:pt x="124" y="122"/>
                    <a:pt x="130" y="106"/>
                  </a:cubicBezTo>
                  <a:cubicBezTo>
                    <a:pt x="136" y="86"/>
                    <a:pt x="126" y="64"/>
                    <a:pt x="105" y="57"/>
                  </a:cubicBezTo>
                  <a:cubicBezTo>
                    <a:pt x="101" y="56"/>
                    <a:pt x="97" y="55"/>
                    <a:pt x="93" y="55"/>
                  </a:cubicBezTo>
                  <a:lnTo>
                    <a:pt x="93" y="15"/>
                  </a:lnTo>
                  <a:close/>
                  <a:moveTo>
                    <a:pt x="23" y="129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4" y="125"/>
                    <a:pt x="1" y="113"/>
                    <a:pt x="0" y="10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89"/>
                    <a:pt x="15" y="79"/>
                    <a:pt x="19" y="69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8" y="52"/>
                    <a:pt x="15" y="41"/>
                    <a:pt x="23" y="3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41" y="34"/>
                    <a:pt x="49" y="28"/>
                    <a:pt x="58" y="23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62" y="4"/>
                    <a:pt x="74" y="1"/>
                    <a:pt x="87" y="0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90" y="15"/>
                    <a:pt x="92" y="15"/>
                    <a:pt x="93" y="1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77" y="55"/>
                    <a:pt x="62" y="65"/>
                    <a:pt x="57" y="81"/>
                  </a:cubicBezTo>
                  <a:cubicBezTo>
                    <a:pt x="50" y="101"/>
                    <a:pt x="61" y="123"/>
                    <a:pt x="81" y="130"/>
                  </a:cubicBezTo>
                  <a:cubicBezTo>
                    <a:pt x="85" y="131"/>
                    <a:pt x="89" y="132"/>
                    <a:pt x="93" y="132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85" y="172"/>
                    <a:pt x="77" y="171"/>
                    <a:pt x="68" y="168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52" y="179"/>
                    <a:pt x="41" y="172"/>
                    <a:pt x="32" y="164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4" y="146"/>
                    <a:pt x="27" y="138"/>
                    <a:pt x="23" y="129"/>
                  </a:cubicBezTo>
                  <a:close/>
                </a:path>
              </a:pathLst>
            </a:custGeom>
            <a:solidFill>
              <a:srgbClr val="CB7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1256963" y="692150"/>
              <a:ext cx="455612" cy="454025"/>
            </a:xfrm>
            <a:custGeom>
              <a:avLst/>
              <a:gdLst>
                <a:gd name="T0" fmla="*/ 104 w 195"/>
                <a:gd name="T1" fmla="*/ 29 h 194"/>
                <a:gd name="T2" fmla="*/ 107 w 195"/>
                <a:gd name="T3" fmla="*/ 0 h 194"/>
                <a:gd name="T4" fmla="*/ 148 w 195"/>
                <a:gd name="T5" fmla="*/ 13 h 194"/>
                <a:gd name="T6" fmla="*/ 133 w 195"/>
                <a:gd name="T7" fmla="*/ 38 h 194"/>
                <a:gd name="T8" fmla="*/ 155 w 195"/>
                <a:gd name="T9" fmla="*/ 59 h 194"/>
                <a:gd name="T10" fmla="*/ 180 w 195"/>
                <a:gd name="T11" fmla="*/ 43 h 194"/>
                <a:gd name="T12" fmla="*/ 190 w 195"/>
                <a:gd name="T13" fmla="*/ 62 h 194"/>
                <a:gd name="T14" fmla="*/ 195 w 195"/>
                <a:gd name="T15" fmla="*/ 83 h 194"/>
                <a:gd name="T16" fmla="*/ 166 w 195"/>
                <a:gd name="T17" fmla="*/ 87 h 194"/>
                <a:gd name="T18" fmla="*/ 164 w 195"/>
                <a:gd name="T19" fmla="*/ 118 h 194"/>
                <a:gd name="T20" fmla="*/ 192 w 195"/>
                <a:gd name="T21" fmla="*/ 127 h 194"/>
                <a:gd name="T22" fmla="*/ 169 w 195"/>
                <a:gd name="T23" fmla="*/ 164 h 194"/>
                <a:gd name="T24" fmla="*/ 148 w 195"/>
                <a:gd name="T25" fmla="*/ 144 h 194"/>
                <a:gd name="T26" fmla="*/ 123 w 195"/>
                <a:gd name="T27" fmla="*/ 161 h 194"/>
                <a:gd name="T28" fmla="*/ 123 w 195"/>
                <a:gd name="T29" fmla="*/ 161 h 194"/>
                <a:gd name="T30" fmla="*/ 133 w 195"/>
                <a:gd name="T31" fmla="*/ 188 h 194"/>
                <a:gd name="T32" fmla="*/ 99 w 195"/>
                <a:gd name="T33" fmla="*/ 194 h 194"/>
                <a:gd name="T34" fmla="*/ 99 w 195"/>
                <a:gd name="T35" fmla="*/ 154 h 194"/>
                <a:gd name="T36" fmla="*/ 119 w 195"/>
                <a:gd name="T37" fmla="*/ 150 h 194"/>
                <a:gd name="T38" fmla="*/ 152 w 195"/>
                <a:gd name="T39" fmla="*/ 77 h 194"/>
                <a:gd name="T40" fmla="*/ 99 w 195"/>
                <a:gd name="T41" fmla="*/ 40 h 194"/>
                <a:gd name="T42" fmla="*/ 99 w 195"/>
                <a:gd name="T43" fmla="*/ 28 h 194"/>
                <a:gd name="T44" fmla="*/ 104 w 195"/>
                <a:gd name="T45" fmla="*/ 29 h 194"/>
                <a:gd name="T46" fmla="*/ 99 w 195"/>
                <a:gd name="T47" fmla="*/ 194 h 194"/>
                <a:gd name="T48" fmla="*/ 90 w 195"/>
                <a:gd name="T49" fmla="*/ 194 h 194"/>
                <a:gd name="T50" fmla="*/ 93 w 195"/>
                <a:gd name="T51" fmla="*/ 165 h 194"/>
                <a:gd name="T52" fmla="*/ 64 w 195"/>
                <a:gd name="T53" fmla="*/ 156 h 194"/>
                <a:gd name="T54" fmla="*/ 49 w 195"/>
                <a:gd name="T55" fmla="*/ 181 h 194"/>
                <a:gd name="T56" fmla="*/ 17 w 195"/>
                <a:gd name="T57" fmla="*/ 151 h 194"/>
                <a:gd name="T58" fmla="*/ 42 w 195"/>
                <a:gd name="T59" fmla="*/ 135 h 194"/>
                <a:gd name="T60" fmla="*/ 35 w 195"/>
                <a:gd name="T61" fmla="*/ 121 h 194"/>
                <a:gd name="T62" fmla="*/ 31 w 195"/>
                <a:gd name="T63" fmla="*/ 106 h 194"/>
                <a:gd name="T64" fmla="*/ 2 w 195"/>
                <a:gd name="T65" fmla="*/ 111 h 194"/>
                <a:gd name="T66" fmla="*/ 6 w 195"/>
                <a:gd name="T67" fmla="*/ 67 h 194"/>
                <a:gd name="T68" fmla="*/ 33 w 195"/>
                <a:gd name="T69" fmla="*/ 76 h 194"/>
                <a:gd name="T70" fmla="*/ 49 w 195"/>
                <a:gd name="T71" fmla="*/ 50 h 194"/>
                <a:gd name="T72" fmla="*/ 28 w 195"/>
                <a:gd name="T73" fmla="*/ 30 h 194"/>
                <a:gd name="T74" fmla="*/ 64 w 195"/>
                <a:gd name="T75" fmla="*/ 6 h 194"/>
                <a:gd name="T76" fmla="*/ 74 w 195"/>
                <a:gd name="T77" fmla="*/ 33 h 194"/>
                <a:gd name="T78" fmla="*/ 99 w 195"/>
                <a:gd name="T79" fmla="*/ 28 h 194"/>
                <a:gd name="T80" fmla="*/ 99 w 195"/>
                <a:gd name="T81" fmla="*/ 40 h 194"/>
                <a:gd name="T82" fmla="*/ 78 w 195"/>
                <a:gd name="T83" fmla="*/ 44 h 194"/>
                <a:gd name="T84" fmla="*/ 45 w 195"/>
                <a:gd name="T85" fmla="*/ 117 h 194"/>
                <a:gd name="T86" fmla="*/ 99 w 195"/>
                <a:gd name="T87" fmla="*/ 154 h 194"/>
                <a:gd name="T88" fmla="*/ 99 w 195"/>
                <a:gd name="T8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194">
                  <a:moveTo>
                    <a:pt x="104" y="2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21" y="1"/>
                    <a:pt x="136" y="5"/>
                    <a:pt x="148" y="1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2" y="43"/>
                    <a:pt x="150" y="50"/>
                    <a:pt x="155" y="5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49"/>
                    <a:pt x="187" y="55"/>
                    <a:pt x="190" y="62"/>
                  </a:cubicBezTo>
                  <a:cubicBezTo>
                    <a:pt x="192" y="69"/>
                    <a:pt x="194" y="76"/>
                    <a:pt x="195" y="83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8" y="98"/>
                    <a:pt x="167" y="108"/>
                    <a:pt x="164" y="118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87" y="140"/>
                    <a:pt x="180" y="153"/>
                    <a:pt x="169" y="16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1" y="151"/>
                    <a:pt x="133" y="157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22" y="192"/>
                    <a:pt x="110" y="194"/>
                    <a:pt x="99" y="194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5" y="154"/>
                    <a:pt x="112" y="153"/>
                    <a:pt x="119" y="150"/>
                  </a:cubicBezTo>
                  <a:cubicBezTo>
                    <a:pt x="148" y="139"/>
                    <a:pt x="163" y="106"/>
                    <a:pt x="152" y="77"/>
                  </a:cubicBezTo>
                  <a:cubicBezTo>
                    <a:pt x="143" y="54"/>
                    <a:pt x="121" y="40"/>
                    <a:pt x="99" y="40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2" y="29"/>
                    <a:pt x="104" y="29"/>
                  </a:cubicBezTo>
                  <a:close/>
                  <a:moveTo>
                    <a:pt x="99" y="194"/>
                  </a:moveTo>
                  <a:cubicBezTo>
                    <a:pt x="96" y="194"/>
                    <a:pt x="93" y="194"/>
                    <a:pt x="90" y="194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82" y="164"/>
                    <a:pt x="73" y="161"/>
                    <a:pt x="64" y="156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37" y="174"/>
                    <a:pt x="26" y="164"/>
                    <a:pt x="17" y="151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39" y="131"/>
                    <a:pt x="36" y="126"/>
                    <a:pt x="35" y="121"/>
                  </a:cubicBezTo>
                  <a:cubicBezTo>
                    <a:pt x="33" y="116"/>
                    <a:pt x="31" y="111"/>
                    <a:pt x="31" y="10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96"/>
                    <a:pt x="1" y="81"/>
                    <a:pt x="6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6" y="66"/>
                    <a:pt x="42" y="57"/>
                    <a:pt x="49" y="5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19"/>
                    <a:pt x="50" y="11"/>
                    <a:pt x="64" y="6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2" y="30"/>
                    <a:pt x="90" y="28"/>
                    <a:pt x="99" y="2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2" y="40"/>
                    <a:pt x="85" y="41"/>
                    <a:pt x="78" y="44"/>
                  </a:cubicBezTo>
                  <a:cubicBezTo>
                    <a:pt x="49" y="55"/>
                    <a:pt x="34" y="88"/>
                    <a:pt x="45" y="117"/>
                  </a:cubicBezTo>
                  <a:cubicBezTo>
                    <a:pt x="54" y="140"/>
                    <a:pt x="76" y="154"/>
                    <a:pt x="99" y="154"/>
                  </a:cubicBezTo>
                  <a:lnTo>
                    <a:pt x="99" y="194"/>
                  </a:lnTo>
                  <a:close/>
                </a:path>
              </a:pathLst>
            </a:custGeom>
            <a:solidFill>
              <a:srgbClr val="89C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ea typeface="微软雅黑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1022386" y="3754379"/>
            <a:ext cx="1489642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022386" y="3092608"/>
            <a:ext cx="0" cy="661771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512028" y="3185509"/>
            <a:ext cx="0" cy="56887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512028" y="3185509"/>
            <a:ext cx="388688" cy="0"/>
          </a:xfrm>
          <a:prstGeom prst="line">
            <a:avLst/>
          </a:prstGeom>
          <a:ln>
            <a:prstDash val="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204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884507" y="1332651"/>
            <a:ext cx="7228552" cy="8158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课程开发不仅仅是撰写一份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就结束了，要经过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49260" y="313551"/>
            <a:ext cx="1990565" cy="25795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课程开发的定义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612677" y="2247774"/>
            <a:ext cx="1502388" cy="1349162"/>
            <a:chOff x="890168" y="2584752"/>
            <a:chExt cx="1502388" cy="1349162"/>
          </a:xfrm>
        </p:grpSpPr>
        <p:sp>
          <p:nvSpPr>
            <p:cNvPr id="22" name="Freeform 46"/>
            <p:cNvSpPr>
              <a:spLocks/>
            </p:cNvSpPr>
            <p:nvPr/>
          </p:nvSpPr>
          <p:spPr bwMode="auto">
            <a:xfrm>
              <a:off x="890168" y="2584752"/>
              <a:ext cx="1502388" cy="1349162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47"/>
            <p:cNvSpPr>
              <a:spLocks noEditPoints="1"/>
            </p:cNvSpPr>
            <p:nvPr/>
          </p:nvSpPr>
          <p:spPr bwMode="auto">
            <a:xfrm>
              <a:off x="890168" y="2584752"/>
              <a:ext cx="1502388" cy="1349162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F6AC4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1251547" y="2887640"/>
              <a:ext cx="649292" cy="309081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74935" y="3235476"/>
              <a:ext cx="9328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制定课程目标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214808" y="2247774"/>
            <a:ext cx="1501117" cy="1349162"/>
            <a:chOff x="2458609" y="2560895"/>
            <a:chExt cx="1501117" cy="1349162"/>
          </a:xfrm>
        </p:grpSpPr>
        <p:grpSp>
          <p:nvGrpSpPr>
            <p:cNvPr id="10" name="组合 9"/>
            <p:cNvGrpSpPr/>
            <p:nvPr/>
          </p:nvGrpSpPr>
          <p:grpSpPr>
            <a:xfrm>
              <a:off x="2458609" y="2560895"/>
              <a:ext cx="1501117" cy="1349162"/>
              <a:chOff x="2458609" y="2560895"/>
              <a:chExt cx="1501117" cy="1349162"/>
            </a:xfrm>
          </p:grpSpPr>
          <p:sp>
            <p:nvSpPr>
              <p:cNvPr id="17" name="Freeform 44"/>
              <p:cNvSpPr>
                <a:spLocks/>
              </p:cNvSpPr>
              <p:nvPr/>
            </p:nvSpPr>
            <p:spPr bwMode="auto">
              <a:xfrm>
                <a:off x="2458609" y="2560895"/>
                <a:ext cx="1501117" cy="1349162"/>
              </a:xfrm>
              <a:custGeom>
                <a:avLst/>
                <a:gdLst>
                  <a:gd name="T0" fmla="*/ 1148 w 1148"/>
                  <a:gd name="T1" fmla="*/ 515 h 1030"/>
                  <a:gd name="T2" fmla="*/ 1019 w 1148"/>
                  <a:gd name="T3" fmla="*/ 412 h 1030"/>
                  <a:gd name="T4" fmla="*/ 515 w 1148"/>
                  <a:gd name="T5" fmla="*/ 0 h 1030"/>
                  <a:gd name="T6" fmla="*/ 0 w 1148"/>
                  <a:gd name="T7" fmla="*/ 515 h 1030"/>
                  <a:gd name="T8" fmla="*/ 515 w 1148"/>
                  <a:gd name="T9" fmla="*/ 1030 h 1030"/>
                  <a:gd name="T10" fmla="*/ 1019 w 1148"/>
                  <a:gd name="T11" fmla="*/ 618 h 1030"/>
                  <a:gd name="T12" fmla="*/ 1148 w 1148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8" h="1030">
                    <a:moveTo>
                      <a:pt x="1148" y="515"/>
                    </a:moveTo>
                    <a:cubicBezTo>
                      <a:pt x="1019" y="412"/>
                      <a:pt x="1019" y="412"/>
                      <a:pt x="1019" y="412"/>
                    </a:cubicBezTo>
                    <a:cubicBezTo>
                      <a:pt x="971" y="177"/>
                      <a:pt x="763" y="0"/>
                      <a:pt x="515" y="0"/>
                    </a:cubicBezTo>
                    <a:cubicBezTo>
                      <a:pt x="230" y="0"/>
                      <a:pt x="0" y="231"/>
                      <a:pt x="0" y="515"/>
                    </a:cubicBezTo>
                    <a:cubicBezTo>
                      <a:pt x="0" y="799"/>
                      <a:pt x="230" y="1030"/>
                      <a:pt x="515" y="1030"/>
                    </a:cubicBezTo>
                    <a:cubicBezTo>
                      <a:pt x="763" y="1030"/>
                      <a:pt x="971" y="853"/>
                      <a:pt x="1019" y="618"/>
                    </a:cubicBezTo>
                    <a:lnTo>
                      <a:pt x="1148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45"/>
              <p:cNvSpPr>
                <a:spLocks noEditPoints="1"/>
              </p:cNvSpPr>
              <p:nvPr/>
            </p:nvSpPr>
            <p:spPr bwMode="auto">
              <a:xfrm>
                <a:off x="2458609" y="2560895"/>
                <a:ext cx="1501117" cy="1349162"/>
              </a:xfrm>
              <a:custGeom>
                <a:avLst/>
                <a:gdLst>
                  <a:gd name="T0" fmla="*/ 1019 w 1148"/>
                  <a:gd name="T1" fmla="*/ 412 h 1030"/>
                  <a:gd name="T2" fmla="*/ 515 w 1148"/>
                  <a:gd name="T3" fmla="*/ 0 h 1030"/>
                  <a:gd name="T4" fmla="*/ 0 w 1148"/>
                  <a:gd name="T5" fmla="*/ 515 h 1030"/>
                  <a:gd name="T6" fmla="*/ 515 w 1148"/>
                  <a:gd name="T7" fmla="*/ 1030 h 1030"/>
                  <a:gd name="T8" fmla="*/ 1019 w 1148"/>
                  <a:gd name="T9" fmla="*/ 618 h 1030"/>
                  <a:gd name="T10" fmla="*/ 1148 w 1148"/>
                  <a:gd name="T11" fmla="*/ 515 h 1030"/>
                  <a:gd name="T12" fmla="*/ 1019 w 1148"/>
                  <a:gd name="T13" fmla="*/ 412 h 1030"/>
                  <a:gd name="T14" fmla="*/ 515 w 1148"/>
                  <a:gd name="T15" fmla="*/ 979 h 1030"/>
                  <a:gd name="T16" fmla="*/ 51 w 1148"/>
                  <a:gd name="T17" fmla="*/ 515 h 1030"/>
                  <a:gd name="T18" fmla="*/ 515 w 1148"/>
                  <a:gd name="T19" fmla="*/ 51 h 1030"/>
                  <a:gd name="T20" fmla="*/ 979 w 1148"/>
                  <a:gd name="T21" fmla="*/ 515 h 1030"/>
                  <a:gd name="T22" fmla="*/ 515 w 1148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8" h="1030">
                    <a:moveTo>
                      <a:pt x="1019" y="412"/>
                    </a:moveTo>
                    <a:cubicBezTo>
                      <a:pt x="971" y="177"/>
                      <a:pt x="763" y="0"/>
                      <a:pt x="515" y="0"/>
                    </a:cubicBezTo>
                    <a:cubicBezTo>
                      <a:pt x="230" y="0"/>
                      <a:pt x="0" y="231"/>
                      <a:pt x="0" y="515"/>
                    </a:cubicBezTo>
                    <a:cubicBezTo>
                      <a:pt x="0" y="799"/>
                      <a:pt x="230" y="1030"/>
                      <a:pt x="515" y="1030"/>
                    </a:cubicBezTo>
                    <a:cubicBezTo>
                      <a:pt x="763" y="1030"/>
                      <a:pt x="971" y="853"/>
                      <a:pt x="1019" y="618"/>
                    </a:cubicBezTo>
                    <a:cubicBezTo>
                      <a:pt x="1148" y="515"/>
                      <a:pt x="1148" y="515"/>
                      <a:pt x="1148" y="515"/>
                    </a:cubicBezTo>
                    <a:lnTo>
                      <a:pt x="1019" y="412"/>
                    </a:lnTo>
                    <a:close/>
                    <a:moveTo>
                      <a:pt x="515" y="979"/>
                    </a:moveTo>
                    <a:cubicBezTo>
                      <a:pt x="258" y="979"/>
                      <a:pt x="51" y="771"/>
                      <a:pt x="51" y="515"/>
                    </a:cubicBezTo>
                    <a:cubicBezTo>
                      <a:pt x="51" y="259"/>
                      <a:pt x="258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F3698A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48"/>
              <p:cNvSpPr>
                <a:spLocks noEditPoints="1"/>
              </p:cNvSpPr>
              <p:nvPr/>
            </p:nvSpPr>
            <p:spPr bwMode="auto">
              <a:xfrm>
                <a:off x="2989393" y="2842737"/>
                <a:ext cx="347994" cy="347994"/>
              </a:xfrm>
              <a:custGeom>
                <a:avLst/>
                <a:gdLst>
                  <a:gd name="T0" fmla="*/ 152 w 152"/>
                  <a:gd name="T1" fmla="*/ 88 h 152"/>
                  <a:gd name="T2" fmla="*/ 152 w 152"/>
                  <a:gd name="T3" fmla="*/ 64 h 152"/>
                  <a:gd name="T4" fmla="*/ 138 w 152"/>
                  <a:gd name="T5" fmla="*/ 64 h 152"/>
                  <a:gd name="T6" fmla="*/ 128 w 152"/>
                  <a:gd name="T7" fmla="*/ 40 h 152"/>
                  <a:gd name="T8" fmla="*/ 138 w 152"/>
                  <a:gd name="T9" fmla="*/ 31 h 152"/>
                  <a:gd name="T10" fmla="*/ 121 w 152"/>
                  <a:gd name="T11" fmla="*/ 14 h 152"/>
                  <a:gd name="T12" fmla="*/ 111 w 152"/>
                  <a:gd name="T13" fmla="*/ 24 h 152"/>
                  <a:gd name="T14" fmla="*/ 88 w 152"/>
                  <a:gd name="T15" fmla="*/ 14 h 152"/>
                  <a:gd name="T16" fmla="*/ 88 w 152"/>
                  <a:gd name="T17" fmla="*/ 0 h 152"/>
                  <a:gd name="T18" fmla="*/ 64 w 152"/>
                  <a:gd name="T19" fmla="*/ 0 h 152"/>
                  <a:gd name="T20" fmla="*/ 64 w 152"/>
                  <a:gd name="T21" fmla="*/ 14 h 152"/>
                  <a:gd name="T22" fmla="*/ 41 w 152"/>
                  <a:gd name="T23" fmla="*/ 24 h 152"/>
                  <a:gd name="T24" fmla="*/ 31 w 152"/>
                  <a:gd name="T25" fmla="*/ 14 h 152"/>
                  <a:gd name="T26" fmla="*/ 14 w 152"/>
                  <a:gd name="T27" fmla="*/ 31 h 152"/>
                  <a:gd name="T28" fmla="*/ 24 w 152"/>
                  <a:gd name="T29" fmla="*/ 40 h 152"/>
                  <a:gd name="T30" fmla="*/ 14 w 152"/>
                  <a:gd name="T31" fmla="*/ 64 h 152"/>
                  <a:gd name="T32" fmla="*/ 0 w 152"/>
                  <a:gd name="T33" fmla="*/ 64 h 152"/>
                  <a:gd name="T34" fmla="*/ 0 w 152"/>
                  <a:gd name="T35" fmla="*/ 88 h 152"/>
                  <a:gd name="T36" fmla="*/ 14 w 152"/>
                  <a:gd name="T37" fmla="*/ 88 h 152"/>
                  <a:gd name="T38" fmla="*/ 24 w 152"/>
                  <a:gd name="T39" fmla="*/ 111 h 152"/>
                  <a:gd name="T40" fmla="*/ 14 w 152"/>
                  <a:gd name="T41" fmla="*/ 121 h 152"/>
                  <a:gd name="T42" fmla="*/ 31 w 152"/>
                  <a:gd name="T43" fmla="*/ 138 h 152"/>
                  <a:gd name="T44" fmla="*/ 41 w 152"/>
                  <a:gd name="T45" fmla="*/ 128 h 152"/>
                  <a:gd name="T46" fmla="*/ 64 w 152"/>
                  <a:gd name="T47" fmla="*/ 138 h 152"/>
                  <a:gd name="T48" fmla="*/ 64 w 152"/>
                  <a:gd name="T49" fmla="*/ 152 h 152"/>
                  <a:gd name="T50" fmla="*/ 88 w 152"/>
                  <a:gd name="T51" fmla="*/ 152 h 152"/>
                  <a:gd name="T52" fmla="*/ 88 w 152"/>
                  <a:gd name="T53" fmla="*/ 138 h 152"/>
                  <a:gd name="T54" fmla="*/ 111 w 152"/>
                  <a:gd name="T55" fmla="*/ 128 h 152"/>
                  <a:gd name="T56" fmla="*/ 121 w 152"/>
                  <a:gd name="T57" fmla="*/ 138 h 152"/>
                  <a:gd name="T58" fmla="*/ 138 w 152"/>
                  <a:gd name="T59" fmla="*/ 121 h 152"/>
                  <a:gd name="T60" fmla="*/ 128 w 152"/>
                  <a:gd name="T61" fmla="*/ 111 h 152"/>
                  <a:gd name="T62" fmla="*/ 138 w 152"/>
                  <a:gd name="T63" fmla="*/ 88 h 152"/>
                  <a:gd name="T64" fmla="*/ 152 w 152"/>
                  <a:gd name="T65" fmla="*/ 88 h 152"/>
                  <a:gd name="T66" fmla="*/ 76 w 152"/>
                  <a:gd name="T67" fmla="*/ 115 h 152"/>
                  <a:gd name="T68" fmla="*/ 37 w 152"/>
                  <a:gd name="T69" fmla="*/ 76 h 152"/>
                  <a:gd name="T70" fmla="*/ 76 w 152"/>
                  <a:gd name="T71" fmla="*/ 37 h 152"/>
                  <a:gd name="T72" fmla="*/ 115 w 152"/>
                  <a:gd name="T73" fmla="*/ 76 h 152"/>
                  <a:gd name="T74" fmla="*/ 76 w 152"/>
                  <a:gd name="T75" fmla="*/ 11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2" h="152">
                    <a:moveTo>
                      <a:pt x="152" y="88"/>
                    </a:moveTo>
                    <a:cubicBezTo>
                      <a:pt x="152" y="64"/>
                      <a:pt x="152" y="64"/>
                      <a:pt x="152" y="64"/>
                    </a:cubicBezTo>
                    <a:cubicBezTo>
                      <a:pt x="138" y="64"/>
                      <a:pt x="138" y="64"/>
                      <a:pt x="138" y="64"/>
                    </a:cubicBezTo>
                    <a:cubicBezTo>
                      <a:pt x="136" y="55"/>
                      <a:pt x="133" y="47"/>
                      <a:pt x="128" y="40"/>
                    </a:cubicBezTo>
                    <a:cubicBezTo>
                      <a:pt x="138" y="31"/>
                      <a:pt x="138" y="31"/>
                      <a:pt x="138" y="31"/>
                    </a:cubicBezTo>
                    <a:cubicBezTo>
                      <a:pt x="121" y="14"/>
                      <a:pt x="121" y="14"/>
                      <a:pt x="121" y="14"/>
                    </a:cubicBezTo>
                    <a:cubicBezTo>
                      <a:pt x="111" y="24"/>
                      <a:pt x="111" y="24"/>
                      <a:pt x="111" y="24"/>
                    </a:cubicBezTo>
                    <a:cubicBezTo>
                      <a:pt x="104" y="19"/>
                      <a:pt x="96" y="16"/>
                      <a:pt x="88" y="1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56" y="16"/>
                      <a:pt x="48" y="19"/>
                      <a:pt x="41" y="2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19" y="47"/>
                      <a:pt x="16" y="55"/>
                      <a:pt x="14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4" y="88"/>
                      <a:pt x="14" y="88"/>
                      <a:pt x="14" y="88"/>
                    </a:cubicBezTo>
                    <a:cubicBezTo>
                      <a:pt x="16" y="96"/>
                      <a:pt x="19" y="104"/>
                      <a:pt x="24" y="111"/>
                    </a:cubicBezTo>
                    <a:cubicBezTo>
                      <a:pt x="14" y="121"/>
                      <a:pt x="14" y="121"/>
                      <a:pt x="14" y="121"/>
                    </a:cubicBezTo>
                    <a:cubicBezTo>
                      <a:pt x="31" y="138"/>
                      <a:pt x="31" y="138"/>
                      <a:pt x="31" y="138"/>
                    </a:cubicBezTo>
                    <a:cubicBezTo>
                      <a:pt x="41" y="128"/>
                      <a:pt x="41" y="128"/>
                      <a:pt x="41" y="128"/>
                    </a:cubicBezTo>
                    <a:cubicBezTo>
                      <a:pt x="48" y="133"/>
                      <a:pt x="56" y="136"/>
                      <a:pt x="64" y="138"/>
                    </a:cubicBezTo>
                    <a:cubicBezTo>
                      <a:pt x="64" y="152"/>
                      <a:pt x="64" y="152"/>
                      <a:pt x="64" y="152"/>
                    </a:cubicBezTo>
                    <a:cubicBezTo>
                      <a:pt x="88" y="152"/>
                      <a:pt x="88" y="152"/>
                      <a:pt x="88" y="152"/>
                    </a:cubicBezTo>
                    <a:cubicBezTo>
                      <a:pt x="88" y="138"/>
                      <a:pt x="88" y="138"/>
                      <a:pt x="88" y="138"/>
                    </a:cubicBezTo>
                    <a:cubicBezTo>
                      <a:pt x="96" y="136"/>
                      <a:pt x="104" y="133"/>
                      <a:pt x="111" y="128"/>
                    </a:cubicBezTo>
                    <a:cubicBezTo>
                      <a:pt x="121" y="138"/>
                      <a:pt x="121" y="138"/>
                      <a:pt x="121" y="138"/>
                    </a:cubicBezTo>
                    <a:cubicBezTo>
                      <a:pt x="138" y="121"/>
                      <a:pt x="138" y="121"/>
                      <a:pt x="138" y="12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33" y="104"/>
                      <a:pt x="136" y="96"/>
                      <a:pt x="138" y="88"/>
                    </a:cubicBezTo>
                    <a:lnTo>
                      <a:pt x="152" y="88"/>
                    </a:lnTo>
                    <a:close/>
                    <a:moveTo>
                      <a:pt x="76" y="115"/>
                    </a:moveTo>
                    <a:cubicBezTo>
                      <a:pt x="54" y="115"/>
                      <a:pt x="37" y="98"/>
                      <a:pt x="37" y="76"/>
                    </a:cubicBezTo>
                    <a:cubicBezTo>
                      <a:pt x="37" y="54"/>
                      <a:pt x="54" y="37"/>
                      <a:pt x="76" y="37"/>
                    </a:cubicBezTo>
                    <a:cubicBezTo>
                      <a:pt x="98" y="37"/>
                      <a:pt x="115" y="54"/>
                      <a:pt x="115" y="76"/>
                    </a:cubicBezTo>
                    <a:cubicBezTo>
                      <a:pt x="115" y="98"/>
                      <a:pt x="98" y="115"/>
                      <a:pt x="76" y="115"/>
                    </a:cubicBezTo>
                    <a:close/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2755440" y="3235476"/>
              <a:ext cx="9328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制定课程大纲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417799" y="2247774"/>
            <a:ext cx="1502388" cy="1349162"/>
            <a:chOff x="5640867" y="2560895"/>
            <a:chExt cx="1502388" cy="1349162"/>
          </a:xfrm>
        </p:grpSpPr>
        <p:grpSp>
          <p:nvGrpSpPr>
            <p:cNvPr id="33" name="组合 32"/>
            <p:cNvGrpSpPr/>
            <p:nvPr/>
          </p:nvGrpSpPr>
          <p:grpSpPr>
            <a:xfrm>
              <a:off x="5640867" y="2560895"/>
              <a:ext cx="1502388" cy="1349162"/>
              <a:chOff x="5152412" y="2560895"/>
              <a:chExt cx="1502388" cy="1349162"/>
            </a:xfrm>
          </p:grpSpPr>
          <p:sp>
            <p:nvSpPr>
              <p:cNvPr id="13" name="Freeform 40"/>
              <p:cNvSpPr>
                <a:spLocks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149 w 1149"/>
                  <a:gd name="T1" fmla="*/ 515 h 1030"/>
                  <a:gd name="T2" fmla="*/ 1020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20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20" y="412"/>
                      <a:pt x="1020" y="412"/>
                      <a:pt x="1020" y="412"/>
                    </a:cubicBez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" name="Freeform 41"/>
              <p:cNvSpPr>
                <a:spLocks noEditPoints="1"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020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20 w 1149"/>
                  <a:gd name="T9" fmla="*/ 618 h 1030"/>
                  <a:gd name="T10" fmla="*/ 1149 w 1149"/>
                  <a:gd name="T11" fmla="*/ 515 h 1030"/>
                  <a:gd name="T12" fmla="*/ 1020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20" y="412"/>
                    </a:move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20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4BAEE2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830154" y="3358586"/>
              <a:ext cx="997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制作课件</a:t>
              </a:r>
            </a:p>
          </p:txBody>
        </p:sp>
        <p:sp>
          <p:nvSpPr>
            <p:cNvPr id="44" name="Freeform 85"/>
            <p:cNvSpPr>
              <a:spLocks noEditPoints="1"/>
            </p:cNvSpPr>
            <p:nvPr/>
          </p:nvSpPr>
          <p:spPr bwMode="auto">
            <a:xfrm>
              <a:off x="6172333" y="2832658"/>
              <a:ext cx="312929" cy="368151"/>
            </a:xfrm>
            <a:custGeom>
              <a:avLst/>
              <a:gdLst>
                <a:gd name="T0" fmla="*/ 170 w 224"/>
                <a:gd name="T1" fmla="*/ 0 h 264"/>
                <a:gd name="T2" fmla="*/ 200 w 224"/>
                <a:gd name="T3" fmla="*/ 30 h 264"/>
                <a:gd name="T4" fmla="*/ 188 w 224"/>
                <a:gd name="T5" fmla="*/ 104 h 264"/>
                <a:gd name="T6" fmla="*/ 183 w 224"/>
                <a:gd name="T7" fmla="*/ 18 h 264"/>
                <a:gd name="T8" fmla="*/ 56 w 224"/>
                <a:gd name="T9" fmla="*/ 13 h 264"/>
                <a:gd name="T10" fmla="*/ 75 w 224"/>
                <a:gd name="T11" fmla="*/ 37 h 264"/>
                <a:gd name="T12" fmla="*/ 12 w 224"/>
                <a:gd name="T13" fmla="*/ 112 h 264"/>
                <a:gd name="T14" fmla="*/ 17 w 224"/>
                <a:gd name="T15" fmla="*/ 240 h 264"/>
                <a:gd name="T16" fmla="*/ 67 w 224"/>
                <a:gd name="T17" fmla="*/ 245 h 264"/>
                <a:gd name="T18" fmla="*/ 29 w 224"/>
                <a:gd name="T19" fmla="*/ 257 h 264"/>
                <a:gd name="T20" fmla="*/ 0 w 224"/>
                <a:gd name="T21" fmla="*/ 228 h 264"/>
                <a:gd name="T22" fmla="*/ 0 w 224"/>
                <a:gd name="T23" fmla="*/ 108 h 264"/>
                <a:gd name="T24" fmla="*/ 34 w 224"/>
                <a:gd name="T25" fmla="*/ 3 h 264"/>
                <a:gd name="T26" fmla="*/ 34 w 224"/>
                <a:gd name="T27" fmla="*/ 3 h 264"/>
                <a:gd name="T28" fmla="*/ 34 w 224"/>
                <a:gd name="T29" fmla="*/ 3 h 264"/>
                <a:gd name="T30" fmla="*/ 36 w 224"/>
                <a:gd name="T31" fmla="*/ 2 h 264"/>
                <a:gd name="T32" fmla="*/ 36 w 224"/>
                <a:gd name="T33" fmla="*/ 2 h 264"/>
                <a:gd name="T34" fmla="*/ 36 w 224"/>
                <a:gd name="T35" fmla="*/ 2 h 264"/>
                <a:gd name="T36" fmla="*/ 36 w 224"/>
                <a:gd name="T37" fmla="*/ 2 h 264"/>
                <a:gd name="T38" fmla="*/ 38 w 224"/>
                <a:gd name="T39" fmla="*/ 0 h 264"/>
                <a:gd name="T40" fmla="*/ 38 w 224"/>
                <a:gd name="T41" fmla="*/ 0 h 264"/>
                <a:gd name="T42" fmla="*/ 38 w 224"/>
                <a:gd name="T43" fmla="*/ 0 h 264"/>
                <a:gd name="T44" fmla="*/ 38 w 224"/>
                <a:gd name="T45" fmla="*/ 0 h 264"/>
                <a:gd name="T46" fmla="*/ 38 w 224"/>
                <a:gd name="T47" fmla="*/ 0 h 264"/>
                <a:gd name="T48" fmla="*/ 39 w 224"/>
                <a:gd name="T49" fmla="*/ 0 h 264"/>
                <a:gd name="T50" fmla="*/ 40 w 224"/>
                <a:gd name="T51" fmla="*/ 0 h 264"/>
                <a:gd name="T52" fmla="*/ 37 w 224"/>
                <a:gd name="T53" fmla="*/ 180 h 264"/>
                <a:gd name="T54" fmla="*/ 101 w 224"/>
                <a:gd name="T55" fmla="*/ 170 h 264"/>
                <a:gd name="T56" fmla="*/ 37 w 224"/>
                <a:gd name="T57" fmla="*/ 143 h 264"/>
                <a:gd name="T58" fmla="*/ 101 w 224"/>
                <a:gd name="T59" fmla="*/ 153 h 264"/>
                <a:gd name="T60" fmla="*/ 37 w 224"/>
                <a:gd name="T61" fmla="*/ 143 h 264"/>
                <a:gd name="T62" fmla="*/ 37 w 224"/>
                <a:gd name="T63" fmla="*/ 127 h 264"/>
                <a:gd name="T64" fmla="*/ 166 w 224"/>
                <a:gd name="T65" fmla="*/ 117 h 264"/>
                <a:gd name="T66" fmla="*/ 104 w 224"/>
                <a:gd name="T67" fmla="*/ 86 h 264"/>
                <a:gd name="T68" fmla="*/ 166 w 224"/>
                <a:gd name="T69" fmla="*/ 96 h 264"/>
                <a:gd name="T70" fmla="*/ 104 w 224"/>
                <a:gd name="T71" fmla="*/ 86 h 264"/>
                <a:gd name="T72" fmla="*/ 104 w 224"/>
                <a:gd name="T73" fmla="*/ 69 h 264"/>
                <a:gd name="T74" fmla="*/ 166 w 224"/>
                <a:gd name="T75" fmla="*/ 59 h 264"/>
                <a:gd name="T76" fmla="*/ 104 w 224"/>
                <a:gd name="T77" fmla="*/ 34 h 264"/>
                <a:gd name="T78" fmla="*/ 166 w 224"/>
                <a:gd name="T79" fmla="*/ 44 h 264"/>
                <a:gd name="T80" fmla="*/ 104 w 224"/>
                <a:gd name="T81" fmla="*/ 34 h 264"/>
                <a:gd name="T82" fmla="*/ 94 w 224"/>
                <a:gd name="T83" fmla="*/ 217 h 264"/>
                <a:gd name="T84" fmla="*/ 224 w 224"/>
                <a:gd name="T85" fmla="*/ 147 h 264"/>
                <a:gd name="T86" fmla="*/ 90 w 224"/>
                <a:gd name="T87" fmla="*/ 222 h 264"/>
                <a:gd name="T88" fmla="*/ 88 w 224"/>
                <a:gd name="T89" fmla="*/ 264 h 264"/>
                <a:gd name="T90" fmla="*/ 90 w 224"/>
                <a:gd name="T91" fmla="*/ 222 h 264"/>
                <a:gd name="T92" fmla="*/ 188 w 224"/>
                <a:gd name="T93" fmla="*/ 205 h 264"/>
                <a:gd name="T94" fmla="*/ 183 w 224"/>
                <a:gd name="T95" fmla="*/ 240 h 264"/>
                <a:gd name="T96" fmla="*/ 147 w 224"/>
                <a:gd name="T97" fmla="*/ 245 h 264"/>
                <a:gd name="T98" fmla="*/ 145 w 224"/>
                <a:gd name="T99" fmla="*/ 257 h 264"/>
                <a:gd name="T100" fmla="*/ 191 w 224"/>
                <a:gd name="T101" fmla="*/ 248 h 264"/>
                <a:gd name="T102" fmla="*/ 200 w 224"/>
                <a:gd name="T103" fmla="*/ 192 h 264"/>
                <a:gd name="T104" fmla="*/ 62 w 224"/>
                <a:gd name="T105" fmla="*/ 34 h 264"/>
                <a:gd name="T106" fmla="*/ 22 w 224"/>
                <a:gd name="T107" fmla="*/ 8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64">
                  <a:moveTo>
                    <a:pt x="40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9" y="0"/>
                    <a:pt x="186" y="3"/>
                    <a:pt x="191" y="9"/>
                  </a:cubicBezTo>
                  <a:cubicBezTo>
                    <a:pt x="197" y="14"/>
                    <a:pt x="200" y="21"/>
                    <a:pt x="200" y="30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25"/>
                    <a:pt x="186" y="21"/>
                    <a:pt x="183" y="18"/>
                  </a:cubicBezTo>
                  <a:cubicBezTo>
                    <a:pt x="179" y="14"/>
                    <a:pt x="175" y="13"/>
                    <a:pt x="17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30"/>
                    <a:pt x="77" y="34"/>
                    <a:pt x="75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12" y="232"/>
                    <a:pt x="14" y="236"/>
                    <a:pt x="17" y="240"/>
                  </a:cubicBezTo>
                  <a:cubicBezTo>
                    <a:pt x="20" y="243"/>
                    <a:pt x="25" y="245"/>
                    <a:pt x="29" y="245"/>
                  </a:cubicBezTo>
                  <a:cubicBezTo>
                    <a:pt x="67" y="245"/>
                    <a:pt x="67" y="245"/>
                    <a:pt x="67" y="245"/>
                  </a:cubicBezTo>
                  <a:cubicBezTo>
                    <a:pt x="62" y="257"/>
                    <a:pt x="62" y="257"/>
                    <a:pt x="62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1" y="257"/>
                    <a:pt x="14" y="254"/>
                    <a:pt x="9" y="248"/>
                  </a:cubicBezTo>
                  <a:cubicBezTo>
                    <a:pt x="3" y="243"/>
                    <a:pt x="0" y="236"/>
                    <a:pt x="0" y="22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3"/>
                    <a:pt x="35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37" y="17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70"/>
                    <a:pt x="101" y="170"/>
                    <a:pt x="101" y="170"/>
                  </a:cubicBezTo>
                  <a:cubicBezTo>
                    <a:pt x="37" y="170"/>
                    <a:pt x="37" y="170"/>
                    <a:pt x="37" y="170"/>
                  </a:cubicBezTo>
                  <a:close/>
                  <a:moveTo>
                    <a:pt x="37" y="14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37" y="143"/>
                    <a:pt x="37" y="143"/>
                    <a:pt x="37" y="143"/>
                  </a:cubicBezTo>
                  <a:close/>
                  <a:moveTo>
                    <a:pt x="37" y="117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37" y="117"/>
                    <a:pt x="37" y="117"/>
                    <a:pt x="37" y="117"/>
                  </a:cubicBezTo>
                  <a:close/>
                  <a:moveTo>
                    <a:pt x="104" y="8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104" y="86"/>
                    <a:pt x="104" y="86"/>
                    <a:pt x="104" y="86"/>
                  </a:cubicBezTo>
                  <a:close/>
                  <a:moveTo>
                    <a:pt x="104" y="59"/>
                  </a:moveTo>
                  <a:cubicBezTo>
                    <a:pt x="104" y="69"/>
                    <a:pt x="104" y="69"/>
                    <a:pt x="104" y="69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66" y="59"/>
                    <a:pt x="166" y="59"/>
                    <a:pt x="166" y="59"/>
                  </a:cubicBezTo>
                  <a:cubicBezTo>
                    <a:pt x="104" y="59"/>
                    <a:pt x="104" y="59"/>
                    <a:pt x="104" y="59"/>
                  </a:cubicBezTo>
                  <a:close/>
                  <a:moveTo>
                    <a:pt x="104" y="34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04" y="34"/>
                    <a:pt x="104" y="34"/>
                    <a:pt x="104" y="34"/>
                  </a:cubicBezTo>
                  <a:close/>
                  <a:moveTo>
                    <a:pt x="194" y="117"/>
                  </a:moveTo>
                  <a:cubicBezTo>
                    <a:pt x="94" y="217"/>
                    <a:pt x="94" y="217"/>
                    <a:pt x="94" y="217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194" y="117"/>
                    <a:pt x="194" y="117"/>
                    <a:pt x="194" y="117"/>
                  </a:cubicBezTo>
                  <a:close/>
                  <a:moveTo>
                    <a:pt x="90" y="222"/>
                  </a:moveTo>
                  <a:cubicBezTo>
                    <a:pt x="78" y="255"/>
                    <a:pt x="78" y="255"/>
                    <a:pt x="78" y="255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120" y="252"/>
                    <a:pt x="120" y="252"/>
                    <a:pt x="120" y="252"/>
                  </a:cubicBezTo>
                  <a:cubicBezTo>
                    <a:pt x="90" y="222"/>
                    <a:pt x="90" y="222"/>
                    <a:pt x="90" y="222"/>
                  </a:cubicBezTo>
                  <a:close/>
                  <a:moveTo>
                    <a:pt x="200" y="192"/>
                  </a:moveTo>
                  <a:cubicBezTo>
                    <a:pt x="188" y="205"/>
                    <a:pt x="188" y="205"/>
                    <a:pt x="188" y="205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8" y="232"/>
                    <a:pt x="186" y="236"/>
                    <a:pt x="183" y="240"/>
                  </a:cubicBezTo>
                  <a:cubicBezTo>
                    <a:pt x="179" y="243"/>
                    <a:pt x="175" y="245"/>
                    <a:pt x="170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0" y="252"/>
                    <a:pt x="140" y="252"/>
                    <a:pt x="140" y="252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79" y="257"/>
                    <a:pt x="186" y="254"/>
                    <a:pt x="191" y="248"/>
                  </a:cubicBezTo>
                  <a:cubicBezTo>
                    <a:pt x="197" y="243"/>
                    <a:pt x="200" y="236"/>
                    <a:pt x="200" y="228"/>
                  </a:cubicBezTo>
                  <a:cubicBezTo>
                    <a:pt x="200" y="192"/>
                    <a:pt x="200" y="192"/>
                    <a:pt x="200" y="192"/>
                  </a:cubicBezTo>
                  <a:close/>
                  <a:moveTo>
                    <a:pt x="22" y="81"/>
                  </a:moveTo>
                  <a:cubicBezTo>
                    <a:pt x="62" y="34"/>
                    <a:pt x="62" y="34"/>
                    <a:pt x="62" y="34"/>
                  </a:cubicBezTo>
                  <a:cubicBezTo>
                    <a:pt x="43" y="17"/>
                    <a:pt x="43" y="17"/>
                    <a:pt x="43" y="17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019931" y="2247774"/>
            <a:ext cx="1502388" cy="1349162"/>
            <a:chOff x="7297422" y="2560895"/>
            <a:chExt cx="1502388" cy="1349162"/>
          </a:xfrm>
        </p:grpSpPr>
        <p:grpSp>
          <p:nvGrpSpPr>
            <p:cNvPr id="38" name="组合 37"/>
            <p:cNvGrpSpPr/>
            <p:nvPr/>
          </p:nvGrpSpPr>
          <p:grpSpPr>
            <a:xfrm>
              <a:off x="7297422" y="2560895"/>
              <a:ext cx="1502388" cy="1349162"/>
              <a:chOff x="5152412" y="2560895"/>
              <a:chExt cx="1502388" cy="1349162"/>
            </a:xfrm>
          </p:grpSpPr>
          <p:sp>
            <p:nvSpPr>
              <p:cNvPr id="39" name="Freeform 40"/>
              <p:cNvSpPr>
                <a:spLocks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149 w 1149"/>
                  <a:gd name="T1" fmla="*/ 515 h 1030"/>
                  <a:gd name="T2" fmla="*/ 1020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20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20" y="412"/>
                      <a:pt x="1020" y="412"/>
                      <a:pt x="1020" y="412"/>
                    </a:cubicBez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" name="Freeform 41"/>
              <p:cNvSpPr>
                <a:spLocks noEditPoints="1"/>
              </p:cNvSpPr>
              <p:nvPr/>
            </p:nvSpPr>
            <p:spPr bwMode="auto">
              <a:xfrm>
                <a:off x="5152412" y="2560895"/>
                <a:ext cx="1502388" cy="1349162"/>
              </a:xfrm>
              <a:custGeom>
                <a:avLst/>
                <a:gdLst>
                  <a:gd name="T0" fmla="*/ 1020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20 w 1149"/>
                  <a:gd name="T9" fmla="*/ 618 h 1030"/>
                  <a:gd name="T10" fmla="*/ 1149 w 1149"/>
                  <a:gd name="T11" fmla="*/ 515 h 1030"/>
                  <a:gd name="T12" fmla="*/ 1020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20" y="412"/>
                    </a:move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20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DA4D5E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7486709" y="3358586"/>
              <a:ext cx="997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检查修改</a:t>
              </a: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7719629" y="2759534"/>
              <a:ext cx="531447" cy="514398"/>
              <a:chOff x="3030538" y="663575"/>
              <a:chExt cx="1435101" cy="1389063"/>
            </a:xfrm>
          </p:grpSpPr>
          <p:sp>
            <p:nvSpPr>
              <p:cNvPr id="46" name="Freeform 11"/>
              <p:cNvSpPr>
                <a:spLocks noEditPoints="1"/>
              </p:cNvSpPr>
              <p:nvPr/>
            </p:nvSpPr>
            <p:spPr bwMode="auto">
              <a:xfrm>
                <a:off x="3030538" y="671513"/>
                <a:ext cx="1098550" cy="1103313"/>
              </a:xfrm>
              <a:custGeom>
                <a:avLst/>
                <a:gdLst>
                  <a:gd name="T0" fmla="*/ 188 w 376"/>
                  <a:gd name="T1" fmla="*/ 0 h 377"/>
                  <a:gd name="T2" fmla="*/ 0 w 376"/>
                  <a:gd name="T3" fmla="*/ 189 h 377"/>
                  <a:gd name="T4" fmla="*/ 188 w 376"/>
                  <a:gd name="T5" fmla="*/ 377 h 377"/>
                  <a:gd name="T6" fmla="*/ 376 w 376"/>
                  <a:gd name="T7" fmla="*/ 189 h 377"/>
                  <a:gd name="T8" fmla="*/ 188 w 376"/>
                  <a:gd name="T9" fmla="*/ 0 h 377"/>
                  <a:gd name="T10" fmla="*/ 188 w 376"/>
                  <a:gd name="T11" fmla="*/ 329 h 377"/>
                  <a:gd name="T12" fmla="*/ 48 w 376"/>
                  <a:gd name="T13" fmla="*/ 189 h 377"/>
                  <a:gd name="T14" fmla="*/ 188 w 376"/>
                  <a:gd name="T15" fmla="*/ 48 h 377"/>
                  <a:gd name="T16" fmla="*/ 328 w 376"/>
                  <a:gd name="T17" fmla="*/ 189 h 377"/>
                  <a:gd name="T18" fmla="*/ 188 w 376"/>
                  <a:gd name="T19" fmla="*/ 32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7">
                    <a:moveTo>
                      <a:pt x="188" y="0"/>
                    </a:moveTo>
                    <a:cubicBezTo>
                      <a:pt x="84" y="0"/>
                      <a:pt x="0" y="85"/>
                      <a:pt x="0" y="189"/>
                    </a:cubicBezTo>
                    <a:cubicBezTo>
                      <a:pt x="0" y="292"/>
                      <a:pt x="84" y="377"/>
                      <a:pt x="188" y="377"/>
                    </a:cubicBezTo>
                    <a:cubicBezTo>
                      <a:pt x="292" y="377"/>
                      <a:pt x="376" y="292"/>
                      <a:pt x="376" y="189"/>
                    </a:cubicBezTo>
                    <a:cubicBezTo>
                      <a:pt x="376" y="85"/>
                      <a:pt x="292" y="0"/>
                      <a:pt x="188" y="0"/>
                    </a:cubicBezTo>
                    <a:close/>
                    <a:moveTo>
                      <a:pt x="188" y="329"/>
                    </a:moveTo>
                    <a:cubicBezTo>
                      <a:pt x="111" y="329"/>
                      <a:pt x="48" y="266"/>
                      <a:pt x="48" y="189"/>
                    </a:cubicBezTo>
                    <a:cubicBezTo>
                      <a:pt x="48" y="111"/>
                      <a:pt x="111" y="48"/>
                      <a:pt x="188" y="48"/>
                    </a:cubicBezTo>
                    <a:cubicBezTo>
                      <a:pt x="265" y="48"/>
                      <a:pt x="328" y="111"/>
                      <a:pt x="328" y="189"/>
                    </a:cubicBezTo>
                    <a:cubicBezTo>
                      <a:pt x="328" y="266"/>
                      <a:pt x="265" y="329"/>
                      <a:pt x="188" y="329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3933826" y="1538288"/>
                <a:ext cx="111125" cy="115888"/>
              </a:xfrm>
              <a:custGeom>
                <a:avLst/>
                <a:gdLst>
                  <a:gd name="T0" fmla="*/ 34 w 38"/>
                  <a:gd name="T1" fmla="*/ 4 h 40"/>
                  <a:gd name="T2" fmla="*/ 34 w 38"/>
                  <a:gd name="T3" fmla="*/ 19 h 40"/>
                  <a:gd name="T4" fmla="*/ 19 w 38"/>
                  <a:gd name="T5" fmla="*/ 35 h 40"/>
                  <a:gd name="T6" fmla="*/ 4 w 38"/>
                  <a:gd name="T7" fmla="*/ 36 h 40"/>
                  <a:gd name="T8" fmla="*/ 4 w 38"/>
                  <a:gd name="T9" fmla="*/ 36 h 40"/>
                  <a:gd name="T10" fmla="*/ 5 w 38"/>
                  <a:gd name="T11" fmla="*/ 21 h 40"/>
                  <a:gd name="T12" fmla="*/ 19 w 38"/>
                  <a:gd name="T13" fmla="*/ 6 h 40"/>
                  <a:gd name="T14" fmla="*/ 34 w 38"/>
                  <a:gd name="T1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0">
                    <a:moveTo>
                      <a:pt x="34" y="4"/>
                    </a:moveTo>
                    <a:cubicBezTo>
                      <a:pt x="38" y="8"/>
                      <a:pt x="38" y="15"/>
                      <a:pt x="34" y="19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5" y="39"/>
                      <a:pt x="8" y="40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32"/>
                      <a:pt x="1" y="26"/>
                      <a:pt x="5" y="21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4" y="1"/>
                      <a:pt x="30" y="0"/>
                      <a:pt x="34" y="4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3971926" y="1573213"/>
                <a:ext cx="493713" cy="479425"/>
              </a:xfrm>
              <a:custGeom>
                <a:avLst/>
                <a:gdLst>
                  <a:gd name="T0" fmla="*/ 163 w 169"/>
                  <a:gd name="T1" fmla="*/ 104 h 164"/>
                  <a:gd name="T2" fmla="*/ 162 w 169"/>
                  <a:gd name="T3" fmla="*/ 129 h 164"/>
                  <a:gd name="T4" fmla="*/ 137 w 169"/>
                  <a:gd name="T5" fmla="*/ 155 h 164"/>
                  <a:gd name="T6" fmla="*/ 112 w 169"/>
                  <a:gd name="T7" fmla="*/ 158 h 164"/>
                  <a:gd name="T8" fmla="*/ 112 w 169"/>
                  <a:gd name="T9" fmla="*/ 158 h 164"/>
                  <a:gd name="T10" fmla="*/ 7 w 169"/>
                  <a:gd name="T11" fmla="*/ 33 h 164"/>
                  <a:gd name="T12" fmla="*/ 32 w 169"/>
                  <a:gd name="T13" fmla="*/ 7 h 164"/>
                  <a:gd name="T14" fmla="*/ 163 w 169"/>
                  <a:gd name="T15" fmla="*/ 10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164">
                    <a:moveTo>
                      <a:pt x="163" y="104"/>
                    </a:moveTo>
                    <a:cubicBezTo>
                      <a:pt x="169" y="110"/>
                      <a:pt x="169" y="121"/>
                      <a:pt x="162" y="129"/>
                    </a:cubicBezTo>
                    <a:cubicBezTo>
                      <a:pt x="137" y="155"/>
                      <a:pt x="137" y="155"/>
                      <a:pt x="137" y="155"/>
                    </a:cubicBezTo>
                    <a:cubicBezTo>
                      <a:pt x="130" y="163"/>
                      <a:pt x="119" y="164"/>
                      <a:pt x="112" y="158"/>
                    </a:cubicBezTo>
                    <a:cubicBezTo>
                      <a:pt x="112" y="158"/>
                      <a:pt x="112" y="158"/>
                      <a:pt x="112" y="158"/>
                    </a:cubicBezTo>
                    <a:cubicBezTo>
                      <a:pt x="105" y="151"/>
                      <a:pt x="0" y="41"/>
                      <a:pt x="7" y="3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9" y="0"/>
                      <a:pt x="156" y="97"/>
                      <a:pt x="163" y="104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4000501" y="771525"/>
                <a:ext cx="271463" cy="58738"/>
              </a:xfrm>
              <a:custGeom>
                <a:avLst/>
                <a:gdLst>
                  <a:gd name="T0" fmla="*/ 93 w 93"/>
                  <a:gd name="T1" fmla="*/ 10 h 20"/>
                  <a:gd name="T2" fmla="*/ 83 w 93"/>
                  <a:gd name="T3" fmla="*/ 20 h 20"/>
                  <a:gd name="T4" fmla="*/ 9 w 93"/>
                  <a:gd name="T5" fmla="*/ 20 h 20"/>
                  <a:gd name="T6" fmla="*/ 0 w 93"/>
                  <a:gd name="T7" fmla="*/ 10 h 20"/>
                  <a:gd name="T8" fmla="*/ 0 w 93"/>
                  <a:gd name="T9" fmla="*/ 10 h 20"/>
                  <a:gd name="T10" fmla="*/ 9 w 93"/>
                  <a:gd name="T11" fmla="*/ 0 h 20"/>
                  <a:gd name="T12" fmla="*/ 83 w 93"/>
                  <a:gd name="T13" fmla="*/ 0 h 20"/>
                  <a:gd name="T14" fmla="*/ 93 w 9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20">
                    <a:moveTo>
                      <a:pt x="93" y="10"/>
                    </a:moveTo>
                    <a:cubicBezTo>
                      <a:pt x="93" y="15"/>
                      <a:pt x="89" y="20"/>
                      <a:pt x="83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0" y="1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9" y="0"/>
                      <a:pt x="93" y="4"/>
                      <a:pt x="93" y="10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4108451" y="663575"/>
                <a:ext cx="55563" cy="271463"/>
              </a:xfrm>
              <a:custGeom>
                <a:avLst/>
                <a:gdLst>
                  <a:gd name="T0" fmla="*/ 9 w 19"/>
                  <a:gd name="T1" fmla="*/ 0 h 93"/>
                  <a:gd name="T2" fmla="*/ 19 w 19"/>
                  <a:gd name="T3" fmla="*/ 10 h 93"/>
                  <a:gd name="T4" fmla="*/ 19 w 19"/>
                  <a:gd name="T5" fmla="*/ 84 h 93"/>
                  <a:gd name="T6" fmla="*/ 9 w 19"/>
                  <a:gd name="T7" fmla="*/ 93 h 93"/>
                  <a:gd name="T8" fmla="*/ 9 w 19"/>
                  <a:gd name="T9" fmla="*/ 93 h 93"/>
                  <a:gd name="T10" fmla="*/ 0 w 19"/>
                  <a:gd name="T11" fmla="*/ 84 h 93"/>
                  <a:gd name="T12" fmla="*/ 0 w 19"/>
                  <a:gd name="T13" fmla="*/ 10 h 93"/>
                  <a:gd name="T14" fmla="*/ 9 w 19"/>
                  <a:gd name="T1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93">
                    <a:moveTo>
                      <a:pt x="9" y="0"/>
                    </a:moveTo>
                    <a:cubicBezTo>
                      <a:pt x="15" y="0"/>
                      <a:pt x="19" y="4"/>
                      <a:pt x="19" y="10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19" y="89"/>
                      <a:pt x="15" y="93"/>
                      <a:pt x="9" y="93"/>
                    </a:cubicBezTo>
                    <a:cubicBezTo>
                      <a:pt x="9" y="93"/>
                      <a:pt x="9" y="93"/>
                      <a:pt x="9" y="93"/>
                    </a:cubicBezTo>
                    <a:cubicBezTo>
                      <a:pt x="4" y="93"/>
                      <a:pt x="0" y="89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3590926" y="844550"/>
                <a:ext cx="354013" cy="287338"/>
              </a:xfrm>
              <a:custGeom>
                <a:avLst/>
                <a:gdLst>
                  <a:gd name="T0" fmla="*/ 105 w 121"/>
                  <a:gd name="T1" fmla="*/ 93 h 98"/>
                  <a:gd name="T2" fmla="*/ 7 w 121"/>
                  <a:gd name="T3" fmla="*/ 15 h 98"/>
                  <a:gd name="T4" fmla="*/ 7 w 121"/>
                  <a:gd name="T5" fmla="*/ 15 h 98"/>
                  <a:gd name="T6" fmla="*/ 1 w 121"/>
                  <a:gd name="T7" fmla="*/ 7 h 98"/>
                  <a:gd name="T8" fmla="*/ 1 w 121"/>
                  <a:gd name="T9" fmla="*/ 7 h 98"/>
                  <a:gd name="T10" fmla="*/ 9 w 121"/>
                  <a:gd name="T11" fmla="*/ 0 h 98"/>
                  <a:gd name="T12" fmla="*/ 9 w 121"/>
                  <a:gd name="T13" fmla="*/ 0 h 98"/>
                  <a:gd name="T14" fmla="*/ 119 w 121"/>
                  <a:gd name="T15" fmla="*/ 88 h 98"/>
                  <a:gd name="T16" fmla="*/ 119 w 121"/>
                  <a:gd name="T17" fmla="*/ 88 h 98"/>
                  <a:gd name="T18" fmla="*/ 115 w 121"/>
                  <a:gd name="T19" fmla="*/ 98 h 98"/>
                  <a:gd name="T20" fmla="*/ 115 w 121"/>
                  <a:gd name="T21" fmla="*/ 98 h 98"/>
                  <a:gd name="T22" fmla="*/ 112 w 121"/>
                  <a:gd name="T23" fmla="*/ 98 h 98"/>
                  <a:gd name="T24" fmla="*/ 112 w 121"/>
                  <a:gd name="T25" fmla="*/ 98 h 98"/>
                  <a:gd name="T26" fmla="*/ 105 w 121"/>
                  <a:gd name="T27" fmla="*/ 9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1" h="98">
                    <a:moveTo>
                      <a:pt x="105" y="93"/>
                    </a:moveTo>
                    <a:cubicBezTo>
                      <a:pt x="91" y="51"/>
                      <a:pt x="53" y="19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4"/>
                      <a:pt x="0" y="11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1" y="5"/>
                      <a:pt x="103" y="41"/>
                      <a:pt x="119" y="88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1" y="92"/>
                      <a:pt x="118" y="96"/>
                      <a:pt x="115" y="98"/>
                    </a:cubicBezTo>
                    <a:cubicBezTo>
                      <a:pt x="115" y="98"/>
                      <a:pt x="115" y="98"/>
                      <a:pt x="115" y="98"/>
                    </a:cubicBezTo>
                    <a:cubicBezTo>
                      <a:pt x="114" y="98"/>
                      <a:pt x="113" y="98"/>
                      <a:pt x="112" y="98"/>
                    </a:cubicBezTo>
                    <a:cubicBezTo>
                      <a:pt x="112" y="98"/>
                      <a:pt x="112" y="98"/>
                      <a:pt x="112" y="98"/>
                    </a:cubicBezTo>
                    <a:cubicBezTo>
                      <a:pt x="109" y="98"/>
                      <a:pt x="106" y="96"/>
                      <a:pt x="105" y="93"/>
                    </a:cubicBezTo>
                    <a:close/>
                  </a:path>
                </a:pathLst>
              </a:custGeom>
              <a:solidFill>
                <a:srgbClr val="23A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17"/>
              <p:cNvSpPr>
                <a:spLocks noChangeArrowheads="1"/>
              </p:cNvSpPr>
              <p:nvPr/>
            </p:nvSpPr>
            <p:spPr bwMode="auto">
              <a:xfrm>
                <a:off x="3906838" y="1149350"/>
                <a:ext cx="52388" cy="52388"/>
              </a:xfrm>
              <a:prstGeom prst="ellipse">
                <a:avLst/>
              </a:prstGeom>
              <a:solidFill>
                <a:srgbClr val="23A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3815668" y="2247774"/>
            <a:ext cx="1502388" cy="1349162"/>
            <a:chOff x="4025779" y="2560895"/>
            <a:chExt cx="1502388" cy="1349162"/>
          </a:xfrm>
        </p:grpSpPr>
        <p:grpSp>
          <p:nvGrpSpPr>
            <p:cNvPr id="34" name="组合 33"/>
            <p:cNvGrpSpPr/>
            <p:nvPr/>
          </p:nvGrpSpPr>
          <p:grpSpPr>
            <a:xfrm>
              <a:off x="4025779" y="2560895"/>
              <a:ext cx="1502388" cy="1349162"/>
              <a:chOff x="4025779" y="2560895"/>
              <a:chExt cx="1502388" cy="1349162"/>
            </a:xfrm>
          </p:grpSpPr>
          <p:sp>
            <p:nvSpPr>
              <p:cNvPr id="15" name="Freeform 42"/>
              <p:cNvSpPr>
                <a:spLocks/>
              </p:cNvSpPr>
              <p:nvPr/>
            </p:nvSpPr>
            <p:spPr bwMode="auto">
              <a:xfrm>
                <a:off x="4025779" y="2560895"/>
                <a:ext cx="1502388" cy="1349162"/>
              </a:xfrm>
              <a:custGeom>
                <a:avLst/>
                <a:gdLst>
                  <a:gd name="T0" fmla="*/ 1149 w 1149"/>
                  <a:gd name="T1" fmla="*/ 515 h 1030"/>
                  <a:gd name="T2" fmla="*/ 1019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19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19" y="412"/>
                      <a:pt x="1019" y="412"/>
                      <a:pt x="1019" y="412"/>
                    </a:cubicBezTo>
                    <a:cubicBezTo>
                      <a:pt x="971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1" y="853"/>
                      <a:pt x="1019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Freeform 43"/>
              <p:cNvSpPr>
                <a:spLocks noEditPoints="1"/>
              </p:cNvSpPr>
              <p:nvPr/>
            </p:nvSpPr>
            <p:spPr bwMode="auto">
              <a:xfrm>
                <a:off x="4025779" y="2560895"/>
                <a:ext cx="1502388" cy="1349162"/>
              </a:xfrm>
              <a:custGeom>
                <a:avLst/>
                <a:gdLst>
                  <a:gd name="T0" fmla="*/ 1019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19 w 1149"/>
                  <a:gd name="T9" fmla="*/ 618 h 1030"/>
                  <a:gd name="T10" fmla="*/ 1149 w 1149"/>
                  <a:gd name="T11" fmla="*/ 515 h 1030"/>
                  <a:gd name="T12" fmla="*/ 1019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19" y="412"/>
                    </a:moveTo>
                    <a:cubicBezTo>
                      <a:pt x="971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1" y="853"/>
                      <a:pt x="1019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19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4220796" y="3358586"/>
              <a:ext cx="997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搜集资料</a:t>
              </a: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471403" y="2647785"/>
              <a:ext cx="470284" cy="670057"/>
              <a:chOff x="3173412" y="596106"/>
              <a:chExt cx="960438" cy="1368425"/>
            </a:xfrm>
          </p:grpSpPr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3586162" y="1178719"/>
                <a:ext cx="193675" cy="214313"/>
              </a:xfrm>
              <a:custGeom>
                <a:avLst/>
                <a:gdLst>
                  <a:gd name="T0" fmla="*/ 61 w 72"/>
                  <a:gd name="T1" fmla="*/ 23 h 80"/>
                  <a:gd name="T2" fmla="*/ 22 w 72"/>
                  <a:gd name="T3" fmla="*/ 6 h 80"/>
                  <a:gd name="T4" fmla="*/ 22 w 72"/>
                  <a:gd name="T5" fmla="*/ 6 h 80"/>
                  <a:gd name="T6" fmla="*/ 6 w 72"/>
                  <a:gd name="T7" fmla="*/ 45 h 80"/>
                  <a:gd name="T8" fmla="*/ 11 w 72"/>
                  <a:gd name="T9" fmla="*/ 58 h 80"/>
                  <a:gd name="T10" fmla="*/ 50 w 72"/>
                  <a:gd name="T11" fmla="*/ 74 h 80"/>
                  <a:gd name="T12" fmla="*/ 50 w 72"/>
                  <a:gd name="T13" fmla="*/ 74 h 80"/>
                  <a:gd name="T14" fmla="*/ 66 w 72"/>
                  <a:gd name="T15" fmla="*/ 35 h 80"/>
                  <a:gd name="T16" fmla="*/ 61 w 72"/>
                  <a:gd name="T17" fmla="*/ 2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80">
                    <a:moveTo>
                      <a:pt x="61" y="23"/>
                    </a:moveTo>
                    <a:cubicBezTo>
                      <a:pt x="54" y="7"/>
                      <a:pt x="37" y="0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7" y="13"/>
                      <a:pt x="0" y="30"/>
                      <a:pt x="6" y="45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7" y="73"/>
                      <a:pt x="35" y="80"/>
                      <a:pt x="50" y="74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65" y="68"/>
                      <a:pt x="72" y="50"/>
                      <a:pt x="66" y="35"/>
                    </a:cubicBezTo>
                    <a:lnTo>
                      <a:pt x="61" y="23"/>
                    </a:lnTo>
                    <a:close/>
                  </a:path>
                </a:pathLst>
              </a:custGeom>
              <a:solidFill>
                <a:srgbClr val="23A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0"/>
              <p:cNvSpPr>
                <a:spLocks/>
              </p:cNvSpPr>
              <p:nvPr/>
            </p:nvSpPr>
            <p:spPr bwMode="auto">
              <a:xfrm>
                <a:off x="3173412" y="640556"/>
                <a:ext cx="866775" cy="838200"/>
              </a:xfrm>
              <a:custGeom>
                <a:avLst/>
                <a:gdLst>
                  <a:gd name="T0" fmla="*/ 323 w 323"/>
                  <a:gd name="T1" fmla="*/ 208 h 312"/>
                  <a:gd name="T2" fmla="*/ 321 w 323"/>
                  <a:gd name="T3" fmla="*/ 208 h 312"/>
                  <a:gd name="T4" fmla="*/ 223 w 323"/>
                  <a:gd name="T5" fmla="*/ 216 h 312"/>
                  <a:gd name="T6" fmla="*/ 172 w 323"/>
                  <a:gd name="T7" fmla="*/ 198 h 312"/>
                  <a:gd name="T8" fmla="*/ 150 w 323"/>
                  <a:gd name="T9" fmla="*/ 247 h 312"/>
                  <a:gd name="T10" fmla="*/ 74 w 323"/>
                  <a:gd name="T11" fmla="*/ 309 h 312"/>
                  <a:gd name="T12" fmla="*/ 73 w 323"/>
                  <a:gd name="T13" fmla="*/ 312 h 312"/>
                  <a:gd name="T14" fmla="*/ 67 w 323"/>
                  <a:gd name="T15" fmla="*/ 299 h 312"/>
                  <a:gd name="T16" fmla="*/ 28 w 323"/>
                  <a:gd name="T17" fmla="*/ 207 h 312"/>
                  <a:gd name="T18" fmla="*/ 102 w 323"/>
                  <a:gd name="T19" fmla="*/ 28 h 312"/>
                  <a:gd name="T20" fmla="*/ 280 w 323"/>
                  <a:gd name="T21" fmla="*/ 102 h 312"/>
                  <a:gd name="T22" fmla="*/ 319 w 323"/>
                  <a:gd name="T23" fmla="*/ 195 h 312"/>
                  <a:gd name="T24" fmla="*/ 323 w 323"/>
                  <a:gd name="T25" fmla="*/ 20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3" h="312">
                    <a:moveTo>
                      <a:pt x="323" y="208"/>
                    </a:moveTo>
                    <a:cubicBezTo>
                      <a:pt x="322" y="208"/>
                      <a:pt x="322" y="208"/>
                      <a:pt x="321" y="208"/>
                    </a:cubicBezTo>
                    <a:cubicBezTo>
                      <a:pt x="292" y="204"/>
                      <a:pt x="258" y="207"/>
                      <a:pt x="223" y="216"/>
                    </a:cubicBezTo>
                    <a:cubicBezTo>
                      <a:pt x="214" y="198"/>
                      <a:pt x="192" y="190"/>
                      <a:pt x="172" y="198"/>
                    </a:cubicBezTo>
                    <a:cubicBezTo>
                      <a:pt x="153" y="206"/>
                      <a:pt x="143" y="227"/>
                      <a:pt x="150" y="247"/>
                    </a:cubicBezTo>
                    <a:cubicBezTo>
                      <a:pt x="118" y="265"/>
                      <a:pt x="92" y="286"/>
                      <a:pt x="74" y="309"/>
                    </a:cubicBezTo>
                    <a:cubicBezTo>
                      <a:pt x="74" y="310"/>
                      <a:pt x="73" y="311"/>
                      <a:pt x="73" y="312"/>
                    </a:cubicBezTo>
                    <a:cubicBezTo>
                      <a:pt x="70" y="308"/>
                      <a:pt x="68" y="303"/>
                      <a:pt x="67" y="299"/>
                    </a:cubicBezTo>
                    <a:cubicBezTo>
                      <a:pt x="28" y="207"/>
                      <a:pt x="28" y="207"/>
                      <a:pt x="28" y="207"/>
                    </a:cubicBezTo>
                    <a:cubicBezTo>
                      <a:pt x="0" y="137"/>
                      <a:pt x="33" y="57"/>
                      <a:pt x="102" y="28"/>
                    </a:cubicBezTo>
                    <a:cubicBezTo>
                      <a:pt x="172" y="0"/>
                      <a:pt x="252" y="33"/>
                      <a:pt x="280" y="102"/>
                    </a:cubicBezTo>
                    <a:cubicBezTo>
                      <a:pt x="319" y="195"/>
                      <a:pt x="319" y="195"/>
                      <a:pt x="319" y="195"/>
                    </a:cubicBezTo>
                    <a:cubicBezTo>
                      <a:pt x="320" y="199"/>
                      <a:pt x="322" y="204"/>
                      <a:pt x="323" y="208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1"/>
              <p:cNvSpPr>
                <a:spLocks/>
              </p:cNvSpPr>
              <p:nvPr/>
            </p:nvSpPr>
            <p:spPr bwMode="auto">
              <a:xfrm>
                <a:off x="3752850" y="1234281"/>
                <a:ext cx="325438" cy="400050"/>
              </a:xfrm>
              <a:custGeom>
                <a:avLst/>
                <a:gdLst>
                  <a:gd name="T0" fmla="*/ 14 w 121"/>
                  <a:gd name="T1" fmla="*/ 12 h 149"/>
                  <a:gd name="T2" fmla="*/ 14 w 121"/>
                  <a:gd name="T3" fmla="*/ 11 h 149"/>
                  <a:gd name="T4" fmla="*/ 103 w 121"/>
                  <a:gd name="T5" fmla="*/ 3 h 149"/>
                  <a:gd name="T6" fmla="*/ 111 w 121"/>
                  <a:gd name="T7" fmla="*/ 4 h 149"/>
                  <a:gd name="T8" fmla="*/ 36 w 121"/>
                  <a:gd name="T9" fmla="*/ 149 h 149"/>
                  <a:gd name="T10" fmla="*/ 0 w 121"/>
                  <a:gd name="T11" fmla="*/ 60 h 149"/>
                  <a:gd name="T12" fmla="*/ 14 w 121"/>
                  <a:gd name="T13" fmla="*/ 1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49">
                    <a:moveTo>
                      <a:pt x="14" y="12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46" y="2"/>
                      <a:pt x="77" y="0"/>
                      <a:pt x="103" y="3"/>
                    </a:cubicBezTo>
                    <a:cubicBezTo>
                      <a:pt x="106" y="3"/>
                      <a:pt x="108" y="4"/>
                      <a:pt x="111" y="4"/>
                    </a:cubicBezTo>
                    <a:cubicBezTo>
                      <a:pt x="121" y="63"/>
                      <a:pt x="91" y="122"/>
                      <a:pt x="36" y="14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5" y="50"/>
                      <a:pt x="22" y="30"/>
                      <a:pt x="14" y="12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"/>
              <p:cNvSpPr>
                <a:spLocks/>
              </p:cNvSpPr>
              <p:nvPr/>
            </p:nvSpPr>
            <p:spPr bwMode="auto">
              <a:xfrm>
                <a:off x="3392487" y="1343819"/>
                <a:ext cx="417513" cy="360363"/>
              </a:xfrm>
              <a:custGeom>
                <a:avLst/>
                <a:gdLst>
                  <a:gd name="T0" fmla="*/ 74 w 155"/>
                  <a:gd name="T1" fmla="*/ 0 h 134"/>
                  <a:gd name="T2" fmla="*/ 74 w 155"/>
                  <a:gd name="T3" fmla="*/ 2 h 134"/>
                  <a:gd name="T4" fmla="*/ 119 w 155"/>
                  <a:gd name="T5" fmla="*/ 26 h 134"/>
                  <a:gd name="T6" fmla="*/ 155 w 155"/>
                  <a:gd name="T7" fmla="*/ 114 h 134"/>
                  <a:gd name="T8" fmla="*/ 0 w 155"/>
                  <a:gd name="T9" fmla="*/ 65 h 134"/>
                  <a:gd name="T10" fmla="*/ 5 w 155"/>
                  <a:gd name="T11" fmla="*/ 58 h 134"/>
                  <a:gd name="T12" fmla="*/ 74 w 155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34">
                    <a:moveTo>
                      <a:pt x="74" y="0"/>
                    </a:moveTo>
                    <a:cubicBezTo>
                      <a:pt x="74" y="2"/>
                      <a:pt x="74" y="2"/>
                      <a:pt x="74" y="2"/>
                    </a:cubicBezTo>
                    <a:cubicBezTo>
                      <a:pt x="82" y="19"/>
                      <a:pt x="100" y="29"/>
                      <a:pt x="119" y="26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97" y="134"/>
                      <a:pt x="35" y="113"/>
                      <a:pt x="0" y="65"/>
                    </a:cubicBezTo>
                    <a:cubicBezTo>
                      <a:pt x="2" y="62"/>
                      <a:pt x="3" y="60"/>
                      <a:pt x="5" y="58"/>
                    </a:cubicBezTo>
                    <a:cubicBezTo>
                      <a:pt x="21" y="37"/>
                      <a:pt x="45" y="17"/>
                      <a:pt x="74" y="0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178175" y="1647031"/>
                <a:ext cx="784225" cy="317500"/>
              </a:xfrm>
              <a:custGeom>
                <a:avLst/>
                <a:gdLst>
                  <a:gd name="T0" fmla="*/ 21 w 292"/>
                  <a:gd name="T1" fmla="*/ 106 h 118"/>
                  <a:gd name="T2" fmla="*/ 28 w 292"/>
                  <a:gd name="T3" fmla="*/ 90 h 118"/>
                  <a:gd name="T4" fmla="*/ 28 w 292"/>
                  <a:gd name="T5" fmla="*/ 90 h 118"/>
                  <a:gd name="T6" fmla="*/ 24 w 292"/>
                  <a:gd name="T7" fmla="*/ 66 h 118"/>
                  <a:gd name="T8" fmla="*/ 24 w 292"/>
                  <a:gd name="T9" fmla="*/ 66 h 118"/>
                  <a:gd name="T10" fmla="*/ 77 w 292"/>
                  <a:gd name="T11" fmla="*/ 25 h 118"/>
                  <a:gd name="T12" fmla="*/ 77 w 292"/>
                  <a:gd name="T13" fmla="*/ 25 h 118"/>
                  <a:gd name="T14" fmla="*/ 140 w 292"/>
                  <a:gd name="T15" fmla="*/ 54 h 118"/>
                  <a:gd name="T16" fmla="*/ 140 w 292"/>
                  <a:gd name="T17" fmla="*/ 54 h 118"/>
                  <a:gd name="T18" fmla="*/ 189 w 292"/>
                  <a:gd name="T19" fmla="*/ 94 h 118"/>
                  <a:gd name="T20" fmla="*/ 189 w 292"/>
                  <a:gd name="T21" fmla="*/ 94 h 118"/>
                  <a:gd name="T22" fmla="*/ 240 w 292"/>
                  <a:gd name="T23" fmla="*/ 117 h 118"/>
                  <a:gd name="T24" fmla="*/ 240 w 292"/>
                  <a:gd name="T25" fmla="*/ 117 h 118"/>
                  <a:gd name="T26" fmla="*/ 278 w 292"/>
                  <a:gd name="T27" fmla="*/ 100 h 118"/>
                  <a:gd name="T28" fmla="*/ 278 w 292"/>
                  <a:gd name="T29" fmla="*/ 100 h 118"/>
                  <a:gd name="T30" fmla="*/ 292 w 292"/>
                  <a:gd name="T31" fmla="*/ 69 h 118"/>
                  <a:gd name="T32" fmla="*/ 292 w 292"/>
                  <a:gd name="T33" fmla="*/ 69 h 118"/>
                  <a:gd name="T34" fmla="*/ 279 w 292"/>
                  <a:gd name="T35" fmla="*/ 29 h 118"/>
                  <a:gd name="T36" fmla="*/ 279 w 292"/>
                  <a:gd name="T37" fmla="*/ 29 h 118"/>
                  <a:gd name="T38" fmla="*/ 265 w 292"/>
                  <a:gd name="T39" fmla="*/ 13 h 118"/>
                  <a:gd name="T40" fmla="*/ 265 w 292"/>
                  <a:gd name="T41" fmla="*/ 13 h 118"/>
                  <a:gd name="T42" fmla="*/ 248 w 292"/>
                  <a:gd name="T43" fmla="*/ 14 h 118"/>
                  <a:gd name="T44" fmla="*/ 248 w 292"/>
                  <a:gd name="T45" fmla="*/ 14 h 118"/>
                  <a:gd name="T46" fmla="*/ 249 w 292"/>
                  <a:gd name="T47" fmla="*/ 31 h 118"/>
                  <a:gd name="T48" fmla="*/ 249 w 292"/>
                  <a:gd name="T49" fmla="*/ 31 h 118"/>
                  <a:gd name="T50" fmla="*/ 249 w 292"/>
                  <a:gd name="T51" fmla="*/ 32 h 118"/>
                  <a:gd name="T52" fmla="*/ 249 w 292"/>
                  <a:gd name="T53" fmla="*/ 32 h 118"/>
                  <a:gd name="T54" fmla="*/ 252 w 292"/>
                  <a:gd name="T55" fmla="*/ 34 h 118"/>
                  <a:gd name="T56" fmla="*/ 252 w 292"/>
                  <a:gd name="T57" fmla="*/ 34 h 118"/>
                  <a:gd name="T58" fmla="*/ 259 w 292"/>
                  <a:gd name="T59" fmla="*/ 43 h 118"/>
                  <a:gd name="T60" fmla="*/ 259 w 292"/>
                  <a:gd name="T61" fmla="*/ 43 h 118"/>
                  <a:gd name="T62" fmla="*/ 267 w 292"/>
                  <a:gd name="T63" fmla="*/ 67 h 118"/>
                  <a:gd name="T64" fmla="*/ 267 w 292"/>
                  <a:gd name="T65" fmla="*/ 67 h 118"/>
                  <a:gd name="T66" fmla="*/ 260 w 292"/>
                  <a:gd name="T67" fmla="*/ 84 h 118"/>
                  <a:gd name="T68" fmla="*/ 260 w 292"/>
                  <a:gd name="T69" fmla="*/ 84 h 118"/>
                  <a:gd name="T70" fmla="*/ 241 w 292"/>
                  <a:gd name="T71" fmla="*/ 92 h 118"/>
                  <a:gd name="T72" fmla="*/ 241 w 292"/>
                  <a:gd name="T73" fmla="*/ 92 h 118"/>
                  <a:gd name="T74" fmla="*/ 203 w 292"/>
                  <a:gd name="T75" fmla="*/ 74 h 118"/>
                  <a:gd name="T76" fmla="*/ 203 w 292"/>
                  <a:gd name="T77" fmla="*/ 74 h 118"/>
                  <a:gd name="T78" fmla="*/ 156 w 292"/>
                  <a:gd name="T79" fmla="*/ 35 h 118"/>
                  <a:gd name="T80" fmla="*/ 156 w 292"/>
                  <a:gd name="T81" fmla="*/ 35 h 118"/>
                  <a:gd name="T82" fmla="*/ 78 w 292"/>
                  <a:gd name="T83" fmla="*/ 1 h 118"/>
                  <a:gd name="T84" fmla="*/ 78 w 292"/>
                  <a:gd name="T85" fmla="*/ 1 h 118"/>
                  <a:gd name="T86" fmla="*/ 24 w 292"/>
                  <a:gd name="T87" fmla="*/ 17 h 118"/>
                  <a:gd name="T88" fmla="*/ 24 w 292"/>
                  <a:gd name="T89" fmla="*/ 17 h 118"/>
                  <a:gd name="T90" fmla="*/ 0 w 292"/>
                  <a:gd name="T91" fmla="*/ 65 h 118"/>
                  <a:gd name="T92" fmla="*/ 0 w 292"/>
                  <a:gd name="T93" fmla="*/ 65 h 118"/>
                  <a:gd name="T94" fmla="*/ 5 w 292"/>
                  <a:gd name="T95" fmla="*/ 99 h 118"/>
                  <a:gd name="T96" fmla="*/ 5 w 292"/>
                  <a:gd name="T97" fmla="*/ 99 h 118"/>
                  <a:gd name="T98" fmla="*/ 16 w 292"/>
                  <a:gd name="T99" fmla="*/ 107 h 118"/>
                  <a:gd name="T100" fmla="*/ 16 w 292"/>
                  <a:gd name="T101" fmla="*/ 107 h 118"/>
                  <a:gd name="T102" fmla="*/ 21 w 292"/>
                  <a:gd name="T103" fmla="*/ 10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2" h="118">
                    <a:moveTo>
                      <a:pt x="21" y="106"/>
                    </a:moveTo>
                    <a:cubicBezTo>
                      <a:pt x="27" y="104"/>
                      <a:pt x="31" y="97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5" y="81"/>
                      <a:pt x="24" y="73"/>
                      <a:pt x="24" y="66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6" y="41"/>
                      <a:pt x="46" y="24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95" y="26"/>
                      <a:pt x="117" y="34"/>
                      <a:pt x="140" y="54"/>
                    </a:cubicBezTo>
                    <a:cubicBezTo>
                      <a:pt x="140" y="54"/>
                      <a:pt x="140" y="54"/>
                      <a:pt x="140" y="54"/>
                    </a:cubicBezTo>
                    <a:cubicBezTo>
                      <a:pt x="155" y="67"/>
                      <a:pt x="172" y="82"/>
                      <a:pt x="189" y="94"/>
                    </a:cubicBezTo>
                    <a:cubicBezTo>
                      <a:pt x="189" y="94"/>
                      <a:pt x="189" y="94"/>
                      <a:pt x="189" y="94"/>
                    </a:cubicBezTo>
                    <a:cubicBezTo>
                      <a:pt x="205" y="106"/>
                      <a:pt x="222" y="116"/>
                      <a:pt x="240" y="117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54" y="118"/>
                      <a:pt x="268" y="112"/>
                      <a:pt x="278" y="100"/>
                    </a:cubicBezTo>
                    <a:cubicBezTo>
                      <a:pt x="278" y="100"/>
                      <a:pt x="278" y="100"/>
                      <a:pt x="278" y="100"/>
                    </a:cubicBezTo>
                    <a:cubicBezTo>
                      <a:pt x="287" y="90"/>
                      <a:pt x="291" y="79"/>
                      <a:pt x="292" y="69"/>
                    </a:cubicBezTo>
                    <a:cubicBezTo>
                      <a:pt x="292" y="69"/>
                      <a:pt x="292" y="69"/>
                      <a:pt x="292" y="69"/>
                    </a:cubicBezTo>
                    <a:cubicBezTo>
                      <a:pt x="292" y="52"/>
                      <a:pt x="285" y="39"/>
                      <a:pt x="279" y="29"/>
                    </a:cubicBezTo>
                    <a:cubicBezTo>
                      <a:pt x="279" y="29"/>
                      <a:pt x="279" y="29"/>
                      <a:pt x="279" y="29"/>
                    </a:cubicBezTo>
                    <a:cubicBezTo>
                      <a:pt x="272" y="19"/>
                      <a:pt x="265" y="13"/>
                      <a:pt x="265" y="13"/>
                    </a:cubicBezTo>
                    <a:cubicBezTo>
                      <a:pt x="265" y="13"/>
                      <a:pt x="265" y="13"/>
                      <a:pt x="265" y="13"/>
                    </a:cubicBezTo>
                    <a:cubicBezTo>
                      <a:pt x="260" y="9"/>
                      <a:pt x="252" y="9"/>
                      <a:pt x="248" y="14"/>
                    </a:cubicBezTo>
                    <a:cubicBezTo>
                      <a:pt x="248" y="14"/>
                      <a:pt x="248" y="14"/>
                      <a:pt x="248" y="14"/>
                    </a:cubicBezTo>
                    <a:cubicBezTo>
                      <a:pt x="243" y="19"/>
                      <a:pt x="244" y="27"/>
                      <a:pt x="249" y="31"/>
                    </a:cubicBezTo>
                    <a:cubicBezTo>
                      <a:pt x="249" y="31"/>
                      <a:pt x="249" y="31"/>
                      <a:pt x="249" y="31"/>
                    </a:cubicBezTo>
                    <a:cubicBezTo>
                      <a:pt x="249" y="31"/>
                      <a:pt x="249" y="31"/>
                      <a:pt x="249" y="32"/>
                    </a:cubicBezTo>
                    <a:cubicBezTo>
                      <a:pt x="249" y="32"/>
                      <a:pt x="249" y="32"/>
                      <a:pt x="249" y="32"/>
                    </a:cubicBezTo>
                    <a:cubicBezTo>
                      <a:pt x="250" y="32"/>
                      <a:pt x="251" y="33"/>
                      <a:pt x="252" y="34"/>
                    </a:cubicBezTo>
                    <a:cubicBezTo>
                      <a:pt x="252" y="34"/>
                      <a:pt x="252" y="34"/>
                      <a:pt x="252" y="34"/>
                    </a:cubicBezTo>
                    <a:cubicBezTo>
                      <a:pt x="253" y="36"/>
                      <a:pt x="256" y="39"/>
                      <a:pt x="259" y="43"/>
                    </a:cubicBezTo>
                    <a:cubicBezTo>
                      <a:pt x="259" y="43"/>
                      <a:pt x="259" y="43"/>
                      <a:pt x="259" y="43"/>
                    </a:cubicBezTo>
                    <a:cubicBezTo>
                      <a:pt x="264" y="50"/>
                      <a:pt x="268" y="59"/>
                      <a:pt x="267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73"/>
                      <a:pt x="265" y="78"/>
                      <a:pt x="260" y="84"/>
                    </a:cubicBezTo>
                    <a:cubicBezTo>
                      <a:pt x="260" y="84"/>
                      <a:pt x="260" y="84"/>
                      <a:pt x="260" y="84"/>
                    </a:cubicBezTo>
                    <a:cubicBezTo>
                      <a:pt x="253" y="91"/>
                      <a:pt x="248" y="92"/>
                      <a:pt x="241" y="92"/>
                    </a:cubicBezTo>
                    <a:cubicBezTo>
                      <a:pt x="241" y="92"/>
                      <a:pt x="241" y="92"/>
                      <a:pt x="241" y="92"/>
                    </a:cubicBezTo>
                    <a:cubicBezTo>
                      <a:pt x="232" y="92"/>
                      <a:pt x="218" y="85"/>
                      <a:pt x="203" y="74"/>
                    </a:cubicBezTo>
                    <a:cubicBezTo>
                      <a:pt x="203" y="74"/>
                      <a:pt x="203" y="74"/>
                      <a:pt x="203" y="74"/>
                    </a:cubicBezTo>
                    <a:cubicBezTo>
                      <a:pt x="188" y="63"/>
                      <a:pt x="172" y="49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30" y="13"/>
                      <a:pt x="103" y="2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57" y="0"/>
                      <a:pt x="38" y="5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10" y="28"/>
                      <a:pt x="1" y="4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6"/>
                      <a:pt x="1" y="87"/>
                      <a:pt x="5" y="99"/>
                    </a:cubicBezTo>
                    <a:cubicBezTo>
                      <a:pt x="5" y="99"/>
                      <a:pt x="5" y="99"/>
                      <a:pt x="5" y="99"/>
                    </a:cubicBezTo>
                    <a:cubicBezTo>
                      <a:pt x="7" y="103"/>
                      <a:pt x="11" y="106"/>
                      <a:pt x="16" y="107"/>
                    </a:cubicBezTo>
                    <a:cubicBezTo>
                      <a:pt x="16" y="107"/>
                      <a:pt x="16" y="107"/>
                      <a:pt x="16" y="107"/>
                    </a:cubicBezTo>
                    <a:cubicBezTo>
                      <a:pt x="18" y="107"/>
                      <a:pt x="19" y="107"/>
                      <a:pt x="21" y="106"/>
                    </a:cubicBezTo>
                    <a:close/>
                  </a:path>
                </a:pathLst>
              </a:custGeom>
              <a:solidFill>
                <a:srgbClr val="3B4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940175" y="748506"/>
                <a:ext cx="193675" cy="104775"/>
              </a:xfrm>
              <a:custGeom>
                <a:avLst/>
                <a:gdLst>
                  <a:gd name="T0" fmla="*/ 1 w 72"/>
                  <a:gd name="T1" fmla="*/ 30 h 39"/>
                  <a:gd name="T2" fmla="*/ 3 w 72"/>
                  <a:gd name="T3" fmla="*/ 35 h 39"/>
                  <a:gd name="T4" fmla="*/ 7 w 72"/>
                  <a:gd name="T5" fmla="*/ 38 h 39"/>
                  <a:gd name="T6" fmla="*/ 70 w 72"/>
                  <a:gd name="T7" fmla="*/ 22 h 39"/>
                  <a:gd name="T8" fmla="*/ 71 w 72"/>
                  <a:gd name="T9" fmla="*/ 17 h 39"/>
                  <a:gd name="T10" fmla="*/ 66 w 72"/>
                  <a:gd name="T11" fmla="*/ 3 h 39"/>
                  <a:gd name="T12" fmla="*/ 62 w 72"/>
                  <a:gd name="T13" fmla="*/ 0 h 39"/>
                  <a:gd name="T14" fmla="*/ 2 w 72"/>
                  <a:gd name="T15" fmla="*/ 25 h 39"/>
                  <a:gd name="T16" fmla="*/ 1 w 72"/>
                  <a:gd name="T17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39">
                    <a:moveTo>
                      <a:pt x="1" y="30"/>
                    </a:moveTo>
                    <a:cubicBezTo>
                      <a:pt x="3" y="35"/>
                      <a:pt x="3" y="35"/>
                      <a:pt x="3" y="35"/>
                    </a:cubicBezTo>
                    <a:cubicBezTo>
                      <a:pt x="4" y="37"/>
                      <a:pt x="5" y="39"/>
                      <a:pt x="7" y="38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1"/>
                      <a:pt x="72" y="19"/>
                      <a:pt x="71" y="17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5" y="1"/>
                      <a:pt x="64" y="0"/>
                      <a:pt x="62" y="0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0" y="28"/>
                      <a:pt x="1" y="30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76675" y="596106"/>
                <a:ext cx="133350" cy="182563"/>
              </a:xfrm>
              <a:custGeom>
                <a:avLst/>
                <a:gdLst>
                  <a:gd name="T0" fmla="*/ 2 w 50"/>
                  <a:gd name="T1" fmla="*/ 64 h 68"/>
                  <a:gd name="T2" fmla="*/ 7 w 50"/>
                  <a:gd name="T3" fmla="*/ 66 h 68"/>
                  <a:gd name="T4" fmla="*/ 12 w 50"/>
                  <a:gd name="T5" fmla="*/ 66 h 68"/>
                  <a:gd name="T6" fmla="*/ 49 w 50"/>
                  <a:gd name="T7" fmla="*/ 13 h 68"/>
                  <a:gd name="T8" fmla="*/ 47 w 50"/>
                  <a:gd name="T9" fmla="*/ 9 h 68"/>
                  <a:gd name="T10" fmla="*/ 34 w 50"/>
                  <a:gd name="T11" fmla="*/ 1 h 68"/>
                  <a:gd name="T12" fmla="*/ 30 w 50"/>
                  <a:gd name="T13" fmla="*/ 1 h 68"/>
                  <a:gd name="T14" fmla="*/ 0 w 50"/>
                  <a:gd name="T15" fmla="*/ 59 h 68"/>
                  <a:gd name="T16" fmla="*/ 2 w 50"/>
                  <a:gd name="T17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68">
                    <a:moveTo>
                      <a:pt x="2" y="64"/>
                    </a:moveTo>
                    <a:cubicBezTo>
                      <a:pt x="7" y="66"/>
                      <a:pt x="7" y="66"/>
                      <a:pt x="7" y="66"/>
                    </a:cubicBezTo>
                    <a:cubicBezTo>
                      <a:pt x="9" y="68"/>
                      <a:pt x="11" y="68"/>
                      <a:pt x="12" y="66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0" y="12"/>
                      <a:pt x="49" y="10"/>
                      <a:pt x="47" y="9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0"/>
                      <a:pt x="30" y="0"/>
                      <a:pt x="30" y="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3"/>
                      <a:pt x="2" y="64"/>
                    </a:cubicBezTo>
                    <a:close/>
                  </a:path>
                </a:pathLst>
              </a:custGeom>
              <a:solidFill>
                <a:srgbClr val="A6C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6105729" y="3645012"/>
            <a:ext cx="2236510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等多个步骤和流程</a:t>
            </a:r>
            <a:endParaRPr lang="zh-CN" altLang="en-US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155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3511354" y="2329198"/>
            <a:ext cx="4738794" cy="17692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作为训练员工一种方式，在提高员工能力、传承企业知识、宣导企业文化等方面发挥着越来越重要的作用。企业内的培训不是古代的口口相传，除了一些特别的培训内容之外，大部分知识技能需要选择合适的培训传递方式，遵照一定的培训内容标准进行。课程开发能够保证所讲授内容的系统性、完整性、可视化，标准化。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056196" y="313550"/>
            <a:ext cx="2180593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课程开发的作用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11" name="矩形 10"/>
          <p:cNvSpPr/>
          <p:nvPr/>
        </p:nvSpPr>
        <p:spPr>
          <a:xfrm>
            <a:off x="2812205" y="1236634"/>
            <a:ext cx="5530412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培训是一种有组织的知识传递、技能传递、标准传递、信息传递、信念传递、管理训诫行为。</a:t>
            </a:r>
            <a:endParaRPr lang="zh-CN" altLang="en-US" sz="2000" b="1" kern="100" dirty="0">
              <a:solidFill>
                <a:srgbClr val="FF89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812205" y="1236634"/>
            <a:ext cx="5437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 flipH="1">
            <a:off x="0" y="1038466"/>
            <a:ext cx="2971369" cy="3636170"/>
            <a:chOff x="-4268787" y="748345"/>
            <a:chExt cx="5711825" cy="6989763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-4268787" y="748345"/>
              <a:ext cx="5711825" cy="6989763"/>
            </a:xfrm>
            <a:custGeom>
              <a:avLst/>
              <a:gdLst>
                <a:gd name="T0" fmla="*/ 1412 w 1646"/>
                <a:gd name="T1" fmla="*/ 1674 h 2015"/>
                <a:gd name="T2" fmla="*/ 1372 w 1646"/>
                <a:gd name="T3" fmla="*/ 1163 h 2015"/>
                <a:gd name="T4" fmla="*/ 1439 w 1646"/>
                <a:gd name="T5" fmla="*/ 1075 h 2015"/>
                <a:gd name="T6" fmla="*/ 1536 w 1646"/>
                <a:gd name="T7" fmla="*/ 808 h 2015"/>
                <a:gd name="T8" fmla="*/ 1247 w 1646"/>
                <a:gd name="T9" fmla="*/ 156 h 2015"/>
                <a:gd name="T10" fmla="*/ 493 w 1646"/>
                <a:gd name="T11" fmla="*/ 100 h 2015"/>
                <a:gd name="T12" fmla="*/ 398 w 1646"/>
                <a:gd name="T13" fmla="*/ 157 h 2015"/>
                <a:gd name="T14" fmla="*/ 163 w 1646"/>
                <a:gd name="T15" fmla="*/ 524 h 2015"/>
                <a:gd name="T16" fmla="*/ 126 w 1646"/>
                <a:gd name="T17" fmla="*/ 617 h 2015"/>
                <a:gd name="T18" fmla="*/ 134 w 1646"/>
                <a:gd name="T19" fmla="*/ 682 h 2015"/>
                <a:gd name="T20" fmla="*/ 133 w 1646"/>
                <a:gd name="T21" fmla="*/ 749 h 2015"/>
                <a:gd name="T22" fmla="*/ 20 w 1646"/>
                <a:gd name="T23" fmla="*/ 977 h 2015"/>
                <a:gd name="T24" fmla="*/ 1 w 1646"/>
                <a:gd name="T25" fmla="*/ 1022 h 2015"/>
                <a:gd name="T26" fmla="*/ 35 w 1646"/>
                <a:gd name="T27" fmla="*/ 1079 h 2015"/>
                <a:gd name="T28" fmla="*/ 89 w 1646"/>
                <a:gd name="T29" fmla="*/ 1092 h 2015"/>
                <a:gd name="T30" fmla="*/ 103 w 1646"/>
                <a:gd name="T31" fmla="*/ 1178 h 2015"/>
                <a:gd name="T32" fmla="*/ 88 w 1646"/>
                <a:gd name="T33" fmla="*/ 1208 h 2015"/>
                <a:gd name="T34" fmla="*/ 113 w 1646"/>
                <a:gd name="T35" fmla="*/ 1250 h 2015"/>
                <a:gd name="T36" fmla="*/ 141 w 1646"/>
                <a:gd name="T37" fmla="*/ 1260 h 2015"/>
                <a:gd name="T38" fmla="*/ 118 w 1646"/>
                <a:gd name="T39" fmla="*/ 1278 h 2015"/>
                <a:gd name="T40" fmla="*/ 136 w 1646"/>
                <a:gd name="T41" fmla="*/ 1339 h 2015"/>
                <a:gd name="T42" fmla="*/ 151 w 1646"/>
                <a:gd name="T43" fmla="*/ 1373 h 2015"/>
                <a:gd name="T44" fmla="*/ 139 w 1646"/>
                <a:gd name="T45" fmla="*/ 1432 h 2015"/>
                <a:gd name="T46" fmla="*/ 215 w 1646"/>
                <a:gd name="T47" fmla="*/ 1540 h 2015"/>
                <a:gd name="T48" fmla="*/ 436 w 1646"/>
                <a:gd name="T49" fmla="*/ 1546 h 2015"/>
                <a:gd name="T50" fmla="*/ 541 w 1646"/>
                <a:gd name="T51" fmla="*/ 1617 h 2015"/>
                <a:gd name="T52" fmla="*/ 560 w 1646"/>
                <a:gd name="T53" fmla="*/ 1684 h 2015"/>
                <a:gd name="T54" fmla="*/ 644 w 1646"/>
                <a:gd name="T55" fmla="*/ 1879 h 2015"/>
                <a:gd name="T56" fmla="*/ 607 w 1646"/>
                <a:gd name="T57" fmla="*/ 2015 h 2015"/>
                <a:gd name="T58" fmla="*/ 1646 w 1646"/>
                <a:gd name="T59" fmla="*/ 2015 h 2015"/>
                <a:gd name="T60" fmla="*/ 1412 w 1646"/>
                <a:gd name="T61" fmla="*/ 167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A23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-4268787" y="876933"/>
              <a:ext cx="2817813" cy="6861175"/>
            </a:xfrm>
            <a:custGeom>
              <a:avLst/>
              <a:gdLst>
                <a:gd name="T0" fmla="*/ 812 w 812"/>
                <a:gd name="T1" fmla="*/ 0 h 1978"/>
                <a:gd name="T2" fmla="*/ 493 w 812"/>
                <a:gd name="T3" fmla="*/ 63 h 1978"/>
                <a:gd name="T4" fmla="*/ 398 w 812"/>
                <a:gd name="T5" fmla="*/ 120 h 1978"/>
                <a:gd name="T6" fmla="*/ 163 w 812"/>
                <a:gd name="T7" fmla="*/ 487 h 1978"/>
                <a:gd name="T8" fmla="*/ 126 w 812"/>
                <a:gd name="T9" fmla="*/ 580 h 1978"/>
                <a:gd name="T10" fmla="*/ 134 w 812"/>
                <a:gd name="T11" fmla="*/ 645 h 1978"/>
                <a:gd name="T12" fmla="*/ 133 w 812"/>
                <a:gd name="T13" fmla="*/ 712 h 1978"/>
                <a:gd name="T14" fmla="*/ 20 w 812"/>
                <a:gd name="T15" fmla="*/ 940 h 1978"/>
                <a:gd name="T16" fmla="*/ 1 w 812"/>
                <a:gd name="T17" fmla="*/ 985 h 1978"/>
                <a:gd name="T18" fmla="*/ 35 w 812"/>
                <a:gd name="T19" fmla="*/ 1042 h 1978"/>
                <a:gd name="T20" fmla="*/ 89 w 812"/>
                <a:gd name="T21" fmla="*/ 1055 h 1978"/>
                <a:gd name="T22" fmla="*/ 103 w 812"/>
                <a:gd name="T23" fmla="*/ 1141 h 1978"/>
                <a:gd name="T24" fmla="*/ 88 w 812"/>
                <a:gd name="T25" fmla="*/ 1171 h 1978"/>
                <a:gd name="T26" fmla="*/ 113 w 812"/>
                <a:gd name="T27" fmla="*/ 1213 h 1978"/>
                <a:gd name="T28" fmla="*/ 141 w 812"/>
                <a:gd name="T29" fmla="*/ 1223 h 1978"/>
                <a:gd name="T30" fmla="*/ 118 w 812"/>
                <a:gd name="T31" fmla="*/ 1241 h 1978"/>
                <a:gd name="T32" fmla="*/ 136 w 812"/>
                <a:gd name="T33" fmla="*/ 1302 h 1978"/>
                <a:gd name="T34" fmla="*/ 151 w 812"/>
                <a:gd name="T35" fmla="*/ 1336 h 1978"/>
                <a:gd name="T36" fmla="*/ 139 w 812"/>
                <a:gd name="T37" fmla="*/ 1395 h 1978"/>
                <a:gd name="T38" fmla="*/ 215 w 812"/>
                <a:gd name="T39" fmla="*/ 1503 h 1978"/>
                <a:gd name="T40" fmla="*/ 436 w 812"/>
                <a:gd name="T41" fmla="*/ 1509 h 1978"/>
                <a:gd name="T42" fmla="*/ 541 w 812"/>
                <a:gd name="T43" fmla="*/ 1580 h 1978"/>
                <a:gd name="T44" fmla="*/ 560 w 812"/>
                <a:gd name="T45" fmla="*/ 1647 h 1978"/>
                <a:gd name="T46" fmla="*/ 644 w 812"/>
                <a:gd name="T47" fmla="*/ 1842 h 1978"/>
                <a:gd name="T48" fmla="*/ 607 w 812"/>
                <a:gd name="T49" fmla="*/ 1978 h 1978"/>
                <a:gd name="T50" fmla="*/ 812 w 812"/>
                <a:gd name="T51" fmla="*/ 1978 h 1978"/>
                <a:gd name="T52" fmla="*/ 812 w 812"/>
                <a:gd name="T53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F39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-4092574" y="748345"/>
              <a:ext cx="5205413" cy="3198813"/>
            </a:xfrm>
            <a:custGeom>
              <a:avLst/>
              <a:gdLst>
                <a:gd name="T0" fmla="*/ 1466 w 1500"/>
                <a:gd name="T1" fmla="*/ 922 h 922"/>
                <a:gd name="T2" fmla="*/ 1485 w 1500"/>
                <a:gd name="T3" fmla="*/ 808 h 922"/>
                <a:gd name="T4" fmla="*/ 1196 w 1500"/>
                <a:gd name="T5" fmla="*/ 156 h 922"/>
                <a:gd name="T6" fmla="*/ 442 w 1500"/>
                <a:gd name="T7" fmla="*/ 100 h 922"/>
                <a:gd name="T8" fmla="*/ 347 w 1500"/>
                <a:gd name="T9" fmla="*/ 157 h 922"/>
                <a:gd name="T10" fmla="*/ 112 w 1500"/>
                <a:gd name="T11" fmla="*/ 524 h 922"/>
                <a:gd name="T12" fmla="*/ 75 w 1500"/>
                <a:gd name="T13" fmla="*/ 617 h 922"/>
                <a:gd name="T14" fmla="*/ 83 w 1500"/>
                <a:gd name="T15" fmla="*/ 682 h 922"/>
                <a:gd name="T16" fmla="*/ 82 w 1500"/>
                <a:gd name="T17" fmla="*/ 749 h 922"/>
                <a:gd name="T18" fmla="*/ 0 w 1500"/>
                <a:gd name="T19" fmla="*/ 922 h 922"/>
                <a:gd name="T20" fmla="*/ 1466 w 1500"/>
                <a:gd name="T21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E7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-4092574" y="876933"/>
              <a:ext cx="2641600" cy="3070225"/>
            </a:xfrm>
            <a:custGeom>
              <a:avLst/>
              <a:gdLst>
                <a:gd name="T0" fmla="*/ 761 w 761"/>
                <a:gd name="T1" fmla="*/ 0 h 885"/>
                <a:gd name="T2" fmla="*/ 442 w 761"/>
                <a:gd name="T3" fmla="*/ 63 h 885"/>
                <a:gd name="T4" fmla="*/ 347 w 761"/>
                <a:gd name="T5" fmla="*/ 120 h 885"/>
                <a:gd name="T6" fmla="*/ 112 w 761"/>
                <a:gd name="T7" fmla="*/ 487 h 885"/>
                <a:gd name="T8" fmla="*/ 75 w 761"/>
                <a:gd name="T9" fmla="*/ 580 h 885"/>
                <a:gd name="T10" fmla="*/ 83 w 761"/>
                <a:gd name="T11" fmla="*/ 645 h 885"/>
                <a:gd name="T12" fmla="*/ 82 w 761"/>
                <a:gd name="T13" fmla="*/ 712 h 885"/>
                <a:gd name="T14" fmla="*/ 0 w 761"/>
                <a:gd name="T15" fmla="*/ 885 h 885"/>
                <a:gd name="T16" fmla="*/ 761 w 761"/>
                <a:gd name="T17" fmla="*/ 885 h 885"/>
                <a:gd name="T18" fmla="*/ 761 w 761"/>
                <a:gd name="T19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00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-2673053" y="2497770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-803969" y="2497770"/>
              <a:ext cx="433388" cy="339725"/>
            </a:xfrm>
            <a:custGeom>
              <a:avLst/>
              <a:gdLst>
                <a:gd name="T0" fmla="*/ 125 w 125"/>
                <a:gd name="T1" fmla="*/ 54 h 98"/>
                <a:gd name="T2" fmla="*/ 125 w 125"/>
                <a:gd name="T3" fmla="*/ 91 h 98"/>
                <a:gd name="T4" fmla="*/ 118 w 125"/>
                <a:gd name="T5" fmla="*/ 98 h 98"/>
                <a:gd name="T6" fmla="*/ 6 w 125"/>
                <a:gd name="T7" fmla="*/ 98 h 98"/>
                <a:gd name="T8" fmla="*/ 0 w 125"/>
                <a:gd name="T9" fmla="*/ 91 h 98"/>
                <a:gd name="T10" fmla="*/ 0 w 125"/>
                <a:gd name="T11" fmla="*/ 54 h 98"/>
                <a:gd name="T12" fmla="*/ 55 w 125"/>
                <a:gd name="T13" fmla="*/ 54 h 98"/>
                <a:gd name="T14" fmla="*/ 55 w 125"/>
                <a:gd name="T15" fmla="*/ 62 h 98"/>
                <a:gd name="T16" fmla="*/ 59 w 125"/>
                <a:gd name="T17" fmla="*/ 66 h 98"/>
                <a:gd name="T18" fmla="*/ 66 w 125"/>
                <a:gd name="T19" fmla="*/ 66 h 98"/>
                <a:gd name="T20" fmla="*/ 69 w 125"/>
                <a:gd name="T21" fmla="*/ 62 h 98"/>
                <a:gd name="T22" fmla="*/ 69 w 125"/>
                <a:gd name="T23" fmla="*/ 54 h 98"/>
                <a:gd name="T24" fmla="*/ 125 w 125"/>
                <a:gd name="T25" fmla="*/ 54 h 98"/>
                <a:gd name="T26" fmla="*/ 50 w 125"/>
                <a:gd name="T27" fmla="*/ 19 h 98"/>
                <a:gd name="T28" fmla="*/ 75 w 125"/>
                <a:gd name="T29" fmla="*/ 19 h 98"/>
                <a:gd name="T30" fmla="*/ 75 w 125"/>
                <a:gd name="T31" fmla="*/ 11 h 98"/>
                <a:gd name="T32" fmla="*/ 72 w 125"/>
                <a:gd name="T33" fmla="*/ 8 h 98"/>
                <a:gd name="T34" fmla="*/ 53 w 125"/>
                <a:gd name="T35" fmla="*/ 8 h 98"/>
                <a:gd name="T36" fmla="*/ 50 w 125"/>
                <a:gd name="T37" fmla="*/ 11 h 98"/>
                <a:gd name="T38" fmla="*/ 50 w 125"/>
                <a:gd name="T39" fmla="*/ 19 h 98"/>
                <a:gd name="T40" fmla="*/ 6 w 125"/>
                <a:gd name="T41" fmla="*/ 19 h 98"/>
                <a:gd name="T42" fmla="*/ 43 w 125"/>
                <a:gd name="T43" fmla="*/ 19 h 98"/>
                <a:gd name="T44" fmla="*/ 43 w 125"/>
                <a:gd name="T45" fmla="*/ 11 h 98"/>
                <a:gd name="T46" fmla="*/ 53 w 125"/>
                <a:gd name="T47" fmla="*/ 0 h 98"/>
                <a:gd name="T48" fmla="*/ 72 w 125"/>
                <a:gd name="T49" fmla="*/ 0 h 98"/>
                <a:gd name="T50" fmla="*/ 82 w 125"/>
                <a:gd name="T51" fmla="*/ 11 h 98"/>
                <a:gd name="T52" fmla="*/ 82 w 125"/>
                <a:gd name="T53" fmla="*/ 19 h 98"/>
                <a:gd name="T54" fmla="*/ 118 w 125"/>
                <a:gd name="T55" fmla="*/ 19 h 98"/>
                <a:gd name="T56" fmla="*/ 125 w 125"/>
                <a:gd name="T57" fmla="*/ 26 h 98"/>
                <a:gd name="T58" fmla="*/ 125 w 125"/>
                <a:gd name="T59" fmla="*/ 47 h 98"/>
                <a:gd name="T60" fmla="*/ 0 w 125"/>
                <a:gd name="T61" fmla="*/ 47 h 98"/>
                <a:gd name="T62" fmla="*/ 0 w 125"/>
                <a:gd name="T63" fmla="*/ 26 h 98"/>
                <a:gd name="T64" fmla="*/ 6 w 125"/>
                <a:gd name="T65" fmla="*/ 19 h 98"/>
                <a:gd name="T66" fmla="*/ 6 w 125"/>
                <a:gd name="T67" fmla="*/ 1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-2771774" y="4643437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-844549" y="4628355"/>
              <a:ext cx="319088" cy="530225"/>
            </a:xfrm>
            <a:custGeom>
              <a:avLst/>
              <a:gdLst>
                <a:gd name="T0" fmla="*/ 46 w 92"/>
                <a:gd name="T1" fmla="*/ 70 h 153"/>
                <a:gd name="T2" fmla="*/ 88 w 92"/>
                <a:gd name="T3" fmla="*/ 111 h 153"/>
                <a:gd name="T4" fmla="*/ 46 w 92"/>
                <a:gd name="T5" fmla="*/ 153 h 153"/>
                <a:gd name="T6" fmla="*/ 4 w 92"/>
                <a:gd name="T7" fmla="*/ 111 h 153"/>
                <a:gd name="T8" fmla="*/ 46 w 92"/>
                <a:gd name="T9" fmla="*/ 70 h 153"/>
                <a:gd name="T10" fmla="*/ 46 w 92"/>
                <a:gd name="T11" fmla="*/ 70 h 153"/>
                <a:gd name="T12" fmla="*/ 46 w 92"/>
                <a:gd name="T13" fmla="*/ 79 h 153"/>
                <a:gd name="T14" fmla="*/ 78 w 92"/>
                <a:gd name="T15" fmla="*/ 111 h 153"/>
                <a:gd name="T16" fmla="*/ 46 w 92"/>
                <a:gd name="T17" fmla="*/ 143 h 153"/>
                <a:gd name="T18" fmla="*/ 14 w 92"/>
                <a:gd name="T19" fmla="*/ 111 h 153"/>
                <a:gd name="T20" fmla="*/ 46 w 92"/>
                <a:gd name="T21" fmla="*/ 79 h 153"/>
                <a:gd name="T22" fmla="*/ 46 w 92"/>
                <a:gd name="T23" fmla="*/ 79 h 153"/>
                <a:gd name="T24" fmla="*/ 46 w 92"/>
                <a:gd name="T25" fmla="*/ 81 h 153"/>
                <a:gd name="T26" fmla="*/ 53 w 92"/>
                <a:gd name="T27" fmla="*/ 102 h 153"/>
                <a:gd name="T28" fmla="*/ 75 w 92"/>
                <a:gd name="T29" fmla="*/ 102 h 153"/>
                <a:gd name="T30" fmla="*/ 57 w 92"/>
                <a:gd name="T31" fmla="*/ 115 h 153"/>
                <a:gd name="T32" fmla="*/ 64 w 92"/>
                <a:gd name="T33" fmla="*/ 136 h 153"/>
                <a:gd name="T34" fmla="*/ 46 w 92"/>
                <a:gd name="T35" fmla="*/ 123 h 153"/>
                <a:gd name="T36" fmla="*/ 28 w 92"/>
                <a:gd name="T37" fmla="*/ 136 h 153"/>
                <a:gd name="T38" fmla="*/ 35 w 92"/>
                <a:gd name="T39" fmla="*/ 115 h 153"/>
                <a:gd name="T40" fmla="*/ 17 w 92"/>
                <a:gd name="T41" fmla="*/ 102 h 153"/>
                <a:gd name="T42" fmla="*/ 39 w 92"/>
                <a:gd name="T43" fmla="*/ 102 h 153"/>
                <a:gd name="T44" fmla="*/ 46 w 92"/>
                <a:gd name="T45" fmla="*/ 81 h 153"/>
                <a:gd name="T46" fmla="*/ 0 w 92"/>
                <a:gd name="T47" fmla="*/ 0 h 153"/>
                <a:gd name="T48" fmla="*/ 15 w 92"/>
                <a:gd name="T49" fmla="*/ 0 h 153"/>
                <a:gd name="T50" fmla="*/ 15 w 92"/>
                <a:gd name="T51" fmla="*/ 45 h 153"/>
                <a:gd name="T52" fmla="*/ 0 w 92"/>
                <a:gd name="T53" fmla="*/ 34 h 153"/>
                <a:gd name="T54" fmla="*/ 0 w 92"/>
                <a:gd name="T55" fmla="*/ 0 h 153"/>
                <a:gd name="T56" fmla="*/ 25 w 92"/>
                <a:gd name="T57" fmla="*/ 0 h 153"/>
                <a:gd name="T58" fmla="*/ 67 w 92"/>
                <a:gd name="T59" fmla="*/ 0 h 153"/>
                <a:gd name="T60" fmla="*/ 67 w 92"/>
                <a:gd name="T61" fmla="*/ 53 h 153"/>
                <a:gd name="T62" fmla="*/ 46 w 92"/>
                <a:gd name="T63" fmla="*/ 70 h 153"/>
                <a:gd name="T64" fmla="*/ 25 w 92"/>
                <a:gd name="T65" fmla="*/ 53 h 153"/>
                <a:gd name="T66" fmla="*/ 25 w 92"/>
                <a:gd name="T67" fmla="*/ 0 h 153"/>
                <a:gd name="T68" fmla="*/ 77 w 92"/>
                <a:gd name="T69" fmla="*/ 0 h 153"/>
                <a:gd name="T70" fmla="*/ 92 w 92"/>
                <a:gd name="T71" fmla="*/ 0 h 153"/>
                <a:gd name="T72" fmla="*/ 92 w 92"/>
                <a:gd name="T73" fmla="*/ 34 h 153"/>
                <a:gd name="T74" fmla="*/ 77 w 92"/>
                <a:gd name="T75" fmla="*/ 45 h 153"/>
                <a:gd name="T76" fmla="*/ 77 w 92"/>
                <a:gd name="T7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736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045207" y="313550"/>
            <a:ext cx="2180593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课程开发的作用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225800" y="1235855"/>
            <a:ext cx="5270500" cy="1771475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其次，课程开发是员工和企业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知识管理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的过程。课程开发能够将员工隐形的知识</a:t>
            </a: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显性化</a:t>
            </a:r>
            <a:r>
              <a:rPr lang="zh-CN" altLang="en-US" sz="20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，能够将优秀员工的经验和智慧融入到课程中，能够将企业宝贵的资料形成系统性的储备知识。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336184" y="3709111"/>
            <a:ext cx="65284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FF89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培训需要课程开发，课程开发能够促进培训的有效实施！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0388" y="1197942"/>
            <a:ext cx="2415828" cy="2415828"/>
            <a:chOff x="317098" y="899991"/>
            <a:chExt cx="3076746" cy="3076746"/>
          </a:xfrm>
        </p:grpSpPr>
        <p:grpSp>
          <p:nvGrpSpPr>
            <p:cNvPr id="69" name="组合 68"/>
            <p:cNvGrpSpPr/>
            <p:nvPr/>
          </p:nvGrpSpPr>
          <p:grpSpPr>
            <a:xfrm>
              <a:off x="317098" y="899991"/>
              <a:ext cx="3076746" cy="3076746"/>
              <a:chOff x="2438046" y="667940"/>
              <a:chExt cx="3571200" cy="357120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2438046" y="667940"/>
                <a:ext cx="3571200" cy="35712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EFEFEF"/>
                  </a:gs>
                </a:gsLst>
                <a:lin ang="2700000" scaled="1"/>
                <a:tileRect/>
              </a:gradFill>
              <a:ln w="6350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EFEFEF"/>
                    </a:gs>
                  </a:gsLst>
                  <a:lin ang="13500000" scaled="1"/>
                  <a:tileRect/>
                </a:gradFill>
                <a:prstDash val="solid"/>
                <a:miter lim="800000"/>
              </a:ln>
              <a:effectLst>
                <a:outerShdw blurRad="266700" dist="1270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2843215" y="2319338"/>
                <a:ext cx="1568450" cy="1600200"/>
              </a:xfrm>
              <a:custGeom>
                <a:avLst/>
                <a:gdLst>
                  <a:gd name="T0" fmla="*/ 862 w 878"/>
                  <a:gd name="T1" fmla="*/ 573 h 897"/>
                  <a:gd name="T2" fmla="*/ 801 w 878"/>
                  <a:gd name="T3" fmla="*/ 577 h 897"/>
                  <a:gd name="T4" fmla="*/ 320 w 878"/>
                  <a:gd name="T5" fmla="*/ 152 h 897"/>
                  <a:gd name="T6" fmla="*/ 169 w 878"/>
                  <a:gd name="T7" fmla="*/ 0 h 897"/>
                  <a:gd name="T8" fmla="*/ 0 w 878"/>
                  <a:gd name="T9" fmla="*/ 169 h 897"/>
                  <a:gd name="T10" fmla="*/ 801 w 878"/>
                  <a:gd name="T11" fmla="*/ 897 h 897"/>
                  <a:gd name="T12" fmla="*/ 878 w 878"/>
                  <a:gd name="T13" fmla="*/ 893 h 897"/>
                  <a:gd name="T14" fmla="*/ 710 w 878"/>
                  <a:gd name="T15" fmla="*/ 724 h 897"/>
                  <a:gd name="T16" fmla="*/ 862 w 878"/>
                  <a:gd name="T17" fmla="*/ 573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8" h="897">
                    <a:moveTo>
                      <a:pt x="862" y="573"/>
                    </a:moveTo>
                    <a:cubicBezTo>
                      <a:pt x="842" y="575"/>
                      <a:pt x="821" y="577"/>
                      <a:pt x="801" y="577"/>
                    </a:cubicBezTo>
                    <a:cubicBezTo>
                      <a:pt x="554" y="577"/>
                      <a:pt x="350" y="391"/>
                      <a:pt x="320" y="152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39" y="577"/>
                      <a:pt x="383" y="897"/>
                      <a:pt x="801" y="897"/>
                    </a:cubicBezTo>
                    <a:cubicBezTo>
                      <a:pt x="827" y="897"/>
                      <a:pt x="853" y="895"/>
                      <a:pt x="878" y="893"/>
                    </a:cubicBezTo>
                    <a:cubicBezTo>
                      <a:pt x="710" y="724"/>
                      <a:pt x="710" y="724"/>
                      <a:pt x="710" y="724"/>
                    </a:cubicBezTo>
                    <a:lnTo>
                      <a:pt x="862" y="573"/>
                    </a:lnTo>
                    <a:close/>
                  </a:path>
                </a:pathLst>
              </a:custGeom>
              <a:gradFill>
                <a:gsLst>
                  <a:gs pos="100000">
                    <a:srgbClr val="394E6B"/>
                  </a:gs>
                  <a:gs pos="0">
                    <a:srgbClr val="457D8E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4138615" y="1047750"/>
                <a:ext cx="1565275" cy="1600200"/>
              </a:xfrm>
              <a:custGeom>
                <a:avLst/>
                <a:gdLst>
                  <a:gd name="T0" fmla="*/ 16 w 877"/>
                  <a:gd name="T1" fmla="*/ 324 h 897"/>
                  <a:gd name="T2" fmla="*/ 76 w 877"/>
                  <a:gd name="T3" fmla="*/ 320 h 897"/>
                  <a:gd name="T4" fmla="*/ 557 w 877"/>
                  <a:gd name="T5" fmla="*/ 744 h 897"/>
                  <a:gd name="T6" fmla="*/ 709 w 877"/>
                  <a:gd name="T7" fmla="*/ 897 h 897"/>
                  <a:gd name="T8" fmla="*/ 877 w 877"/>
                  <a:gd name="T9" fmla="*/ 729 h 897"/>
                  <a:gd name="T10" fmla="*/ 76 w 877"/>
                  <a:gd name="T11" fmla="*/ 0 h 897"/>
                  <a:gd name="T12" fmla="*/ 0 w 877"/>
                  <a:gd name="T13" fmla="*/ 4 h 897"/>
                  <a:gd name="T14" fmla="*/ 168 w 877"/>
                  <a:gd name="T15" fmla="*/ 173 h 897"/>
                  <a:gd name="T16" fmla="*/ 16 w 877"/>
                  <a:gd name="T17" fmla="*/ 324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7" h="897">
                    <a:moveTo>
                      <a:pt x="16" y="324"/>
                    </a:moveTo>
                    <a:cubicBezTo>
                      <a:pt x="36" y="322"/>
                      <a:pt x="56" y="320"/>
                      <a:pt x="76" y="320"/>
                    </a:cubicBezTo>
                    <a:cubicBezTo>
                      <a:pt x="323" y="320"/>
                      <a:pt x="527" y="506"/>
                      <a:pt x="557" y="744"/>
                    </a:cubicBezTo>
                    <a:cubicBezTo>
                      <a:pt x="709" y="897"/>
                      <a:pt x="709" y="897"/>
                      <a:pt x="709" y="897"/>
                    </a:cubicBezTo>
                    <a:cubicBezTo>
                      <a:pt x="877" y="729"/>
                      <a:pt x="877" y="729"/>
                      <a:pt x="877" y="729"/>
                    </a:cubicBezTo>
                    <a:cubicBezTo>
                      <a:pt x="838" y="321"/>
                      <a:pt x="494" y="0"/>
                      <a:pt x="76" y="0"/>
                    </a:cubicBezTo>
                    <a:cubicBezTo>
                      <a:pt x="50" y="0"/>
                      <a:pt x="25" y="2"/>
                      <a:pt x="0" y="4"/>
                    </a:cubicBezTo>
                    <a:cubicBezTo>
                      <a:pt x="168" y="173"/>
                      <a:pt x="168" y="173"/>
                      <a:pt x="168" y="173"/>
                    </a:cubicBezTo>
                    <a:lnTo>
                      <a:pt x="16" y="324"/>
                    </a:lnTo>
                    <a:close/>
                  </a:path>
                </a:pathLst>
              </a:custGeom>
              <a:gradFill>
                <a:gsLst>
                  <a:gs pos="100000">
                    <a:srgbClr val="829436"/>
                  </a:gs>
                  <a:gs pos="0">
                    <a:srgbClr val="B8BA31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4111627" y="2347913"/>
                <a:ext cx="1598612" cy="1565275"/>
              </a:xfrm>
              <a:custGeom>
                <a:avLst/>
                <a:gdLst>
                  <a:gd name="T0" fmla="*/ 892 w 896"/>
                  <a:gd name="T1" fmla="*/ 0 h 877"/>
                  <a:gd name="T2" fmla="*/ 724 w 896"/>
                  <a:gd name="T3" fmla="*/ 168 h 877"/>
                  <a:gd name="T4" fmla="*/ 572 w 896"/>
                  <a:gd name="T5" fmla="*/ 15 h 877"/>
                  <a:gd name="T6" fmla="*/ 576 w 896"/>
                  <a:gd name="T7" fmla="*/ 76 h 877"/>
                  <a:gd name="T8" fmla="*/ 152 w 896"/>
                  <a:gd name="T9" fmla="*/ 557 h 877"/>
                  <a:gd name="T10" fmla="*/ 0 w 896"/>
                  <a:gd name="T11" fmla="*/ 708 h 877"/>
                  <a:gd name="T12" fmla="*/ 168 w 896"/>
                  <a:gd name="T13" fmla="*/ 877 h 877"/>
                  <a:gd name="T14" fmla="*/ 896 w 896"/>
                  <a:gd name="T15" fmla="*/ 76 h 877"/>
                  <a:gd name="T16" fmla="*/ 892 w 896"/>
                  <a:gd name="T17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6" h="877">
                    <a:moveTo>
                      <a:pt x="892" y="0"/>
                    </a:moveTo>
                    <a:cubicBezTo>
                      <a:pt x="724" y="168"/>
                      <a:pt x="724" y="168"/>
                      <a:pt x="724" y="168"/>
                    </a:cubicBezTo>
                    <a:cubicBezTo>
                      <a:pt x="572" y="15"/>
                      <a:pt x="572" y="15"/>
                      <a:pt x="572" y="15"/>
                    </a:cubicBezTo>
                    <a:cubicBezTo>
                      <a:pt x="574" y="35"/>
                      <a:pt x="576" y="56"/>
                      <a:pt x="576" y="76"/>
                    </a:cubicBezTo>
                    <a:cubicBezTo>
                      <a:pt x="576" y="323"/>
                      <a:pt x="390" y="527"/>
                      <a:pt x="152" y="557"/>
                    </a:cubicBezTo>
                    <a:cubicBezTo>
                      <a:pt x="0" y="708"/>
                      <a:pt x="0" y="708"/>
                      <a:pt x="0" y="708"/>
                    </a:cubicBezTo>
                    <a:cubicBezTo>
                      <a:pt x="168" y="877"/>
                      <a:pt x="168" y="877"/>
                      <a:pt x="168" y="877"/>
                    </a:cubicBezTo>
                    <a:cubicBezTo>
                      <a:pt x="576" y="838"/>
                      <a:pt x="896" y="494"/>
                      <a:pt x="896" y="76"/>
                    </a:cubicBezTo>
                    <a:cubicBezTo>
                      <a:pt x="896" y="50"/>
                      <a:pt x="894" y="25"/>
                      <a:pt x="89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C86126"/>
                  </a:gs>
                  <a:gs pos="0">
                    <a:srgbClr val="EB842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2836865" y="1054100"/>
                <a:ext cx="1601787" cy="1566863"/>
              </a:xfrm>
              <a:custGeom>
                <a:avLst/>
                <a:gdLst>
                  <a:gd name="T0" fmla="*/ 324 w 897"/>
                  <a:gd name="T1" fmla="*/ 861 h 878"/>
                  <a:gd name="T2" fmla="*/ 320 w 897"/>
                  <a:gd name="T3" fmla="*/ 801 h 878"/>
                  <a:gd name="T4" fmla="*/ 745 w 897"/>
                  <a:gd name="T5" fmla="*/ 320 h 878"/>
                  <a:gd name="T6" fmla="*/ 897 w 897"/>
                  <a:gd name="T7" fmla="*/ 169 h 878"/>
                  <a:gd name="T8" fmla="*/ 729 w 897"/>
                  <a:gd name="T9" fmla="*/ 0 h 878"/>
                  <a:gd name="T10" fmla="*/ 0 w 897"/>
                  <a:gd name="T11" fmla="*/ 801 h 878"/>
                  <a:gd name="T12" fmla="*/ 4 w 897"/>
                  <a:gd name="T13" fmla="*/ 878 h 878"/>
                  <a:gd name="T14" fmla="*/ 173 w 897"/>
                  <a:gd name="T15" fmla="*/ 709 h 878"/>
                  <a:gd name="T16" fmla="*/ 324 w 897"/>
                  <a:gd name="T17" fmla="*/ 861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878">
                    <a:moveTo>
                      <a:pt x="324" y="861"/>
                    </a:moveTo>
                    <a:cubicBezTo>
                      <a:pt x="322" y="841"/>
                      <a:pt x="320" y="821"/>
                      <a:pt x="320" y="801"/>
                    </a:cubicBezTo>
                    <a:cubicBezTo>
                      <a:pt x="320" y="554"/>
                      <a:pt x="506" y="350"/>
                      <a:pt x="745" y="320"/>
                    </a:cubicBezTo>
                    <a:cubicBezTo>
                      <a:pt x="897" y="169"/>
                      <a:pt x="897" y="169"/>
                      <a:pt x="897" y="169"/>
                    </a:cubicBezTo>
                    <a:cubicBezTo>
                      <a:pt x="729" y="0"/>
                      <a:pt x="729" y="0"/>
                      <a:pt x="729" y="0"/>
                    </a:cubicBezTo>
                    <a:cubicBezTo>
                      <a:pt x="321" y="39"/>
                      <a:pt x="0" y="383"/>
                      <a:pt x="0" y="801"/>
                    </a:cubicBezTo>
                    <a:cubicBezTo>
                      <a:pt x="0" y="827"/>
                      <a:pt x="2" y="853"/>
                      <a:pt x="4" y="878"/>
                    </a:cubicBezTo>
                    <a:cubicBezTo>
                      <a:pt x="173" y="709"/>
                      <a:pt x="173" y="709"/>
                      <a:pt x="173" y="709"/>
                    </a:cubicBezTo>
                    <a:lnTo>
                      <a:pt x="324" y="861"/>
                    </a:lnTo>
                    <a:close/>
                  </a:path>
                </a:pathLst>
              </a:custGeom>
              <a:gradFill>
                <a:gsLst>
                  <a:gs pos="100000">
                    <a:srgbClr val="9A2E22"/>
                  </a:gs>
                  <a:gs pos="0">
                    <a:srgbClr val="C44A2F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srgbClr val="394E6B"/>
                  </a:solidFill>
                  <a:ea typeface="微软雅黑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1520403" y="2063295"/>
              <a:ext cx="728631" cy="712530"/>
              <a:chOff x="8663679" y="1269706"/>
              <a:chExt cx="728631" cy="712530"/>
            </a:xfrm>
          </p:grpSpPr>
          <p:sp>
            <p:nvSpPr>
              <p:cNvPr id="92" name="Oval 25"/>
              <p:cNvSpPr>
                <a:spLocks noChangeArrowheads="1"/>
              </p:cNvSpPr>
              <p:nvPr/>
            </p:nvSpPr>
            <p:spPr bwMode="auto">
              <a:xfrm>
                <a:off x="8728088" y="1568606"/>
                <a:ext cx="92589" cy="106678"/>
              </a:xfrm>
              <a:prstGeom prst="ellipse">
                <a:avLst/>
              </a:prstGeom>
              <a:solidFill>
                <a:srgbClr val="F39E02"/>
              </a:solidFill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26"/>
              <p:cNvSpPr>
                <a:spLocks/>
              </p:cNvSpPr>
              <p:nvPr/>
            </p:nvSpPr>
            <p:spPr bwMode="auto">
              <a:xfrm>
                <a:off x="8663679" y="1685348"/>
                <a:ext cx="225433" cy="111710"/>
              </a:xfrm>
              <a:custGeom>
                <a:avLst/>
                <a:gdLst>
                  <a:gd name="T0" fmla="*/ 315 w 490"/>
                  <a:gd name="T1" fmla="*/ 0 h 244"/>
                  <a:gd name="T2" fmla="*/ 246 w 490"/>
                  <a:gd name="T3" fmla="*/ 206 h 244"/>
                  <a:gd name="T4" fmla="*/ 175 w 490"/>
                  <a:gd name="T5" fmla="*/ 0 h 244"/>
                  <a:gd name="T6" fmla="*/ 0 w 490"/>
                  <a:gd name="T7" fmla="*/ 244 h 244"/>
                  <a:gd name="T8" fmla="*/ 490 w 490"/>
                  <a:gd name="T9" fmla="*/ 244 h 244"/>
                  <a:gd name="T10" fmla="*/ 315 w 490"/>
                  <a:gd name="T11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0" h="244">
                    <a:moveTo>
                      <a:pt x="315" y="0"/>
                    </a:moveTo>
                    <a:cubicBezTo>
                      <a:pt x="246" y="206"/>
                      <a:pt x="246" y="206"/>
                      <a:pt x="246" y="206"/>
                    </a:cubicBezTo>
                    <a:cubicBezTo>
                      <a:pt x="175" y="0"/>
                      <a:pt x="175" y="0"/>
                      <a:pt x="175" y="0"/>
                    </a:cubicBezTo>
                    <a:cubicBezTo>
                      <a:pt x="62" y="0"/>
                      <a:pt x="0" y="109"/>
                      <a:pt x="0" y="244"/>
                    </a:cubicBezTo>
                    <a:cubicBezTo>
                      <a:pt x="490" y="244"/>
                      <a:pt x="490" y="244"/>
                      <a:pt x="490" y="244"/>
                    </a:cubicBezTo>
                    <a:cubicBezTo>
                      <a:pt x="490" y="109"/>
                      <a:pt x="428" y="0"/>
                      <a:pt x="315" y="0"/>
                    </a:cubicBezTo>
                    <a:close/>
                  </a:path>
                </a:pathLst>
              </a:custGeom>
              <a:solidFill>
                <a:srgbClr val="F39E02"/>
              </a:solidFill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27"/>
              <p:cNvSpPr>
                <a:spLocks/>
              </p:cNvSpPr>
              <p:nvPr/>
            </p:nvSpPr>
            <p:spPr bwMode="auto">
              <a:xfrm>
                <a:off x="8759287" y="1684342"/>
                <a:ext cx="34218" cy="71455"/>
              </a:xfrm>
              <a:custGeom>
                <a:avLst/>
                <a:gdLst>
                  <a:gd name="T0" fmla="*/ 0 w 34"/>
                  <a:gd name="T1" fmla="*/ 18 h 71"/>
                  <a:gd name="T2" fmla="*/ 17 w 34"/>
                  <a:gd name="T3" fmla="*/ 71 h 71"/>
                  <a:gd name="T4" fmla="*/ 34 w 34"/>
                  <a:gd name="T5" fmla="*/ 18 h 71"/>
                  <a:gd name="T6" fmla="*/ 17 w 34"/>
                  <a:gd name="T7" fmla="*/ 0 h 71"/>
                  <a:gd name="T8" fmla="*/ 0 w 34"/>
                  <a:gd name="T9" fmla="*/ 1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1">
                    <a:moveTo>
                      <a:pt x="0" y="18"/>
                    </a:moveTo>
                    <a:lnTo>
                      <a:pt x="17" y="71"/>
                    </a:lnTo>
                    <a:lnTo>
                      <a:pt x="34" y="18"/>
                    </a:lnTo>
                    <a:lnTo>
                      <a:pt x="17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39E02"/>
              </a:solidFill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Oval 28"/>
              <p:cNvSpPr>
                <a:spLocks noChangeArrowheads="1"/>
              </p:cNvSpPr>
              <p:nvPr/>
            </p:nvSpPr>
            <p:spPr bwMode="auto">
              <a:xfrm>
                <a:off x="9231287" y="1725604"/>
                <a:ext cx="91582" cy="106678"/>
              </a:xfrm>
              <a:prstGeom prst="ellipse">
                <a:avLst/>
              </a:pr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29"/>
              <p:cNvSpPr>
                <a:spLocks/>
              </p:cNvSpPr>
              <p:nvPr/>
            </p:nvSpPr>
            <p:spPr bwMode="auto">
              <a:xfrm>
                <a:off x="9166877" y="1842346"/>
                <a:ext cx="225433" cy="111710"/>
              </a:xfrm>
              <a:custGeom>
                <a:avLst/>
                <a:gdLst>
                  <a:gd name="T0" fmla="*/ 314 w 489"/>
                  <a:gd name="T1" fmla="*/ 0 h 243"/>
                  <a:gd name="T2" fmla="*/ 246 w 489"/>
                  <a:gd name="T3" fmla="*/ 205 h 243"/>
                  <a:gd name="T4" fmla="*/ 174 w 489"/>
                  <a:gd name="T5" fmla="*/ 0 h 243"/>
                  <a:gd name="T6" fmla="*/ 0 w 489"/>
                  <a:gd name="T7" fmla="*/ 243 h 243"/>
                  <a:gd name="T8" fmla="*/ 489 w 489"/>
                  <a:gd name="T9" fmla="*/ 243 h 243"/>
                  <a:gd name="T10" fmla="*/ 314 w 489"/>
                  <a:gd name="T1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9" h="243">
                    <a:moveTo>
                      <a:pt x="314" y="0"/>
                    </a:moveTo>
                    <a:cubicBezTo>
                      <a:pt x="246" y="205"/>
                      <a:pt x="246" y="205"/>
                      <a:pt x="246" y="205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62" y="0"/>
                      <a:pt x="0" y="109"/>
                      <a:pt x="0" y="243"/>
                    </a:cubicBezTo>
                    <a:cubicBezTo>
                      <a:pt x="489" y="243"/>
                      <a:pt x="489" y="243"/>
                      <a:pt x="489" y="243"/>
                    </a:cubicBezTo>
                    <a:cubicBezTo>
                      <a:pt x="489" y="109"/>
                      <a:pt x="427" y="0"/>
                      <a:pt x="314" y="0"/>
                    </a:cubicBezTo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30"/>
              <p:cNvSpPr>
                <a:spLocks/>
              </p:cNvSpPr>
              <p:nvPr/>
            </p:nvSpPr>
            <p:spPr bwMode="auto">
              <a:xfrm>
                <a:off x="9262485" y="1841340"/>
                <a:ext cx="33211" cy="71455"/>
              </a:xfrm>
              <a:custGeom>
                <a:avLst/>
                <a:gdLst>
                  <a:gd name="T0" fmla="*/ 0 w 33"/>
                  <a:gd name="T1" fmla="*/ 18 h 71"/>
                  <a:gd name="T2" fmla="*/ 16 w 33"/>
                  <a:gd name="T3" fmla="*/ 71 h 71"/>
                  <a:gd name="T4" fmla="*/ 33 w 33"/>
                  <a:gd name="T5" fmla="*/ 18 h 71"/>
                  <a:gd name="T6" fmla="*/ 16 w 33"/>
                  <a:gd name="T7" fmla="*/ 0 h 71"/>
                  <a:gd name="T8" fmla="*/ 0 w 33"/>
                  <a:gd name="T9" fmla="*/ 1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1">
                    <a:moveTo>
                      <a:pt x="0" y="18"/>
                    </a:moveTo>
                    <a:lnTo>
                      <a:pt x="16" y="71"/>
                    </a:lnTo>
                    <a:lnTo>
                      <a:pt x="33" y="18"/>
                    </a:lnTo>
                    <a:lnTo>
                      <a:pt x="16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Oval 31"/>
              <p:cNvSpPr>
                <a:spLocks noChangeArrowheads="1"/>
              </p:cNvSpPr>
              <p:nvPr/>
            </p:nvSpPr>
            <p:spPr bwMode="auto">
              <a:xfrm>
                <a:off x="8986733" y="1269706"/>
                <a:ext cx="92589" cy="107685"/>
              </a:xfrm>
              <a:prstGeom prst="ellipse">
                <a:avLst/>
              </a:pr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>
                <a:off x="8922323" y="1386448"/>
                <a:ext cx="225433" cy="112716"/>
              </a:xfrm>
              <a:custGeom>
                <a:avLst/>
                <a:gdLst>
                  <a:gd name="T0" fmla="*/ 315 w 490"/>
                  <a:gd name="T1" fmla="*/ 0 h 244"/>
                  <a:gd name="T2" fmla="*/ 246 w 490"/>
                  <a:gd name="T3" fmla="*/ 205 h 244"/>
                  <a:gd name="T4" fmla="*/ 175 w 490"/>
                  <a:gd name="T5" fmla="*/ 0 h 244"/>
                  <a:gd name="T6" fmla="*/ 0 w 490"/>
                  <a:gd name="T7" fmla="*/ 244 h 244"/>
                  <a:gd name="T8" fmla="*/ 490 w 490"/>
                  <a:gd name="T9" fmla="*/ 244 h 244"/>
                  <a:gd name="T10" fmla="*/ 315 w 490"/>
                  <a:gd name="T11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0" h="244">
                    <a:moveTo>
                      <a:pt x="315" y="0"/>
                    </a:moveTo>
                    <a:cubicBezTo>
                      <a:pt x="246" y="205"/>
                      <a:pt x="246" y="205"/>
                      <a:pt x="246" y="205"/>
                    </a:cubicBezTo>
                    <a:cubicBezTo>
                      <a:pt x="175" y="0"/>
                      <a:pt x="175" y="0"/>
                      <a:pt x="175" y="0"/>
                    </a:cubicBezTo>
                    <a:cubicBezTo>
                      <a:pt x="62" y="0"/>
                      <a:pt x="0" y="109"/>
                      <a:pt x="0" y="244"/>
                    </a:cubicBezTo>
                    <a:cubicBezTo>
                      <a:pt x="490" y="244"/>
                      <a:pt x="490" y="244"/>
                      <a:pt x="490" y="244"/>
                    </a:cubicBezTo>
                    <a:cubicBezTo>
                      <a:pt x="490" y="109"/>
                      <a:pt x="428" y="0"/>
                      <a:pt x="315" y="0"/>
                    </a:cubicBezTo>
                    <a:close/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33"/>
              <p:cNvSpPr>
                <a:spLocks/>
              </p:cNvSpPr>
              <p:nvPr/>
            </p:nvSpPr>
            <p:spPr bwMode="auto">
              <a:xfrm>
                <a:off x="9017931" y="1386448"/>
                <a:ext cx="34218" cy="70448"/>
              </a:xfrm>
              <a:custGeom>
                <a:avLst/>
                <a:gdLst>
                  <a:gd name="T0" fmla="*/ 0 w 34"/>
                  <a:gd name="T1" fmla="*/ 17 h 70"/>
                  <a:gd name="T2" fmla="*/ 17 w 34"/>
                  <a:gd name="T3" fmla="*/ 70 h 70"/>
                  <a:gd name="T4" fmla="*/ 34 w 34"/>
                  <a:gd name="T5" fmla="*/ 17 h 70"/>
                  <a:gd name="T6" fmla="*/ 17 w 34"/>
                  <a:gd name="T7" fmla="*/ 0 h 70"/>
                  <a:gd name="T8" fmla="*/ 0 w 34"/>
                  <a:gd name="T9" fmla="*/ 1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0">
                    <a:moveTo>
                      <a:pt x="0" y="17"/>
                    </a:moveTo>
                    <a:lnTo>
                      <a:pt x="17" y="70"/>
                    </a:lnTo>
                    <a:lnTo>
                      <a:pt x="34" y="17"/>
                    </a:lnTo>
                    <a:lnTo>
                      <a:pt x="17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39E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34"/>
              <p:cNvSpPr>
                <a:spLocks/>
              </p:cNvSpPr>
              <p:nvPr/>
            </p:nvSpPr>
            <p:spPr bwMode="auto">
              <a:xfrm>
                <a:off x="8843824" y="1833289"/>
                <a:ext cx="307958" cy="148947"/>
              </a:xfrm>
              <a:custGeom>
                <a:avLst/>
                <a:gdLst>
                  <a:gd name="T0" fmla="*/ 641 w 669"/>
                  <a:gd name="T1" fmla="*/ 172 h 322"/>
                  <a:gd name="T2" fmla="*/ 305 w 669"/>
                  <a:gd name="T3" fmla="*/ 232 h 322"/>
                  <a:gd name="T4" fmla="*/ 120 w 669"/>
                  <a:gd name="T5" fmla="*/ 117 h 322"/>
                  <a:gd name="T6" fmla="*/ 130 w 669"/>
                  <a:gd name="T7" fmla="*/ 111 h 322"/>
                  <a:gd name="T8" fmla="*/ 156 w 669"/>
                  <a:gd name="T9" fmla="*/ 96 h 322"/>
                  <a:gd name="T10" fmla="*/ 129 w 669"/>
                  <a:gd name="T11" fmla="*/ 81 h 322"/>
                  <a:gd name="T12" fmla="*/ 26 w 669"/>
                  <a:gd name="T13" fmla="*/ 18 h 322"/>
                  <a:gd name="T14" fmla="*/ 0 w 669"/>
                  <a:gd name="T15" fmla="*/ 0 h 322"/>
                  <a:gd name="T16" fmla="*/ 3 w 669"/>
                  <a:gd name="T17" fmla="*/ 31 h 322"/>
                  <a:gd name="T18" fmla="*/ 17 w 669"/>
                  <a:gd name="T19" fmla="*/ 172 h 322"/>
                  <a:gd name="T20" fmla="*/ 50 w 669"/>
                  <a:gd name="T21" fmla="*/ 158 h 322"/>
                  <a:gd name="T22" fmla="*/ 281 w 669"/>
                  <a:gd name="T23" fmla="*/ 306 h 322"/>
                  <a:gd name="T24" fmla="*/ 457 w 669"/>
                  <a:gd name="T25" fmla="*/ 309 h 322"/>
                  <a:gd name="T26" fmla="*/ 663 w 669"/>
                  <a:gd name="T27" fmla="*/ 200 h 322"/>
                  <a:gd name="T28" fmla="*/ 669 w 669"/>
                  <a:gd name="T29" fmla="*/ 194 h 322"/>
                  <a:gd name="T30" fmla="*/ 646 w 669"/>
                  <a:gd name="T31" fmla="*/ 168 h 322"/>
                  <a:gd name="T32" fmla="*/ 641 w 669"/>
                  <a:gd name="T33" fmla="*/ 17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9" h="322">
                    <a:moveTo>
                      <a:pt x="641" y="172"/>
                    </a:moveTo>
                    <a:cubicBezTo>
                      <a:pt x="611" y="196"/>
                      <a:pt x="466" y="274"/>
                      <a:pt x="305" y="232"/>
                    </a:cubicBezTo>
                    <a:cubicBezTo>
                      <a:pt x="237" y="213"/>
                      <a:pt x="174" y="175"/>
                      <a:pt x="120" y="117"/>
                    </a:cubicBezTo>
                    <a:cubicBezTo>
                      <a:pt x="124" y="115"/>
                      <a:pt x="127" y="113"/>
                      <a:pt x="130" y="111"/>
                    </a:cubicBezTo>
                    <a:cubicBezTo>
                      <a:pt x="156" y="96"/>
                      <a:pt x="156" y="96"/>
                      <a:pt x="156" y="96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29" y="81"/>
                      <a:pt x="69" y="47"/>
                      <a:pt x="26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7" y="172"/>
                      <a:pt x="17" y="172"/>
                      <a:pt x="17" y="172"/>
                    </a:cubicBezTo>
                    <a:cubicBezTo>
                      <a:pt x="50" y="158"/>
                      <a:pt x="50" y="158"/>
                      <a:pt x="50" y="158"/>
                    </a:cubicBezTo>
                    <a:cubicBezTo>
                      <a:pt x="77" y="189"/>
                      <a:pt x="160" y="274"/>
                      <a:pt x="281" y="306"/>
                    </a:cubicBezTo>
                    <a:cubicBezTo>
                      <a:pt x="339" y="322"/>
                      <a:pt x="399" y="322"/>
                      <a:pt x="457" y="309"/>
                    </a:cubicBezTo>
                    <a:cubicBezTo>
                      <a:pt x="527" y="292"/>
                      <a:pt x="596" y="256"/>
                      <a:pt x="663" y="200"/>
                    </a:cubicBezTo>
                    <a:cubicBezTo>
                      <a:pt x="666" y="198"/>
                      <a:pt x="668" y="196"/>
                      <a:pt x="669" y="194"/>
                    </a:cubicBezTo>
                    <a:cubicBezTo>
                      <a:pt x="646" y="168"/>
                      <a:pt x="646" y="168"/>
                      <a:pt x="646" y="168"/>
                    </a:cubicBezTo>
                    <a:cubicBezTo>
                      <a:pt x="644" y="169"/>
                      <a:pt x="643" y="171"/>
                      <a:pt x="641" y="172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8687832" y="1373365"/>
                <a:ext cx="231471" cy="262670"/>
              </a:xfrm>
              <a:custGeom>
                <a:avLst/>
                <a:gdLst>
                  <a:gd name="T0" fmla="*/ 341 w 502"/>
                  <a:gd name="T1" fmla="*/ 0 h 569"/>
                  <a:gd name="T2" fmla="*/ 338 w 502"/>
                  <a:gd name="T3" fmla="*/ 36 h 569"/>
                  <a:gd name="T4" fmla="*/ 100 w 502"/>
                  <a:gd name="T5" fmla="*/ 173 h 569"/>
                  <a:gd name="T6" fmla="*/ 17 w 502"/>
                  <a:gd name="T7" fmla="*/ 328 h 569"/>
                  <a:gd name="T8" fmla="*/ 19 w 502"/>
                  <a:gd name="T9" fmla="*/ 561 h 569"/>
                  <a:gd name="T10" fmla="*/ 21 w 502"/>
                  <a:gd name="T11" fmla="*/ 569 h 569"/>
                  <a:gd name="T12" fmla="*/ 55 w 502"/>
                  <a:gd name="T13" fmla="*/ 561 h 569"/>
                  <a:gd name="T14" fmla="*/ 54 w 502"/>
                  <a:gd name="T15" fmla="*/ 554 h 569"/>
                  <a:gd name="T16" fmla="*/ 156 w 502"/>
                  <a:gd name="T17" fmla="*/ 229 h 569"/>
                  <a:gd name="T18" fmla="*/ 342 w 502"/>
                  <a:gd name="T19" fmla="*/ 117 h 569"/>
                  <a:gd name="T20" fmla="*/ 343 w 502"/>
                  <a:gd name="T21" fmla="*/ 128 h 569"/>
                  <a:gd name="T22" fmla="*/ 345 w 502"/>
                  <a:gd name="T23" fmla="*/ 159 h 569"/>
                  <a:gd name="T24" fmla="*/ 370 w 502"/>
                  <a:gd name="T25" fmla="*/ 142 h 569"/>
                  <a:gd name="T26" fmla="*/ 474 w 502"/>
                  <a:gd name="T27" fmla="*/ 80 h 569"/>
                  <a:gd name="T28" fmla="*/ 502 w 502"/>
                  <a:gd name="T29" fmla="*/ 65 h 569"/>
                  <a:gd name="T30" fmla="*/ 473 w 502"/>
                  <a:gd name="T31" fmla="*/ 52 h 569"/>
                  <a:gd name="T32" fmla="*/ 341 w 502"/>
                  <a:gd name="T33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2" h="569">
                    <a:moveTo>
                      <a:pt x="341" y="0"/>
                    </a:moveTo>
                    <a:cubicBezTo>
                      <a:pt x="338" y="36"/>
                      <a:pt x="338" y="36"/>
                      <a:pt x="338" y="36"/>
                    </a:cubicBezTo>
                    <a:cubicBezTo>
                      <a:pt x="299" y="46"/>
                      <a:pt x="185" y="80"/>
                      <a:pt x="100" y="173"/>
                    </a:cubicBezTo>
                    <a:cubicBezTo>
                      <a:pt x="60" y="218"/>
                      <a:pt x="32" y="270"/>
                      <a:pt x="17" y="328"/>
                    </a:cubicBezTo>
                    <a:cubicBezTo>
                      <a:pt x="0" y="397"/>
                      <a:pt x="0" y="476"/>
                      <a:pt x="19" y="561"/>
                    </a:cubicBezTo>
                    <a:cubicBezTo>
                      <a:pt x="20" y="564"/>
                      <a:pt x="20" y="567"/>
                      <a:pt x="21" y="569"/>
                    </a:cubicBezTo>
                    <a:cubicBezTo>
                      <a:pt x="55" y="561"/>
                      <a:pt x="55" y="561"/>
                      <a:pt x="55" y="561"/>
                    </a:cubicBezTo>
                    <a:cubicBezTo>
                      <a:pt x="55" y="558"/>
                      <a:pt x="54" y="556"/>
                      <a:pt x="54" y="554"/>
                    </a:cubicBezTo>
                    <a:cubicBezTo>
                      <a:pt x="47" y="516"/>
                      <a:pt x="44" y="352"/>
                      <a:pt x="156" y="229"/>
                    </a:cubicBezTo>
                    <a:cubicBezTo>
                      <a:pt x="203" y="176"/>
                      <a:pt x="266" y="139"/>
                      <a:pt x="342" y="117"/>
                    </a:cubicBezTo>
                    <a:cubicBezTo>
                      <a:pt x="343" y="121"/>
                      <a:pt x="343" y="125"/>
                      <a:pt x="343" y="128"/>
                    </a:cubicBezTo>
                    <a:cubicBezTo>
                      <a:pt x="345" y="159"/>
                      <a:pt x="345" y="159"/>
                      <a:pt x="345" y="159"/>
                    </a:cubicBezTo>
                    <a:cubicBezTo>
                      <a:pt x="370" y="142"/>
                      <a:pt x="370" y="142"/>
                      <a:pt x="370" y="142"/>
                    </a:cubicBezTo>
                    <a:cubicBezTo>
                      <a:pt x="371" y="142"/>
                      <a:pt x="429" y="104"/>
                      <a:pt x="474" y="80"/>
                    </a:cubicBezTo>
                    <a:cubicBezTo>
                      <a:pt x="502" y="65"/>
                      <a:pt x="502" y="65"/>
                      <a:pt x="502" y="65"/>
                    </a:cubicBezTo>
                    <a:cubicBezTo>
                      <a:pt x="473" y="52"/>
                      <a:pt x="473" y="52"/>
                      <a:pt x="473" y="52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9166877" y="1448845"/>
                <a:ext cx="210337" cy="276760"/>
              </a:xfrm>
              <a:custGeom>
                <a:avLst/>
                <a:gdLst>
                  <a:gd name="T0" fmla="*/ 359 w 458"/>
                  <a:gd name="T1" fmla="*/ 186 h 602"/>
                  <a:gd name="T2" fmla="*/ 233 w 458"/>
                  <a:gd name="T3" fmla="*/ 63 h 602"/>
                  <a:gd name="T4" fmla="*/ 9 w 458"/>
                  <a:gd name="T5" fmla="*/ 0 h 602"/>
                  <a:gd name="T6" fmla="*/ 1 w 458"/>
                  <a:gd name="T7" fmla="*/ 0 h 602"/>
                  <a:gd name="T8" fmla="*/ 0 w 458"/>
                  <a:gd name="T9" fmla="*/ 35 h 602"/>
                  <a:gd name="T10" fmla="*/ 6 w 458"/>
                  <a:gd name="T11" fmla="*/ 35 h 602"/>
                  <a:gd name="T12" fmla="*/ 290 w 458"/>
                  <a:gd name="T13" fmla="*/ 223 h 602"/>
                  <a:gd name="T14" fmla="*/ 346 w 458"/>
                  <a:gd name="T15" fmla="*/ 434 h 602"/>
                  <a:gd name="T16" fmla="*/ 335 w 458"/>
                  <a:gd name="T17" fmla="*/ 432 h 602"/>
                  <a:gd name="T18" fmla="*/ 305 w 458"/>
                  <a:gd name="T19" fmla="*/ 425 h 602"/>
                  <a:gd name="T20" fmla="*/ 314 w 458"/>
                  <a:gd name="T21" fmla="*/ 454 h 602"/>
                  <a:gd name="T22" fmla="*/ 345 w 458"/>
                  <a:gd name="T23" fmla="*/ 571 h 602"/>
                  <a:gd name="T24" fmla="*/ 352 w 458"/>
                  <a:gd name="T25" fmla="*/ 602 h 602"/>
                  <a:gd name="T26" fmla="*/ 371 w 458"/>
                  <a:gd name="T27" fmla="*/ 577 h 602"/>
                  <a:gd name="T28" fmla="*/ 458 w 458"/>
                  <a:gd name="T29" fmla="*/ 465 h 602"/>
                  <a:gd name="T30" fmla="*/ 424 w 458"/>
                  <a:gd name="T31" fmla="*/ 452 h 602"/>
                  <a:gd name="T32" fmla="*/ 359 w 458"/>
                  <a:gd name="T33" fmla="*/ 186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8" h="602">
                    <a:moveTo>
                      <a:pt x="359" y="186"/>
                    </a:moveTo>
                    <a:cubicBezTo>
                      <a:pt x="328" y="135"/>
                      <a:pt x="285" y="93"/>
                      <a:pt x="233" y="63"/>
                    </a:cubicBezTo>
                    <a:cubicBezTo>
                      <a:pt x="172" y="27"/>
                      <a:pt x="96" y="6"/>
                      <a:pt x="9" y="0"/>
                    </a:cubicBezTo>
                    <a:cubicBezTo>
                      <a:pt x="6" y="0"/>
                      <a:pt x="3" y="0"/>
                      <a:pt x="1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" y="35"/>
                      <a:pt x="4" y="35"/>
                      <a:pt x="6" y="35"/>
                    </a:cubicBezTo>
                    <a:cubicBezTo>
                      <a:pt x="44" y="39"/>
                      <a:pt x="203" y="82"/>
                      <a:pt x="290" y="223"/>
                    </a:cubicBezTo>
                    <a:cubicBezTo>
                      <a:pt x="327" y="284"/>
                      <a:pt x="346" y="355"/>
                      <a:pt x="346" y="434"/>
                    </a:cubicBezTo>
                    <a:cubicBezTo>
                      <a:pt x="342" y="433"/>
                      <a:pt x="338" y="432"/>
                      <a:pt x="335" y="432"/>
                    </a:cubicBezTo>
                    <a:cubicBezTo>
                      <a:pt x="305" y="425"/>
                      <a:pt x="305" y="425"/>
                      <a:pt x="305" y="425"/>
                    </a:cubicBezTo>
                    <a:cubicBezTo>
                      <a:pt x="314" y="454"/>
                      <a:pt x="314" y="454"/>
                      <a:pt x="314" y="454"/>
                    </a:cubicBezTo>
                    <a:cubicBezTo>
                      <a:pt x="314" y="455"/>
                      <a:pt x="334" y="520"/>
                      <a:pt x="345" y="571"/>
                    </a:cubicBezTo>
                    <a:cubicBezTo>
                      <a:pt x="352" y="602"/>
                      <a:pt x="352" y="602"/>
                      <a:pt x="352" y="602"/>
                    </a:cubicBezTo>
                    <a:cubicBezTo>
                      <a:pt x="371" y="577"/>
                      <a:pt x="371" y="577"/>
                      <a:pt x="371" y="577"/>
                    </a:cubicBezTo>
                    <a:cubicBezTo>
                      <a:pt x="458" y="465"/>
                      <a:pt x="458" y="465"/>
                      <a:pt x="458" y="465"/>
                    </a:cubicBezTo>
                    <a:cubicBezTo>
                      <a:pt x="424" y="452"/>
                      <a:pt x="424" y="452"/>
                      <a:pt x="424" y="452"/>
                    </a:cubicBezTo>
                    <a:cubicBezTo>
                      <a:pt x="426" y="412"/>
                      <a:pt x="425" y="293"/>
                      <a:pt x="359" y="186"/>
                    </a:cubicBezTo>
                    <a:close/>
                  </a:path>
                </a:pathLst>
              </a:custGeom>
              <a:solidFill>
                <a:srgbClr val="00A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830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椭圆 170"/>
          <p:cNvSpPr/>
          <p:nvPr/>
        </p:nvSpPr>
        <p:spPr>
          <a:xfrm>
            <a:off x="3325906" y="1499251"/>
            <a:ext cx="2113262" cy="2113262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112498" y="313550"/>
            <a:ext cx="2180593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课程开发的原则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1122366" y="3059342"/>
            <a:ext cx="1540359" cy="456701"/>
          </a:xfrm>
          <a:custGeom>
            <a:avLst/>
            <a:gdLst>
              <a:gd name="connsiteX0" fmla="*/ 0 w 1035648"/>
              <a:gd name="connsiteY0" fmla="*/ 0 h 599451"/>
              <a:gd name="connsiteX1" fmla="*/ 1035648 w 1035648"/>
              <a:gd name="connsiteY1" fmla="*/ 0 h 599451"/>
              <a:gd name="connsiteX2" fmla="*/ 1035648 w 1035648"/>
              <a:gd name="connsiteY2" fmla="*/ 599451 h 599451"/>
              <a:gd name="connsiteX3" fmla="*/ 0 w 1035648"/>
              <a:gd name="connsiteY3" fmla="*/ 599451 h 599451"/>
              <a:gd name="connsiteX4" fmla="*/ 0 w 1035648"/>
              <a:gd name="connsiteY4" fmla="*/ 0 h 59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5648" h="599451">
                <a:moveTo>
                  <a:pt x="0" y="0"/>
                </a:moveTo>
                <a:lnTo>
                  <a:pt x="1035648" y="0"/>
                </a:lnTo>
                <a:lnTo>
                  <a:pt x="1035648" y="599451"/>
                </a:lnTo>
                <a:lnTo>
                  <a:pt x="0" y="59945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针对性原则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6118638" y="2534487"/>
            <a:ext cx="1442413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系统性原则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078697" y="3710872"/>
            <a:ext cx="2184735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内容一致性原则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5486181" y="1167907"/>
            <a:ext cx="1782818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可操作性原则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30952" y="1486037"/>
            <a:ext cx="2446893" cy="495569"/>
          </a:xfrm>
          <a:custGeom>
            <a:avLst/>
            <a:gdLst>
              <a:gd name="connsiteX0" fmla="*/ 0 w 928512"/>
              <a:gd name="connsiteY0" fmla="*/ 0 h 650469"/>
              <a:gd name="connsiteX1" fmla="*/ 928512 w 928512"/>
              <a:gd name="connsiteY1" fmla="*/ 0 h 650469"/>
              <a:gd name="connsiteX2" fmla="*/ 928512 w 928512"/>
              <a:gd name="connsiteY2" fmla="*/ 650469 h 650469"/>
              <a:gd name="connsiteX3" fmla="*/ 0 w 928512"/>
              <a:gd name="connsiteY3" fmla="*/ 650469 h 650469"/>
              <a:gd name="connsiteX4" fmla="*/ 0 w 928512"/>
              <a:gd name="connsiteY4" fmla="*/ 0 h 65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512" h="650469">
                <a:moveTo>
                  <a:pt x="0" y="0"/>
                </a:moveTo>
                <a:lnTo>
                  <a:pt x="928512" y="0"/>
                </a:lnTo>
                <a:lnTo>
                  <a:pt x="928512" y="650469"/>
                </a:lnTo>
                <a:lnTo>
                  <a:pt x="0" y="6504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406397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8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符合成人学习规律原则</a:t>
            </a:r>
          </a:p>
        </p:txBody>
      </p:sp>
      <p:grpSp>
        <p:nvGrpSpPr>
          <p:cNvPr id="137" name="组合 136"/>
          <p:cNvGrpSpPr/>
          <p:nvPr/>
        </p:nvGrpSpPr>
        <p:grpSpPr>
          <a:xfrm rot="20466165">
            <a:off x="4188558" y="938133"/>
            <a:ext cx="1291990" cy="1295901"/>
            <a:chOff x="5033752" y="565301"/>
            <a:chExt cx="2095669" cy="2102012"/>
          </a:xfrm>
        </p:grpSpPr>
        <p:sp>
          <p:nvSpPr>
            <p:cNvPr id="166" name="Freeform 5"/>
            <p:cNvSpPr>
              <a:spLocks/>
            </p:cNvSpPr>
            <p:nvPr/>
          </p:nvSpPr>
          <p:spPr bwMode="auto">
            <a:xfrm>
              <a:off x="5033752" y="1892220"/>
              <a:ext cx="766214" cy="775093"/>
            </a:xfrm>
            <a:custGeom>
              <a:avLst/>
              <a:gdLst>
                <a:gd name="T0" fmla="*/ 0 w 255"/>
                <a:gd name="T1" fmla="*/ 26 h 258"/>
                <a:gd name="T2" fmla="*/ 0 w 255"/>
                <a:gd name="T3" fmla="*/ 21 h 258"/>
                <a:gd name="T4" fmla="*/ 28 w 255"/>
                <a:gd name="T5" fmla="*/ 3 h 258"/>
                <a:gd name="T6" fmla="*/ 253 w 255"/>
                <a:gd name="T7" fmla="*/ 226 h 258"/>
                <a:gd name="T8" fmla="*/ 235 w 255"/>
                <a:gd name="T9" fmla="*/ 255 h 258"/>
                <a:gd name="T10" fmla="*/ 206 w 255"/>
                <a:gd name="T11" fmla="*/ 237 h 258"/>
                <a:gd name="T12" fmla="*/ 18 w 255"/>
                <a:gd name="T13" fmla="*/ 49 h 258"/>
                <a:gd name="T14" fmla="*/ 0 w 255"/>
                <a:gd name="T15" fmla="*/ 2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58">
                  <a:moveTo>
                    <a:pt x="0" y="26"/>
                  </a:moveTo>
                  <a:cubicBezTo>
                    <a:pt x="0" y="25"/>
                    <a:pt x="0" y="23"/>
                    <a:pt x="0" y="21"/>
                  </a:cubicBezTo>
                  <a:cubicBezTo>
                    <a:pt x="3" y="8"/>
                    <a:pt x="16" y="0"/>
                    <a:pt x="28" y="3"/>
                  </a:cubicBezTo>
                  <a:cubicBezTo>
                    <a:pt x="140" y="27"/>
                    <a:pt x="228" y="115"/>
                    <a:pt x="253" y="226"/>
                  </a:cubicBezTo>
                  <a:cubicBezTo>
                    <a:pt x="255" y="239"/>
                    <a:pt x="247" y="252"/>
                    <a:pt x="235" y="255"/>
                  </a:cubicBezTo>
                  <a:cubicBezTo>
                    <a:pt x="222" y="258"/>
                    <a:pt x="209" y="250"/>
                    <a:pt x="206" y="237"/>
                  </a:cubicBezTo>
                  <a:cubicBezTo>
                    <a:pt x="185" y="143"/>
                    <a:pt x="112" y="70"/>
                    <a:pt x="18" y="49"/>
                  </a:cubicBezTo>
                  <a:cubicBezTo>
                    <a:pt x="7" y="47"/>
                    <a:pt x="0" y="37"/>
                    <a:pt x="0" y="26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7" name="Freeform 13"/>
            <p:cNvSpPr>
              <a:spLocks/>
            </p:cNvSpPr>
            <p:nvPr/>
          </p:nvSpPr>
          <p:spPr bwMode="auto">
            <a:xfrm>
              <a:off x="5240528" y="565301"/>
              <a:ext cx="1888893" cy="1888893"/>
            </a:xfrm>
            <a:custGeom>
              <a:avLst/>
              <a:gdLst>
                <a:gd name="T0" fmla="*/ 121 w 629"/>
                <a:gd name="T1" fmla="*/ 629 h 629"/>
                <a:gd name="T2" fmla="*/ 156 w 629"/>
                <a:gd name="T3" fmla="*/ 594 h 629"/>
                <a:gd name="T4" fmla="*/ 180 w 629"/>
                <a:gd name="T5" fmla="*/ 570 h 629"/>
                <a:gd name="T6" fmla="*/ 517 w 629"/>
                <a:gd name="T7" fmla="*/ 519 h 629"/>
                <a:gd name="T8" fmla="*/ 517 w 629"/>
                <a:gd name="T9" fmla="*/ 112 h 629"/>
                <a:gd name="T10" fmla="*/ 110 w 629"/>
                <a:gd name="T11" fmla="*/ 112 h 629"/>
                <a:gd name="T12" fmla="*/ 59 w 629"/>
                <a:gd name="T13" fmla="*/ 449 h 629"/>
                <a:gd name="T14" fmla="*/ 35 w 629"/>
                <a:gd name="T15" fmla="*/ 473 h 629"/>
                <a:gd name="T16" fmla="*/ 1 w 629"/>
                <a:gd name="T17" fmla="*/ 508 h 629"/>
                <a:gd name="T18" fmla="*/ 0 w 629"/>
                <a:gd name="T19" fmla="*/ 509 h 629"/>
                <a:gd name="T20" fmla="*/ 120 w 629"/>
                <a:gd name="T21" fmla="*/ 629 h 629"/>
                <a:gd name="T22" fmla="*/ 121 w 629"/>
                <a:gd name="T23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121" y="629"/>
                  </a:moveTo>
                  <a:cubicBezTo>
                    <a:pt x="156" y="594"/>
                    <a:pt x="156" y="594"/>
                    <a:pt x="156" y="594"/>
                  </a:cubicBezTo>
                  <a:cubicBezTo>
                    <a:pt x="180" y="570"/>
                    <a:pt x="180" y="570"/>
                    <a:pt x="180" y="570"/>
                  </a:cubicBezTo>
                  <a:cubicBezTo>
                    <a:pt x="288" y="627"/>
                    <a:pt x="425" y="610"/>
                    <a:pt x="517" y="519"/>
                  </a:cubicBezTo>
                  <a:cubicBezTo>
                    <a:pt x="629" y="407"/>
                    <a:pt x="629" y="225"/>
                    <a:pt x="517" y="112"/>
                  </a:cubicBezTo>
                  <a:cubicBezTo>
                    <a:pt x="405" y="0"/>
                    <a:pt x="223" y="0"/>
                    <a:pt x="110" y="112"/>
                  </a:cubicBezTo>
                  <a:cubicBezTo>
                    <a:pt x="19" y="204"/>
                    <a:pt x="2" y="341"/>
                    <a:pt x="59" y="449"/>
                  </a:cubicBezTo>
                  <a:cubicBezTo>
                    <a:pt x="35" y="473"/>
                    <a:pt x="35" y="473"/>
                    <a:pt x="35" y="473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53" y="533"/>
                    <a:pt x="96" y="576"/>
                    <a:pt x="120" y="629"/>
                  </a:cubicBezTo>
                  <a:lnTo>
                    <a:pt x="121" y="629"/>
                  </a:lnTo>
                  <a:close/>
                </a:path>
              </a:pathLst>
            </a:custGeom>
            <a:solidFill>
              <a:srgbClr val="F39E02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>
              <a:off x="5240528" y="1913785"/>
              <a:ext cx="540409" cy="540409"/>
            </a:xfrm>
            <a:custGeom>
              <a:avLst/>
              <a:gdLst>
                <a:gd name="T0" fmla="*/ 180 w 180"/>
                <a:gd name="T1" fmla="*/ 121 h 180"/>
                <a:gd name="T2" fmla="*/ 156 w 180"/>
                <a:gd name="T3" fmla="*/ 145 h 180"/>
                <a:gd name="T4" fmla="*/ 121 w 180"/>
                <a:gd name="T5" fmla="*/ 180 h 180"/>
                <a:gd name="T6" fmla="*/ 120 w 180"/>
                <a:gd name="T7" fmla="*/ 180 h 180"/>
                <a:gd name="T8" fmla="*/ 0 w 180"/>
                <a:gd name="T9" fmla="*/ 60 h 180"/>
                <a:gd name="T10" fmla="*/ 1 w 180"/>
                <a:gd name="T11" fmla="*/ 59 h 180"/>
                <a:gd name="T12" fmla="*/ 35 w 180"/>
                <a:gd name="T13" fmla="*/ 24 h 180"/>
                <a:gd name="T14" fmla="*/ 59 w 180"/>
                <a:gd name="T15" fmla="*/ 0 h 180"/>
                <a:gd name="T16" fmla="*/ 180 w 180"/>
                <a:gd name="T17" fmla="*/ 12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80" y="121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96" y="127"/>
                    <a:pt x="53" y="84"/>
                    <a:pt x="0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180" y="121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922604" y="1163554"/>
            <a:ext cx="1294337" cy="1291990"/>
            <a:chOff x="2730037" y="565301"/>
            <a:chExt cx="2099475" cy="2095669"/>
          </a:xfrm>
        </p:grpSpPr>
        <p:sp>
          <p:nvSpPr>
            <p:cNvPr id="160" name="Freeform 7"/>
            <p:cNvSpPr>
              <a:spLocks/>
            </p:cNvSpPr>
            <p:nvPr/>
          </p:nvSpPr>
          <p:spPr bwMode="auto">
            <a:xfrm>
              <a:off x="4056956" y="1892220"/>
              <a:ext cx="772556" cy="768750"/>
            </a:xfrm>
            <a:custGeom>
              <a:avLst/>
              <a:gdLst>
                <a:gd name="T0" fmla="*/ 26 w 257"/>
                <a:gd name="T1" fmla="*/ 256 h 256"/>
                <a:gd name="T2" fmla="*/ 21 w 257"/>
                <a:gd name="T3" fmla="*/ 256 h 256"/>
                <a:gd name="T4" fmla="*/ 3 w 257"/>
                <a:gd name="T5" fmla="*/ 227 h 256"/>
                <a:gd name="T6" fmla="*/ 226 w 257"/>
                <a:gd name="T7" fmla="*/ 3 h 256"/>
                <a:gd name="T8" fmla="*/ 254 w 257"/>
                <a:gd name="T9" fmla="*/ 21 h 256"/>
                <a:gd name="T10" fmla="*/ 236 w 257"/>
                <a:gd name="T11" fmla="*/ 50 h 256"/>
                <a:gd name="T12" fmla="*/ 49 w 257"/>
                <a:gd name="T13" fmla="*/ 238 h 256"/>
                <a:gd name="T14" fmla="*/ 26 w 257"/>
                <a:gd name="T1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256">
                  <a:moveTo>
                    <a:pt x="26" y="256"/>
                  </a:moveTo>
                  <a:cubicBezTo>
                    <a:pt x="24" y="256"/>
                    <a:pt x="22" y="256"/>
                    <a:pt x="21" y="256"/>
                  </a:cubicBezTo>
                  <a:cubicBezTo>
                    <a:pt x="8" y="253"/>
                    <a:pt x="0" y="240"/>
                    <a:pt x="3" y="227"/>
                  </a:cubicBezTo>
                  <a:cubicBezTo>
                    <a:pt x="27" y="116"/>
                    <a:pt x="115" y="28"/>
                    <a:pt x="226" y="3"/>
                  </a:cubicBezTo>
                  <a:cubicBezTo>
                    <a:pt x="239" y="0"/>
                    <a:pt x="251" y="9"/>
                    <a:pt x="254" y="21"/>
                  </a:cubicBezTo>
                  <a:cubicBezTo>
                    <a:pt x="257" y="34"/>
                    <a:pt x="249" y="47"/>
                    <a:pt x="236" y="50"/>
                  </a:cubicBezTo>
                  <a:cubicBezTo>
                    <a:pt x="143" y="70"/>
                    <a:pt x="70" y="144"/>
                    <a:pt x="49" y="238"/>
                  </a:cubicBezTo>
                  <a:cubicBezTo>
                    <a:pt x="47" y="249"/>
                    <a:pt x="37" y="256"/>
                    <a:pt x="26" y="256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1" name="Freeform 11"/>
            <p:cNvSpPr>
              <a:spLocks/>
            </p:cNvSpPr>
            <p:nvPr/>
          </p:nvSpPr>
          <p:spPr bwMode="auto">
            <a:xfrm>
              <a:off x="2730037" y="565301"/>
              <a:ext cx="1888893" cy="1888893"/>
            </a:xfrm>
            <a:custGeom>
              <a:avLst/>
              <a:gdLst>
                <a:gd name="T0" fmla="*/ 628 w 629"/>
                <a:gd name="T1" fmla="*/ 508 h 629"/>
                <a:gd name="T2" fmla="*/ 593 w 629"/>
                <a:gd name="T3" fmla="*/ 473 h 629"/>
                <a:gd name="T4" fmla="*/ 569 w 629"/>
                <a:gd name="T5" fmla="*/ 449 h 629"/>
                <a:gd name="T6" fmla="*/ 518 w 629"/>
                <a:gd name="T7" fmla="*/ 112 h 629"/>
                <a:gd name="T8" fmla="*/ 112 w 629"/>
                <a:gd name="T9" fmla="*/ 112 h 629"/>
                <a:gd name="T10" fmla="*/ 112 w 629"/>
                <a:gd name="T11" fmla="*/ 518 h 629"/>
                <a:gd name="T12" fmla="*/ 449 w 629"/>
                <a:gd name="T13" fmla="*/ 570 h 629"/>
                <a:gd name="T14" fmla="*/ 473 w 629"/>
                <a:gd name="T15" fmla="*/ 593 h 629"/>
                <a:gd name="T16" fmla="*/ 508 w 629"/>
                <a:gd name="T17" fmla="*/ 628 h 629"/>
                <a:gd name="T18" fmla="*/ 508 w 629"/>
                <a:gd name="T19" fmla="*/ 629 h 629"/>
                <a:gd name="T20" fmla="*/ 629 w 629"/>
                <a:gd name="T21" fmla="*/ 508 h 629"/>
                <a:gd name="T22" fmla="*/ 628 w 629"/>
                <a:gd name="T23" fmla="*/ 50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628" y="508"/>
                  </a:moveTo>
                  <a:cubicBezTo>
                    <a:pt x="593" y="473"/>
                    <a:pt x="593" y="473"/>
                    <a:pt x="593" y="473"/>
                  </a:cubicBezTo>
                  <a:cubicBezTo>
                    <a:pt x="569" y="449"/>
                    <a:pt x="569" y="449"/>
                    <a:pt x="569" y="449"/>
                  </a:cubicBezTo>
                  <a:cubicBezTo>
                    <a:pt x="627" y="341"/>
                    <a:pt x="610" y="203"/>
                    <a:pt x="518" y="112"/>
                  </a:cubicBezTo>
                  <a:cubicBezTo>
                    <a:pt x="406" y="0"/>
                    <a:pt x="224" y="0"/>
                    <a:pt x="112" y="112"/>
                  </a:cubicBezTo>
                  <a:cubicBezTo>
                    <a:pt x="0" y="224"/>
                    <a:pt x="0" y="406"/>
                    <a:pt x="112" y="518"/>
                  </a:cubicBezTo>
                  <a:cubicBezTo>
                    <a:pt x="203" y="610"/>
                    <a:pt x="341" y="627"/>
                    <a:pt x="449" y="570"/>
                  </a:cubicBezTo>
                  <a:cubicBezTo>
                    <a:pt x="473" y="593"/>
                    <a:pt x="473" y="593"/>
                    <a:pt x="473" y="593"/>
                  </a:cubicBezTo>
                  <a:cubicBezTo>
                    <a:pt x="508" y="628"/>
                    <a:pt x="508" y="628"/>
                    <a:pt x="508" y="628"/>
                  </a:cubicBezTo>
                  <a:cubicBezTo>
                    <a:pt x="508" y="629"/>
                    <a:pt x="508" y="629"/>
                    <a:pt x="508" y="629"/>
                  </a:cubicBezTo>
                  <a:cubicBezTo>
                    <a:pt x="533" y="576"/>
                    <a:pt x="576" y="533"/>
                    <a:pt x="629" y="508"/>
                  </a:cubicBezTo>
                  <a:lnTo>
                    <a:pt x="628" y="508"/>
                  </a:lnTo>
                  <a:close/>
                </a:path>
              </a:pathLst>
            </a:custGeom>
            <a:solidFill>
              <a:srgbClr val="009E9F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2" name="Freeform 12"/>
            <p:cNvSpPr>
              <a:spLocks/>
            </p:cNvSpPr>
            <p:nvPr/>
          </p:nvSpPr>
          <p:spPr bwMode="auto">
            <a:xfrm>
              <a:off x="4078522" y="1913785"/>
              <a:ext cx="540409" cy="540409"/>
            </a:xfrm>
            <a:custGeom>
              <a:avLst/>
              <a:gdLst>
                <a:gd name="T0" fmla="*/ 120 w 180"/>
                <a:gd name="T1" fmla="*/ 0 h 180"/>
                <a:gd name="T2" fmla="*/ 144 w 180"/>
                <a:gd name="T3" fmla="*/ 24 h 180"/>
                <a:gd name="T4" fmla="*/ 179 w 180"/>
                <a:gd name="T5" fmla="*/ 59 h 180"/>
                <a:gd name="T6" fmla="*/ 180 w 180"/>
                <a:gd name="T7" fmla="*/ 59 h 180"/>
                <a:gd name="T8" fmla="*/ 59 w 180"/>
                <a:gd name="T9" fmla="*/ 180 h 180"/>
                <a:gd name="T10" fmla="*/ 59 w 180"/>
                <a:gd name="T11" fmla="*/ 179 h 180"/>
                <a:gd name="T12" fmla="*/ 24 w 180"/>
                <a:gd name="T13" fmla="*/ 144 h 180"/>
                <a:gd name="T14" fmla="*/ 0 w 180"/>
                <a:gd name="T15" fmla="*/ 121 h 180"/>
                <a:gd name="T16" fmla="*/ 120 w 180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20" y="0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27" y="84"/>
                    <a:pt x="84" y="127"/>
                    <a:pt x="59" y="180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0" y="121"/>
                    <a:pt x="0" y="121"/>
                    <a:pt x="0" y="121"/>
                  </a:cubicBezTo>
                  <a:lnTo>
                    <a:pt x="120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 rot="1043741">
            <a:off x="2735936" y="2453565"/>
            <a:ext cx="1292772" cy="1294336"/>
            <a:chOff x="2730037" y="2865209"/>
            <a:chExt cx="2096938" cy="2099474"/>
          </a:xfrm>
        </p:grpSpPr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56956" y="2865209"/>
              <a:ext cx="770019" cy="772556"/>
            </a:xfrm>
            <a:custGeom>
              <a:avLst/>
              <a:gdLst>
                <a:gd name="T0" fmla="*/ 256 w 256"/>
                <a:gd name="T1" fmla="*/ 231 h 257"/>
                <a:gd name="T2" fmla="*/ 255 w 256"/>
                <a:gd name="T3" fmla="*/ 236 h 257"/>
                <a:gd name="T4" fmla="*/ 227 w 256"/>
                <a:gd name="T5" fmla="*/ 254 h 257"/>
                <a:gd name="T6" fmla="*/ 3 w 256"/>
                <a:gd name="T7" fmla="*/ 31 h 257"/>
                <a:gd name="T8" fmla="*/ 21 w 256"/>
                <a:gd name="T9" fmla="*/ 3 h 257"/>
                <a:gd name="T10" fmla="*/ 49 w 256"/>
                <a:gd name="T11" fmla="*/ 21 h 257"/>
                <a:gd name="T12" fmla="*/ 237 w 256"/>
                <a:gd name="T13" fmla="*/ 208 h 257"/>
                <a:gd name="T14" fmla="*/ 256 w 256"/>
                <a:gd name="T15" fmla="*/ 23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257">
                  <a:moveTo>
                    <a:pt x="256" y="231"/>
                  </a:moveTo>
                  <a:cubicBezTo>
                    <a:pt x="256" y="233"/>
                    <a:pt x="256" y="234"/>
                    <a:pt x="255" y="236"/>
                  </a:cubicBezTo>
                  <a:cubicBezTo>
                    <a:pt x="252" y="249"/>
                    <a:pt x="240" y="257"/>
                    <a:pt x="227" y="254"/>
                  </a:cubicBezTo>
                  <a:cubicBezTo>
                    <a:pt x="116" y="230"/>
                    <a:pt x="28" y="142"/>
                    <a:pt x="3" y="31"/>
                  </a:cubicBezTo>
                  <a:cubicBezTo>
                    <a:pt x="0" y="18"/>
                    <a:pt x="8" y="5"/>
                    <a:pt x="21" y="3"/>
                  </a:cubicBezTo>
                  <a:cubicBezTo>
                    <a:pt x="34" y="0"/>
                    <a:pt x="46" y="8"/>
                    <a:pt x="49" y="21"/>
                  </a:cubicBezTo>
                  <a:cubicBezTo>
                    <a:pt x="70" y="114"/>
                    <a:pt x="144" y="187"/>
                    <a:pt x="237" y="208"/>
                  </a:cubicBezTo>
                  <a:cubicBezTo>
                    <a:pt x="248" y="210"/>
                    <a:pt x="256" y="220"/>
                    <a:pt x="256" y="231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7" name="Freeform 19"/>
            <p:cNvSpPr>
              <a:spLocks/>
            </p:cNvSpPr>
            <p:nvPr/>
          </p:nvSpPr>
          <p:spPr bwMode="auto">
            <a:xfrm>
              <a:off x="2730037" y="3075790"/>
              <a:ext cx="1886356" cy="1888893"/>
            </a:xfrm>
            <a:custGeom>
              <a:avLst/>
              <a:gdLst>
                <a:gd name="T0" fmla="*/ 507 w 628"/>
                <a:gd name="T1" fmla="*/ 1 h 629"/>
                <a:gd name="T2" fmla="*/ 473 w 628"/>
                <a:gd name="T3" fmla="*/ 36 h 629"/>
                <a:gd name="T4" fmla="*/ 449 w 628"/>
                <a:gd name="T5" fmla="*/ 59 h 629"/>
                <a:gd name="T6" fmla="*/ 112 w 628"/>
                <a:gd name="T7" fmla="*/ 111 h 629"/>
                <a:gd name="T8" fmla="*/ 112 w 628"/>
                <a:gd name="T9" fmla="*/ 517 h 629"/>
                <a:gd name="T10" fmla="*/ 518 w 628"/>
                <a:gd name="T11" fmla="*/ 517 h 629"/>
                <a:gd name="T12" fmla="*/ 569 w 628"/>
                <a:gd name="T13" fmla="*/ 180 h 629"/>
                <a:gd name="T14" fmla="*/ 593 w 628"/>
                <a:gd name="T15" fmla="*/ 156 h 629"/>
                <a:gd name="T16" fmla="*/ 628 w 628"/>
                <a:gd name="T17" fmla="*/ 121 h 629"/>
                <a:gd name="T18" fmla="*/ 628 w 628"/>
                <a:gd name="T19" fmla="*/ 121 h 629"/>
                <a:gd name="T20" fmla="*/ 508 w 628"/>
                <a:gd name="T21" fmla="*/ 0 h 629"/>
                <a:gd name="T22" fmla="*/ 507 w 628"/>
                <a:gd name="T23" fmla="*/ 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" h="629">
                  <a:moveTo>
                    <a:pt x="507" y="1"/>
                  </a:moveTo>
                  <a:cubicBezTo>
                    <a:pt x="473" y="36"/>
                    <a:pt x="473" y="36"/>
                    <a:pt x="473" y="36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340" y="2"/>
                    <a:pt x="203" y="19"/>
                    <a:pt x="112" y="111"/>
                  </a:cubicBezTo>
                  <a:cubicBezTo>
                    <a:pt x="0" y="223"/>
                    <a:pt x="0" y="405"/>
                    <a:pt x="112" y="517"/>
                  </a:cubicBezTo>
                  <a:cubicBezTo>
                    <a:pt x="224" y="629"/>
                    <a:pt x="406" y="629"/>
                    <a:pt x="518" y="517"/>
                  </a:cubicBezTo>
                  <a:cubicBezTo>
                    <a:pt x="609" y="426"/>
                    <a:pt x="626" y="288"/>
                    <a:pt x="569" y="180"/>
                  </a:cubicBezTo>
                  <a:cubicBezTo>
                    <a:pt x="593" y="156"/>
                    <a:pt x="593" y="156"/>
                    <a:pt x="593" y="156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575" y="96"/>
                    <a:pt x="533" y="53"/>
                    <a:pt x="508" y="0"/>
                  </a:cubicBezTo>
                  <a:lnTo>
                    <a:pt x="507" y="1"/>
                  </a:lnTo>
                  <a:close/>
                </a:path>
              </a:pathLst>
            </a:custGeom>
            <a:solidFill>
              <a:srgbClr val="92D05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8" name="Freeform 20"/>
            <p:cNvSpPr>
              <a:spLocks/>
            </p:cNvSpPr>
            <p:nvPr/>
          </p:nvSpPr>
          <p:spPr bwMode="auto">
            <a:xfrm>
              <a:off x="4078522" y="3075790"/>
              <a:ext cx="537872" cy="540409"/>
            </a:xfrm>
            <a:custGeom>
              <a:avLst/>
              <a:gdLst>
                <a:gd name="T0" fmla="*/ 0 w 179"/>
                <a:gd name="T1" fmla="*/ 59 h 180"/>
                <a:gd name="T2" fmla="*/ 24 w 179"/>
                <a:gd name="T3" fmla="*/ 36 h 180"/>
                <a:gd name="T4" fmla="*/ 58 w 179"/>
                <a:gd name="T5" fmla="*/ 1 h 180"/>
                <a:gd name="T6" fmla="*/ 59 w 179"/>
                <a:gd name="T7" fmla="*/ 0 h 180"/>
                <a:gd name="T8" fmla="*/ 179 w 179"/>
                <a:gd name="T9" fmla="*/ 121 h 180"/>
                <a:gd name="T10" fmla="*/ 179 w 179"/>
                <a:gd name="T11" fmla="*/ 121 h 180"/>
                <a:gd name="T12" fmla="*/ 144 w 179"/>
                <a:gd name="T13" fmla="*/ 156 h 180"/>
                <a:gd name="T14" fmla="*/ 120 w 179"/>
                <a:gd name="T15" fmla="*/ 180 h 180"/>
                <a:gd name="T16" fmla="*/ 0 w 179"/>
                <a:gd name="T17" fmla="*/ 5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0">
                  <a:moveTo>
                    <a:pt x="0" y="59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4" y="53"/>
                    <a:pt x="126" y="96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44" y="156"/>
                    <a:pt x="144" y="156"/>
                    <a:pt x="144" y="156"/>
                  </a:cubicBezTo>
                  <a:cubicBezTo>
                    <a:pt x="120" y="180"/>
                    <a:pt x="120" y="180"/>
                    <a:pt x="120" y="180"/>
                  </a:cubicBezTo>
                  <a:lnTo>
                    <a:pt x="0" y="59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 rot="1907486">
            <a:off x="3953653" y="3002108"/>
            <a:ext cx="1295901" cy="1291990"/>
            <a:chOff x="5027409" y="2869015"/>
            <a:chExt cx="2102012" cy="2095668"/>
          </a:xfrm>
        </p:grpSpPr>
        <p:sp>
          <p:nvSpPr>
            <p:cNvPr id="147" name="Freeform 17"/>
            <p:cNvSpPr>
              <a:spLocks/>
            </p:cNvSpPr>
            <p:nvPr/>
          </p:nvSpPr>
          <p:spPr bwMode="auto">
            <a:xfrm>
              <a:off x="5027409" y="2869015"/>
              <a:ext cx="775093" cy="768750"/>
            </a:xfrm>
            <a:custGeom>
              <a:avLst/>
              <a:gdLst>
                <a:gd name="T0" fmla="*/ 232 w 258"/>
                <a:gd name="T1" fmla="*/ 0 h 256"/>
                <a:gd name="T2" fmla="*/ 237 w 258"/>
                <a:gd name="T3" fmla="*/ 1 h 256"/>
                <a:gd name="T4" fmla="*/ 255 w 258"/>
                <a:gd name="T5" fmla="*/ 29 h 256"/>
                <a:gd name="T6" fmla="*/ 32 w 258"/>
                <a:gd name="T7" fmla="*/ 253 h 256"/>
                <a:gd name="T8" fmla="*/ 3 w 258"/>
                <a:gd name="T9" fmla="*/ 235 h 256"/>
                <a:gd name="T10" fmla="*/ 21 w 258"/>
                <a:gd name="T11" fmla="*/ 207 h 256"/>
                <a:gd name="T12" fmla="*/ 208 w 258"/>
                <a:gd name="T13" fmla="*/ 19 h 256"/>
                <a:gd name="T14" fmla="*/ 232 w 258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6">
                  <a:moveTo>
                    <a:pt x="232" y="0"/>
                  </a:moveTo>
                  <a:cubicBezTo>
                    <a:pt x="233" y="0"/>
                    <a:pt x="235" y="0"/>
                    <a:pt x="237" y="1"/>
                  </a:cubicBezTo>
                  <a:cubicBezTo>
                    <a:pt x="250" y="3"/>
                    <a:pt x="258" y="16"/>
                    <a:pt x="255" y="29"/>
                  </a:cubicBezTo>
                  <a:cubicBezTo>
                    <a:pt x="230" y="140"/>
                    <a:pt x="143" y="228"/>
                    <a:pt x="32" y="253"/>
                  </a:cubicBezTo>
                  <a:cubicBezTo>
                    <a:pt x="19" y="256"/>
                    <a:pt x="6" y="248"/>
                    <a:pt x="3" y="235"/>
                  </a:cubicBezTo>
                  <a:cubicBezTo>
                    <a:pt x="0" y="222"/>
                    <a:pt x="8" y="209"/>
                    <a:pt x="21" y="207"/>
                  </a:cubicBezTo>
                  <a:cubicBezTo>
                    <a:pt x="114" y="186"/>
                    <a:pt x="188" y="112"/>
                    <a:pt x="208" y="19"/>
                  </a:cubicBezTo>
                  <a:cubicBezTo>
                    <a:pt x="211" y="8"/>
                    <a:pt x="221" y="0"/>
                    <a:pt x="232" y="0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8" name="Freeform 21"/>
            <p:cNvSpPr>
              <a:spLocks/>
            </p:cNvSpPr>
            <p:nvPr/>
          </p:nvSpPr>
          <p:spPr bwMode="auto">
            <a:xfrm>
              <a:off x="5240528" y="3078328"/>
              <a:ext cx="1888893" cy="1886355"/>
            </a:xfrm>
            <a:custGeom>
              <a:avLst/>
              <a:gdLst>
                <a:gd name="T0" fmla="*/ 0 w 629"/>
                <a:gd name="T1" fmla="*/ 120 h 628"/>
                <a:gd name="T2" fmla="*/ 35 w 629"/>
                <a:gd name="T3" fmla="*/ 155 h 628"/>
                <a:gd name="T4" fmla="*/ 59 w 629"/>
                <a:gd name="T5" fmla="*/ 179 h 628"/>
                <a:gd name="T6" fmla="*/ 110 w 629"/>
                <a:gd name="T7" fmla="*/ 516 h 628"/>
                <a:gd name="T8" fmla="*/ 517 w 629"/>
                <a:gd name="T9" fmla="*/ 516 h 628"/>
                <a:gd name="T10" fmla="*/ 517 w 629"/>
                <a:gd name="T11" fmla="*/ 110 h 628"/>
                <a:gd name="T12" fmla="*/ 179 w 629"/>
                <a:gd name="T13" fmla="*/ 59 h 628"/>
                <a:gd name="T14" fmla="*/ 156 w 629"/>
                <a:gd name="T15" fmla="*/ 35 h 628"/>
                <a:gd name="T16" fmla="*/ 121 w 629"/>
                <a:gd name="T17" fmla="*/ 0 h 628"/>
                <a:gd name="T18" fmla="*/ 120 w 629"/>
                <a:gd name="T19" fmla="*/ 0 h 628"/>
                <a:gd name="T20" fmla="*/ 0 w 629"/>
                <a:gd name="T21" fmla="*/ 12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9" h="628">
                  <a:moveTo>
                    <a:pt x="0" y="120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" y="288"/>
                    <a:pt x="19" y="425"/>
                    <a:pt x="110" y="516"/>
                  </a:cubicBezTo>
                  <a:cubicBezTo>
                    <a:pt x="222" y="628"/>
                    <a:pt x="404" y="628"/>
                    <a:pt x="517" y="516"/>
                  </a:cubicBezTo>
                  <a:cubicBezTo>
                    <a:pt x="629" y="404"/>
                    <a:pt x="629" y="222"/>
                    <a:pt x="517" y="110"/>
                  </a:cubicBezTo>
                  <a:cubicBezTo>
                    <a:pt x="425" y="19"/>
                    <a:pt x="288" y="2"/>
                    <a:pt x="179" y="59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52"/>
                    <a:pt x="53" y="95"/>
                    <a:pt x="0" y="120"/>
                  </a:cubicBezTo>
                  <a:close/>
                </a:path>
              </a:pathLst>
            </a:custGeom>
            <a:solidFill>
              <a:srgbClr val="E4007F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9" name="Freeform 22"/>
            <p:cNvSpPr>
              <a:spLocks/>
            </p:cNvSpPr>
            <p:nvPr/>
          </p:nvSpPr>
          <p:spPr bwMode="auto">
            <a:xfrm>
              <a:off x="5240528" y="3078328"/>
              <a:ext cx="537872" cy="537871"/>
            </a:xfrm>
            <a:custGeom>
              <a:avLst/>
              <a:gdLst>
                <a:gd name="T0" fmla="*/ 59 w 179"/>
                <a:gd name="T1" fmla="*/ 179 h 179"/>
                <a:gd name="T2" fmla="*/ 35 w 179"/>
                <a:gd name="T3" fmla="*/ 155 h 179"/>
                <a:gd name="T4" fmla="*/ 0 w 179"/>
                <a:gd name="T5" fmla="*/ 120 h 179"/>
                <a:gd name="T6" fmla="*/ 0 w 179"/>
                <a:gd name="T7" fmla="*/ 120 h 179"/>
                <a:gd name="T8" fmla="*/ 120 w 179"/>
                <a:gd name="T9" fmla="*/ 0 h 179"/>
                <a:gd name="T10" fmla="*/ 121 w 179"/>
                <a:gd name="T11" fmla="*/ 0 h 179"/>
                <a:gd name="T12" fmla="*/ 156 w 179"/>
                <a:gd name="T13" fmla="*/ 35 h 179"/>
                <a:gd name="T14" fmla="*/ 179 w 179"/>
                <a:gd name="T15" fmla="*/ 59 h 179"/>
                <a:gd name="T16" fmla="*/ 59 w 179"/>
                <a:gd name="T17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79">
                  <a:moveTo>
                    <a:pt x="59" y="179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53" y="95"/>
                    <a:pt x="96" y="52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79" y="59"/>
                    <a:pt x="179" y="59"/>
                    <a:pt x="179" y="59"/>
                  </a:cubicBezTo>
                  <a:lnTo>
                    <a:pt x="59" y="179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  <p:sp>
          <p:nvSpPr>
            <p:cNvPr id="150" name="Freeform 23"/>
            <p:cNvSpPr>
              <a:spLocks noEditPoints="1"/>
            </p:cNvSpPr>
            <p:nvPr/>
          </p:nvSpPr>
          <p:spPr bwMode="auto">
            <a:xfrm>
              <a:off x="6556471" y="3436943"/>
              <a:ext cx="203614" cy="203612"/>
            </a:xfrm>
            <a:custGeom>
              <a:avLst/>
              <a:gdLst>
                <a:gd name="T0" fmla="*/ 31 w 33"/>
                <a:gd name="T1" fmla="*/ 14 h 33"/>
                <a:gd name="T2" fmla="*/ 19 w 33"/>
                <a:gd name="T3" fmla="*/ 2 h 33"/>
                <a:gd name="T4" fmla="*/ 14 w 33"/>
                <a:gd name="T5" fmla="*/ 0 h 33"/>
                <a:gd name="T6" fmla="*/ 10 w 33"/>
                <a:gd name="T7" fmla="*/ 2 h 33"/>
                <a:gd name="T8" fmla="*/ 0 w 33"/>
                <a:gd name="T9" fmla="*/ 12 h 33"/>
                <a:gd name="T10" fmla="*/ 21 w 33"/>
                <a:gd name="T11" fmla="*/ 33 h 33"/>
                <a:gd name="T12" fmla="*/ 31 w 33"/>
                <a:gd name="T13" fmla="*/ 23 h 33"/>
                <a:gd name="T14" fmla="*/ 31 w 33"/>
                <a:gd name="T15" fmla="*/ 14 h 33"/>
                <a:gd name="T16" fmla="*/ 31 w 33"/>
                <a:gd name="T17" fmla="*/ 14 h 33"/>
                <a:gd name="T18" fmla="*/ 31 w 33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31" y="14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3" y="21"/>
                    <a:pt x="33" y="17"/>
                    <a:pt x="31" y="14"/>
                  </a:cubicBezTo>
                  <a:close/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1" name="Freeform 24"/>
            <p:cNvSpPr>
              <a:spLocks noEditPoints="1"/>
            </p:cNvSpPr>
            <p:nvPr/>
          </p:nvSpPr>
          <p:spPr bwMode="auto">
            <a:xfrm>
              <a:off x="6165214" y="3532761"/>
              <a:ext cx="495060" cy="49506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close/>
                  <a:moveTo>
                    <a:pt x="0" y="92"/>
                  </a:moveTo>
                  <a:lnTo>
                    <a:pt x="0" y="9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2" name="Freeform 25"/>
            <p:cNvSpPr>
              <a:spLocks noEditPoints="1"/>
            </p:cNvSpPr>
            <p:nvPr/>
          </p:nvSpPr>
          <p:spPr bwMode="auto">
            <a:xfrm>
              <a:off x="6165214" y="3532761"/>
              <a:ext cx="495060" cy="49506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moveTo>
                    <a:pt x="0" y="92"/>
                  </a:moveTo>
                  <a:lnTo>
                    <a:pt x="0" y="92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3" name="Freeform 26"/>
            <p:cNvSpPr>
              <a:spLocks noEditPoints="1"/>
            </p:cNvSpPr>
            <p:nvPr/>
          </p:nvSpPr>
          <p:spPr bwMode="auto">
            <a:xfrm>
              <a:off x="6109320" y="3924018"/>
              <a:ext cx="163690" cy="159697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4" name="Freeform 27"/>
            <p:cNvSpPr>
              <a:spLocks noEditPoints="1"/>
            </p:cNvSpPr>
            <p:nvPr/>
          </p:nvSpPr>
          <p:spPr bwMode="auto">
            <a:xfrm>
              <a:off x="6109320" y="3924018"/>
              <a:ext cx="163690" cy="159697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5" name="Freeform 28"/>
            <p:cNvSpPr>
              <a:spLocks noEditPoints="1"/>
            </p:cNvSpPr>
            <p:nvPr/>
          </p:nvSpPr>
          <p:spPr bwMode="auto">
            <a:xfrm>
              <a:off x="5917684" y="3576679"/>
              <a:ext cx="666735" cy="662741"/>
            </a:xfrm>
            <a:custGeom>
              <a:avLst/>
              <a:gdLst>
                <a:gd name="T0" fmla="*/ 94 w 108"/>
                <a:gd name="T1" fmla="*/ 93 h 107"/>
                <a:gd name="T2" fmla="*/ 14 w 108"/>
                <a:gd name="T3" fmla="*/ 93 h 107"/>
                <a:gd name="T4" fmla="*/ 14 w 108"/>
                <a:gd name="T5" fmla="*/ 13 h 107"/>
                <a:gd name="T6" fmla="*/ 71 w 108"/>
                <a:gd name="T7" fmla="*/ 13 h 107"/>
                <a:gd name="T8" fmla="*/ 84 w 108"/>
                <a:gd name="T9" fmla="*/ 0 h 107"/>
                <a:gd name="T10" fmla="*/ 9 w 108"/>
                <a:gd name="T11" fmla="*/ 0 h 107"/>
                <a:gd name="T12" fmla="*/ 0 w 108"/>
                <a:gd name="T13" fmla="*/ 9 h 107"/>
                <a:gd name="T14" fmla="*/ 0 w 108"/>
                <a:gd name="T15" fmla="*/ 98 h 107"/>
                <a:gd name="T16" fmla="*/ 9 w 108"/>
                <a:gd name="T17" fmla="*/ 107 h 107"/>
                <a:gd name="T18" fmla="*/ 99 w 108"/>
                <a:gd name="T19" fmla="*/ 107 h 107"/>
                <a:gd name="T20" fmla="*/ 108 w 108"/>
                <a:gd name="T21" fmla="*/ 98 h 107"/>
                <a:gd name="T22" fmla="*/ 108 w 108"/>
                <a:gd name="T23" fmla="*/ 34 h 107"/>
                <a:gd name="T24" fmla="*/ 94 w 108"/>
                <a:gd name="T25" fmla="*/ 48 h 107"/>
                <a:gd name="T26" fmla="*/ 94 w 108"/>
                <a:gd name="T27" fmla="*/ 93 h 107"/>
                <a:gd name="T28" fmla="*/ 94 w 108"/>
                <a:gd name="T29" fmla="*/ 93 h 107"/>
                <a:gd name="T30" fmla="*/ 94 w 108"/>
                <a:gd name="T3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94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4" y="107"/>
                    <a:pt x="9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4" y="107"/>
                    <a:pt x="108" y="103"/>
                    <a:pt x="108" y="98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94" y="48"/>
                    <a:pt x="94" y="48"/>
                    <a:pt x="94" y="48"/>
                  </a:cubicBezTo>
                  <a:lnTo>
                    <a:pt x="94" y="93"/>
                  </a:lnTo>
                  <a:close/>
                  <a:moveTo>
                    <a:pt x="94" y="93"/>
                  </a:moveTo>
                  <a:cubicBezTo>
                    <a:pt x="94" y="93"/>
                    <a:pt x="94" y="93"/>
                    <a:pt x="94" y="9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 rot="3019545">
            <a:off x="4792025" y="2041094"/>
            <a:ext cx="1291990" cy="1295901"/>
            <a:chOff x="7199027" y="874914"/>
            <a:chExt cx="2095669" cy="2102012"/>
          </a:xfrm>
        </p:grpSpPr>
        <p:sp>
          <p:nvSpPr>
            <p:cNvPr id="142" name="Freeform 5"/>
            <p:cNvSpPr>
              <a:spLocks/>
            </p:cNvSpPr>
            <p:nvPr/>
          </p:nvSpPr>
          <p:spPr bwMode="auto">
            <a:xfrm>
              <a:off x="7199027" y="2201833"/>
              <a:ext cx="766214" cy="775093"/>
            </a:xfrm>
            <a:custGeom>
              <a:avLst/>
              <a:gdLst>
                <a:gd name="T0" fmla="*/ 0 w 255"/>
                <a:gd name="T1" fmla="*/ 26 h 258"/>
                <a:gd name="T2" fmla="*/ 0 w 255"/>
                <a:gd name="T3" fmla="*/ 21 h 258"/>
                <a:gd name="T4" fmla="*/ 28 w 255"/>
                <a:gd name="T5" fmla="*/ 3 h 258"/>
                <a:gd name="T6" fmla="*/ 253 w 255"/>
                <a:gd name="T7" fmla="*/ 226 h 258"/>
                <a:gd name="T8" fmla="*/ 235 w 255"/>
                <a:gd name="T9" fmla="*/ 255 h 258"/>
                <a:gd name="T10" fmla="*/ 206 w 255"/>
                <a:gd name="T11" fmla="*/ 237 h 258"/>
                <a:gd name="T12" fmla="*/ 18 w 255"/>
                <a:gd name="T13" fmla="*/ 49 h 258"/>
                <a:gd name="T14" fmla="*/ 0 w 255"/>
                <a:gd name="T15" fmla="*/ 2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58">
                  <a:moveTo>
                    <a:pt x="0" y="26"/>
                  </a:moveTo>
                  <a:cubicBezTo>
                    <a:pt x="0" y="25"/>
                    <a:pt x="0" y="23"/>
                    <a:pt x="0" y="21"/>
                  </a:cubicBezTo>
                  <a:cubicBezTo>
                    <a:pt x="3" y="8"/>
                    <a:pt x="16" y="0"/>
                    <a:pt x="28" y="3"/>
                  </a:cubicBezTo>
                  <a:cubicBezTo>
                    <a:pt x="140" y="27"/>
                    <a:pt x="228" y="115"/>
                    <a:pt x="253" y="226"/>
                  </a:cubicBezTo>
                  <a:cubicBezTo>
                    <a:pt x="255" y="239"/>
                    <a:pt x="247" y="252"/>
                    <a:pt x="235" y="255"/>
                  </a:cubicBezTo>
                  <a:cubicBezTo>
                    <a:pt x="222" y="258"/>
                    <a:pt x="209" y="250"/>
                    <a:pt x="206" y="237"/>
                  </a:cubicBezTo>
                  <a:cubicBezTo>
                    <a:pt x="185" y="143"/>
                    <a:pt x="112" y="70"/>
                    <a:pt x="18" y="49"/>
                  </a:cubicBezTo>
                  <a:cubicBezTo>
                    <a:pt x="7" y="47"/>
                    <a:pt x="0" y="37"/>
                    <a:pt x="0" y="26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ysClr val="windowText" lastClr="000000">
                  <a:lumMod val="75000"/>
                  <a:lumOff val="25000"/>
                </a:sys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7405803" y="874914"/>
              <a:ext cx="1888893" cy="1888893"/>
            </a:xfrm>
            <a:custGeom>
              <a:avLst/>
              <a:gdLst>
                <a:gd name="T0" fmla="*/ 121 w 629"/>
                <a:gd name="T1" fmla="*/ 629 h 629"/>
                <a:gd name="T2" fmla="*/ 156 w 629"/>
                <a:gd name="T3" fmla="*/ 594 h 629"/>
                <a:gd name="T4" fmla="*/ 180 w 629"/>
                <a:gd name="T5" fmla="*/ 570 h 629"/>
                <a:gd name="T6" fmla="*/ 517 w 629"/>
                <a:gd name="T7" fmla="*/ 519 h 629"/>
                <a:gd name="T8" fmla="*/ 517 w 629"/>
                <a:gd name="T9" fmla="*/ 112 h 629"/>
                <a:gd name="T10" fmla="*/ 110 w 629"/>
                <a:gd name="T11" fmla="*/ 112 h 629"/>
                <a:gd name="T12" fmla="*/ 59 w 629"/>
                <a:gd name="T13" fmla="*/ 449 h 629"/>
                <a:gd name="T14" fmla="*/ 35 w 629"/>
                <a:gd name="T15" fmla="*/ 473 h 629"/>
                <a:gd name="T16" fmla="*/ 1 w 629"/>
                <a:gd name="T17" fmla="*/ 508 h 629"/>
                <a:gd name="T18" fmla="*/ 0 w 629"/>
                <a:gd name="T19" fmla="*/ 509 h 629"/>
                <a:gd name="T20" fmla="*/ 120 w 629"/>
                <a:gd name="T21" fmla="*/ 629 h 629"/>
                <a:gd name="T22" fmla="*/ 121 w 629"/>
                <a:gd name="T23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121" y="629"/>
                  </a:moveTo>
                  <a:cubicBezTo>
                    <a:pt x="156" y="594"/>
                    <a:pt x="156" y="594"/>
                    <a:pt x="156" y="594"/>
                  </a:cubicBezTo>
                  <a:cubicBezTo>
                    <a:pt x="180" y="570"/>
                    <a:pt x="180" y="570"/>
                    <a:pt x="180" y="570"/>
                  </a:cubicBezTo>
                  <a:cubicBezTo>
                    <a:pt x="288" y="627"/>
                    <a:pt x="425" y="610"/>
                    <a:pt x="517" y="519"/>
                  </a:cubicBezTo>
                  <a:cubicBezTo>
                    <a:pt x="629" y="407"/>
                    <a:pt x="629" y="225"/>
                    <a:pt x="517" y="112"/>
                  </a:cubicBezTo>
                  <a:cubicBezTo>
                    <a:pt x="405" y="0"/>
                    <a:pt x="223" y="0"/>
                    <a:pt x="110" y="112"/>
                  </a:cubicBezTo>
                  <a:cubicBezTo>
                    <a:pt x="19" y="204"/>
                    <a:pt x="2" y="341"/>
                    <a:pt x="59" y="449"/>
                  </a:cubicBezTo>
                  <a:cubicBezTo>
                    <a:pt x="35" y="473"/>
                    <a:pt x="35" y="473"/>
                    <a:pt x="35" y="473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53" y="533"/>
                    <a:pt x="96" y="576"/>
                    <a:pt x="120" y="629"/>
                  </a:cubicBezTo>
                  <a:lnTo>
                    <a:pt x="121" y="629"/>
                  </a:lnTo>
                  <a:close/>
                </a:path>
              </a:pathLst>
            </a:custGeom>
            <a:solidFill>
              <a:srgbClr val="A23C82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ysClr val="windowText" lastClr="000000">
                  <a:lumMod val="65000"/>
                  <a:lumOff val="35000"/>
                  <a:alpha val="30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4" name="Freeform 14"/>
            <p:cNvSpPr>
              <a:spLocks/>
            </p:cNvSpPr>
            <p:nvPr/>
          </p:nvSpPr>
          <p:spPr bwMode="auto">
            <a:xfrm>
              <a:off x="7405803" y="2223398"/>
              <a:ext cx="540409" cy="540409"/>
            </a:xfrm>
            <a:custGeom>
              <a:avLst/>
              <a:gdLst>
                <a:gd name="T0" fmla="*/ 180 w 180"/>
                <a:gd name="T1" fmla="*/ 121 h 180"/>
                <a:gd name="T2" fmla="*/ 156 w 180"/>
                <a:gd name="T3" fmla="*/ 145 h 180"/>
                <a:gd name="T4" fmla="*/ 121 w 180"/>
                <a:gd name="T5" fmla="*/ 180 h 180"/>
                <a:gd name="T6" fmla="*/ 120 w 180"/>
                <a:gd name="T7" fmla="*/ 180 h 180"/>
                <a:gd name="T8" fmla="*/ 0 w 180"/>
                <a:gd name="T9" fmla="*/ 60 h 180"/>
                <a:gd name="T10" fmla="*/ 1 w 180"/>
                <a:gd name="T11" fmla="*/ 59 h 180"/>
                <a:gd name="T12" fmla="*/ 35 w 180"/>
                <a:gd name="T13" fmla="*/ 24 h 180"/>
                <a:gd name="T14" fmla="*/ 59 w 180"/>
                <a:gd name="T15" fmla="*/ 0 h 180"/>
                <a:gd name="T16" fmla="*/ 180 w 180"/>
                <a:gd name="T17" fmla="*/ 12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80" y="121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96" y="127"/>
                    <a:pt x="53" y="84"/>
                    <a:pt x="0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180" y="121"/>
                  </a:lnTo>
                  <a:close/>
                </a:path>
              </a:pathLst>
            </a:custGeom>
            <a:gradFill flip="none" rotWithShape="1">
              <a:gsLst>
                <a:gs pos="40000">
                  <a:sysClr val="windowText" lastClr="000000">
                    <a:lumMod val="95000"/>
                    <a:lumOff val="5000"/>
                    <a:alpha val="40000"/>
                  </a:sysClr>
                </a:gs>
                <a:gs pos="55000">
                  <a:sysClr val="windowText" lastClr="000000">
                    <a:lumMod val="95000"/>
                    <a:lumOff val="5000"/>
                    <a:alpha val="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endParaRPr>
            </a:p>
          </p:txBody>
        </p:sp>
        <p:sp>
          <p:nvSpPr>
            <p:cNvPr id="145" name="Freeform 6"/>
            <p:cNvSpPr>
              <a:spLocks noEditPoints="1"/>
            </p:cNvSpPr>
            <p:nvPr/>
          </p:nvSpPr>
          <p:spPr bwMode="auto">
            <a:xfrm>
              <a:off x="7888589" y="1514454"/>
              <a:ext cx="611449" cy="614520"/>
            </a:xfrm>
            <a:custGeom>
              <a:avLst/>
              <a:gdLst>
                <a:gd name="T0" fmla="*/ 168 w 168"/>
                <a:gd name="T1" fmla="*/ 95 h 167"/>
                <a:gd name="T2" fmla="*/ 168 w 168"/>
                <a:gd name="T3" fmla="*/ 73 h 167"/>
                <a:gd name="T4" fmla="*/ 151 w 168"/>
                <a:gd name="T5" fmla="*/ 69 h 167"/>
                <a:gd name="T6" fmla="*/ 147 w 168"/>
                <a:gd name="T7" fmla="*/ 56 h 167"/>
                <a:gd name="T8" fmla="*/ 158 w 168"/>
                <a:gd name="T9" fmla="*/ 43 h 167"/>
                <a:gd name="T10" fmla="*/ 146 w 168"/>
                <a:gd name="T11" fmla="*/ 25 h 167"/>
                <a:gd name="T12" fmla="*/ 130 w 168"/>
                <a:gd name="T13" fmla="*/ 32 h 167"/>
                <a:gd name="T14" fmla="*/ 119 w 168"/>
                <a:gd name="T15" fmla="*/ 24 h 167"/>
                <a:gd name="T16" fmla="*/ 120 w 168"/>
                <a:gd name="T17" fmla="*/ 7 h 167"/>
                <a:gd name="T18" fmla="*/ 99 w 168"/>
                <a:gd name="T19" fmla="*/ 0 h 167"/>
                <a:gd name="T20" fmla="*/ 91 w 168"/>
                <a:gd name="T21" fmla="*/ 15 h 167"/>
                <a:gd name="T22" fmla="*/ 84 w 168"/>
                <a:gd name="T23" fmla="*/ 15 h 167"/>
                <a:gd name="T24" fmla="*/ 77 w 168"/>
                <a:gd name="T25" fmla="*/ 15 h 167"/>
                <a:gd name="T26" fmla="*/ 69 w 168"/>
                <a:gd name="T27" fmla="*/ 0 h 167"/>
                <a:gd name="T28" fmla="*/ 48 w 168"/>
                <a:gd name="T29" fmla="*/ 7 h 167"/>
                <a:gd name="T30" fmla="*/ 49 w 168"/>
                <a:gd name="T31" fmla="*/ 24 h 167"/>
                <a:gd name="T32" fmla="*/ 38 w 168"/>
                <a:gd name="T33" fmla="*/ 32 h 167"/>
                <a:gd name="T34" fmla="*/ 23 w 168"/>
                <a:gd name="T35" fmla="*/ 25 h 167"/>
                <a:gd name="T36" fmla="*/ 10 w 168"/>
                <a:gd name="T37" fmla="*/ 43 h 167"/>
                <a:gd name="T38" fmla="*/ 21 w 168"/>
                <a:gd name="T39" fmla="*/ 56 h 167"/>
                <a:gd name="T40" fmla="*/ 17 w 168"/>
                <a:gd name="T41" fmla="*/ 69 h 167"/>
                <a:gd name="T42" fmla="*/ 0 w 168"/>
                <a:gd name="T43" fmla="*/ 73 h 167"/>
                <a:gd name="T44" fmla="*/ 0 w 168"/>
                <a:gd name="T45" fmla="*/ 95 h 167"/>
                <a:gd name="T46" fmla="*/ 17 w 168"/>
                <a:gd name="T47" fmla="*/ 98 h 167"/>
                <a:gd name="T48" fmla="*/ 21 w 168"/>
                <a:gd name="T49" fmla="*/ 111 h 167"/>
                <a:gd name="T50" fmla="*/ 10 w 168"/>
                <a:gd name="T51" fmla="*/ 124 h 167"/>
                <a:gd name="T52" fmla="*/ 23 w 168"/>
                <a:gd name="T53" fmla="*/ 142 h 167"/>
                <a:gd name="T54" fmla="*/ 38 w 168"/>
                <a:gd name="T55" fmla="*/ 135 h 167"/>
                <a:gd name="T56" fmla="*/ 49 w 168"/>
                <a:gd name="T57" fmla="*/ 143 h 167"/>
                <a:gd name="T58" fmla="*/ 48 w 168"/>
                <a:gd name="T59" fmla="*/ 160 h 167"/>
                <a:gd name="T60" fmla="*/ 69 w 168"/>
                <a:gd name="T61" fmla="*/ 167 h 167"/>
                <a:gd name="T62" fmla="*/ 77 w 168"/>
                <a:gd name="T63" fmla="*/ 152 h 167"/>
                <a:gd name="T64" fmla="*/ 84 w 168"/>
                <a:gd name="T65" fmla="*/ 152 h 167"/>
                <a:gd name="T66" fmla="*/ 91 w 168"/>
                <a:gd name="T67" fmla="*/ 152 h 167"/>
                <a:gd name="T68" fmla="*/ 100 w 168"/>
                <a:gd name="T69" fmla="*/ 167 h 167"/>
                <a:gd name="T70" fmla="*/ 121 w 168"/>
                <a:gd name="T71" fmla="*/ 160 h 167"/>
                <a:gd name="T72" fmla="*/ 119 w 168"/>
                <a:gd name="T73" fmla="*/ 143 h 167"/>
                <a:gd name="T74" fmla="*/ 130 w 168"/>
                <a:gd name="T75" fmla="*/ 135 h 167"/>
                <a:gd name="T76" fmla="*/ 146 w 168"/>
                <a:gd name="T77" fmla="*/ 142 h 167"/>
                <a:gd name="T78" fmla="*/ 158 w 168"/>
                <a:gd name="T79" fmla="*/ 124 h 167"/>
                <a:gd name="T80" fmla="*/ 147 w 168"/>
                <a:gd name="T81" fmla="*/ 111 h 167"/>
                <a:gd name="T82" fmla="*/ 151 w 168"/>
                <a:gd name="T83" fmla="*/ 98 h 167"/>
                <a:gd name="T84" fmla="*/ 168 w 168"/>
                <a:gd name="T85" fmla="*/ 95 h 167"/>
                <a:gd name="T86" fmla="*/ 84 w 168"/>
                <a:gd name="T87" fmla="*/ 133 h 167"/>
                <a:gd name="T88" fmla="*/ 35 w 168"/>
                <a:gd name="T89" fmla="*/ 84 h 167"/>
                <a:gd name="T90" fmla="*/ 84 w 168"/>
                <a:gd name="T91" fmla="*/ 34 h 167"/>
                <a:gd name="T92" fmla="*/ 133 w 168"/>
                <a:gd name="T93" fmla="*/ 84 h 167"/>
                <a:gd name="T94" fmla="*/ 84 w 168"/>
                <a:gd name="T95" fmla="*/ 13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" h="167">
                  <a:moveTo>
                    <a:pt x="168" y="95"/>
                  </a:moveTo>
                  <a:cubicBezTo>
                    <a:pt x="168" y="73"/>
                    <a:pt x="168" y="73"/>
                    <a:pt x="168" y="73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0" y="64"/>
                    <a:pt x="149" y="60"/>
                    <a:pt x="147" y="56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26" y="29"/>
                    <a:pt x="123" y="27"/>
                    <a:pt x="119" y="24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5"/>
                    <a:pt x="86" y="15"/>
                    <a:pt x="84" y="15"/>
                  </a:cubicBezTo>
                  <a:cubicBezTo>
                    <a:pt x="82" y="15"/>
                    <a:pt x="79" y="15"/>
                    <a:pt x="77" y="1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7"/>
                    <a:pt x="42" y="29"/>
                    <a:pt x="38" y="3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60"/>
                    <a:pt x="18" y="65"/>
                    <a:pt x="17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103"/>
                    <a:pt x="19" y="107"/>
                    <a:pt x="21" y="111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42" y="138"/>
                    <a:pt x="46" y="141"/>
                    <a:pt x="49" y="143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80" y="152"/>
                    <a:pt x="82" y="152"/>
                    <a:pt x="84" y="152"/>
                  </a:cubicBezTo>
                  <a:cubicBezTo>
                    <a:pt x="86" y="152"/>
                    <a:pt x="89" y="152"/>
                    <a:pt x="91" y="152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3" y="141"/>
                    <a:pt x="126" y="138"/>
                    <a:pt x="130" y="135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9" y="107"/>
                    <a:pt x="150" y="103"/>
                    <a:pt x="151" y="98"/>
                  </a:cubicBezTo>
                  <a:lnTo>
                    <a:pt x="168" y="95"/>
                  </a:lnTo>
                  <a:close/>
                  <a:moveTo>
                    <a:pt x="84" y="133"/>
                  </a:moveTo>
                  <a:cubicBezTo>
                    <a:pt x="57" y="133"/>
                    <a:pt x="35" y="111"/>
                    <a:pt x="35" y="84"/>
                  </a:cubicBezTo>
                  <a:cubicBezTo>
                    <a:pt x="35" y="56"/>
                    <a:pt x="57" y="34"/>
                    <a:pt x="84" y="34"/>
                  </a:cubicBezTo>
                  <a:cubicBezTo>
                    <a:pt x="111" y="34"/>
                    <a:pt x="133" y="56"/>
                    <a:pt x="133" y="84"/>
                  </a:cubicBezTo>
                  <a:cubicBezTo>
                    <a:pt x="133" y="111"/>
                    <a:pt x="111" y="133"/>
                    <a:pt x="84" y="13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6" name="Freeform 7"/>
            <p:cNvSpPr>
              <a:spLocks noEditPoints="1"/>
            </p:cNvSpPr>
            <p:nvPr/>
          </p:nvSpPr>
          <p:spPr bwMode="auto">
            <a:xfrm>
              <a:off x="8449340" y="1419203"/>
              <a:ext cx="362568" cy="367176"/>
            </a:xfrm>
            <a:custGeom>
              <a:avLst/>
              <a:gdLst>
                <a:gd name="T0" fmla="*/ 100 w 100"/>
                <a:gd name="T1" fmla="*/ 57 h 100"/>
                <a:gd name="T2" fmla="*/ 100 w 100"/>
                <a:gd name="T3" fmla="*/ 43 h 100"/>
                <a:gd name="T4" fmla="*/ 90 w 100"/>
                <a:gd name="T5" fmla="*/ 41 h 100"/>
                <a:gd name="T6" fmla="*/ 87 w 100"/>
                <a:gd name="T7" fmla="*/ 34 h 100"/>
                <a:gd name="T8" fmla="*/ 94 w 100"/>
                <a:gd name="T9" fmla="*/ 26 h 100"/>
                <a:gd name="T10" fmla="*/ 86 w 100"/>
                <a:gd name="T11" fmla="*/ 15 h 100"/>
                <a:gd name="T12" fmla="*/ 77 w 100"/>
                <a:gd name="T13" fmla="*/ 20 h 100"/>
                <a:gd name="T14" fmla="*/ 70 w 100"/>
                <a:gd name="T15" fmla="*/ 15 h 100"/>
                <a:gd name="T16" fmla="*/ 72 w 100"/>
                <a:gd name="T17" fmla="*/ 5 h 100"/>
                <a:gd name="T18" fmla="*/ 59 w 100"/>
                <a:gd name="T19" fmla="*/ 0 h 100"/>
                <a:gd name="T20" fmla="*/ 54 w 100"/>
                <a:gd name="T21" fmla="*/ 9 h 100"/>
                <a:gd name="T22" fmla="*/ 50 w 100"/>
                <a:gd name="T23" fmla="*/ 9 h 100"/>
                <a:gd name="T24" fmla="*/ 46 w 100"/>
                <a:gd name="T25" fmla="*/ 9 h 100"/>
                <a:gd name="T26" fmla="*/ 41 w 100"/>
                <a:gd name="T27" fmla="*/ 1 h 100"/>
                <a:gd name="T28" fmla="*/ 28 w 100"/>
                <a:gd name="T29" fmla="*/ 5 h 100"/>
                <a:gd name="T30" fmla="*/ 29 w 100"/>
                <a:gd name="T31" fmla="*/ 15 h 100"/>
                <a:gd name="T32" fmla="*/ 23 w 100"/>
                <a:gd name="T33" fmla="*/ 20 h 100"/>
                <a:gd name="T34" fmla="*/ 13 w 100"/>
                <a:gd name="T35" fmla="*/ 15 h 100"/>
                <a:gd name="T36" fmla="*/ 6 w 100"/>
                <a:gd name="T37" fmla="*/ 26 h 100"/>
                <a:gd name="T38" fmla="*/ 13 w 100"/>
                <a:gd name="T39" fmla="*/ 34 h 100"/>
                <a:gd name="T40" fmla="*/ 10 w 100"/>
                <a:gd name="T41" fmla="*/ 41 h 100"/>
                <a:gd name="T42" fmla="*/ 0 w 100"/>
                <a:gd name="T43" fmla="*/ 43 h 100"/>
                <a:gd name="T44" fmla="*/ 0 w 100"/>
                <a:gd name="T45" fmla="*/ 57 h 100"/>
                <a:gd name="T46" fmla="*/ 10 w 100"/>
                <a:gd name="T47" fmla="*/ 59 h 100"/>
                <a:gd name="T48" fmla="*/ 13 w 100"/>
                <a:gd name="T49" fmla="*/ 66 h 100"/>
                <a:gd name="T50" fmla="*/ 6 w 100"/>
                <a:gd name="T51" fmla="*/ 74 h 100"/>
                <a:gd name="T52" fmla="*/ 13 w 100"/>
                <a:gd name="T53" fmla="*/ 85 h 100"/>
                <a:gd name="T54" fmla="*/ 23 w 100"/>
                <a:gd name="T55" fmla="*/ 80 h 100"/>
                <a:gd name="T56" fmla="*/ 29 w 100"/>
                <a:gd name="T57" fmla="*/ 85 h 100"/>
                <a:gd name="T58" fmla="*/ 28 w 100"/>
                <a:gd name="T59" fmla="*/ 95 h 100"/>
                <a:gd name="T60" fmla="*/ 41 w 100"/>
                <a:gd name="T61" fmla="*/ 100 h 100"/>
                <a:gd name="T62" fmla="*/ 46 w 100"/>
                <a:gd name="T63" fmla="*/ 91 h 100"/>
                <a:gd name="T64" fmla="*/ 50 w 100"/>
                <a:gd name="T65" fmla="*/ 91 h 100"/>
                <a:gd name="T66" fmla="*/ 54 w 100"/>
                <a:gd name="T67" fmla="*/ 91 h 100"/>
                <a:gd name="T68" fmla="*/ 59 w 100"/>
                <a:gd name="T69" fmla="*/ 99 h 100"/>
                <a:gd name="T70" fmla="*/ 72 w 100"/>
                <a:gd name="T71" fmla="*/ 95 h 100"/>
                <a:gd name="T72" fmla="*/ 71 w 100"/>
                <a:gd name="T73" fmla="*/ 85 h 100"/>
                <a:gd name="T74" fmla="*/ 77 w 100"/>
                <a:gd name="T75" fmla="*/ 80 h 100"/>
                <a:gd name="T76" fmla="*/ 86 w 100"/>
                <a:gd name="T77" fmla="*/ 85 h 100"/>
                <a:gd name="T78" fmla="*/ 94 w 100"/>
                <a:gd name="T79" fmla="*/ 74 h 100"/>
                <a:gd name="T80" fmla="*/ 87 w 100"/>
                <a:gd name="T81" fmla="*/ 66 h 100"/>
                <a:gd name="T82" fmla="*/ 90 w 100"/>
                <a:gd name="T83" fmla="*/ 59 h 100"/>
                <a:gd name="T84" fmla="*/ 100 w 100"/>
                <a:gd name="T85" fmla="*/ 57 h 100"/>
                <a:gd name="T86" fmla="*/ 50 w 100"/>
                <a:gd name="T87" fmla="*/ 79 h 100"/>
                <a:gd name="T88" fmla="*/ 21 w 100"/>
                <a:gd name="T89" fmla="*/ 50 h 100"/>
                <a:gd name="T90" fmla="*/ 50 w 100"/>
                <a:gd name="T91" fmla="*/ 21 h 100"/>
                <a:gd name="T92" fmla="*/ 79 w 100"/>
                <a:gd name="T93" fmla="*/ 50 h 100"/>
                <a:gd name="T94" fmla="*/ 50 w 100"/>
                <a:gd name="T95" fmla="*/ 7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0">
                  <a:moveTo>
                    <a:pt x="100" y="57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39"/>
                    <a:pt x="88" y="36"/>
                    <a:pt x="87" y="3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18"/>
                    <a:pt x="73" y="16"/>
                    <a:pt x="70" y="1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7" y="9"/>
                    <a:pt x="46" y="9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6"/>
                    <a:pt x="25" y="18"/>
                    <a:pt x="23" y="2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6"/>
                    <a:pt x="11" y="39"/>
                    <a:pt x="1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1" y="64"/>
                    <a:pt x="13" y="6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5" y="82"/>
                    <a:pt x="27" y="84"/>
                    <a:pt x="29" y="8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9" y="91"/>
                    <a:pt x="50" y="91"/>
                  </a:cubicBezTo>
                  <a:cubicBezTo>
                    <a:pt x="51" y="91"/>
                    <a:pt x="53" y="91"/>
                    <a:pt x="54" y="91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3" y="84"/>
                    <a:pt x="75" y="82"/>
                    <a:pt x="77" y="80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4"/>
                    <a:pt x="89" y="61"/>
                    <a:pt x="90" y="59"/>
                  </a:cubicBezTo>
                  <a:lnTo>
                    <a:pt x="100" y="57"/>
                  </a:lnTo>
                  <a:close/>
                  <a:moveTo>
                    <a:pt x="50" y="79"/>
                  </a:moveTo>
                  <a:cubicBezTo>
                    <a:pt x="34" y="79"/>
                    <a:pt x="21" y="66"/>
                    <a:pt x="21" y="50"/>
                  </a:cubicBezTo>
                  <a:cubicBezTo>
                    <a:pt x="21" y="34"/>
                    <a:pt x="34" y="21"/>
                    <a:pt x="50" y="21"/>
                  </a:cubicBezTo>
                  <a:cubicBezTo>
                    <a:pt x="66" y="21"/>
                    <a:pt x="79" y="34"/>
                    <a:pt x="79" y="50"/>
                  </a:cubicBezTo>
                  <a:cubicBezTo>
                    <a:pt x="79" y="66"/>
                    <a:pt x="66" y="79"/>
                    <a:pt x="50" y="7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sp>
        <p:nvSpPr>
          <p:cNvPr id="173" name="Freeform 158"/>
          <p:cNvSpPr>
            <a:spLocks noEditPoints="1"/>
          </p:cNvSpPr>
          <p:nvPr/>
        </p:nvSpPr>
        <p:spPr bwMode="auto">
          <a:xfrm>
            <a:off x="3081322" y="2870570"/>
            <a:ext cx="423538" cy="559849"/>
          </a:xfrm>
          <a:custGeom>
            <a:avLst/>
            <a:gdLst>
              <a:gd name="T0" fmla="*/ 72 w 144"/>
              <a:gd name="T1" fmla="*/ 0 h 192"/>
              <a:gd name="T2" fmla="*/ 0 w 144"/>
              <a:gd name="T3" fmla="*/ 72 h 192"/>
              <a:gd name="T4" fmla="*/ 72 w 144"/>
              <a:gd name="T5" fmla="*/ 192 h 192"/>
              <a:gd name="T6" fmla="*/ 144 w 144"/>
              <a:gd name="T7" fmla="*/ 72 h 192"/>
              <a:gd name="T8" fmla="*/ 72 w 144"/>
              <a:gd name="T9" fmla="*/ 0 h 192"/>
              <a:gd name="T10" fmla="*/ 72 w 144"/>
              <a:gd name="T11" fmla="*/ 120 h 192"/>
              <a:gd name="T12" fmla="*/ 24 w 144"/>
              <a:gd name="T13" fmla="*/ 72 h 192"/>
              <a:gd name="T14" fmla="*/ 72 w 144"/>
              <a:gd name="T15" fmla="*/ 24 h 192"/>
              <a:gd name="T16" fmla="*/ 120 w 144"/>
              <a:gd name="T17" fmla="*/ 72 h 192"/>
              <a:gd name="T18" fmla="*/ 72 w 144"/>
              <a:gd name="T19" fmla="*/ 120 h 192"/>
              <a:gd name="T20" fmla="*/ 72 w 144"/>
              <a:gd name="T21" fmla="*/ 48 h 192"/>
              <a:gd name="T22" fmla="*/ 48 w 144"/>
              <a:gd name="T23" fmla="*/ 72 h 192"/>
              <a:gd name="T24" fmla="*/ 72 w 144"/>
              <a:gd name="T25" fmla="*/ 96 h 192"/>
              <a:gd name="T26" fmla="*/ 96 w 144"/>
              <a:gd name="T27" fmla="*/ 72 h 192"/>
              <a:gd name="T28" fmla="*/ 72 w 144"/>
              <a:gd name="T29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4" name="组合 173"/>
          <p:cNvGrpSpPr/>
          <p:nvPr/>
        </p:nvGrpSpPr>
        <p:grpSpPr>
          <a:xfrm>
            <a:off x="4555020" y="1215635"/>
            <a:ext cx="623510" cy="578605"/>
            <a:chOff x="5278438" y="2973388"/>
            <a:chExt cx="1344613" cy="1247775"/>
          </a:xfrm>
          <a:solidFill>
            <a:schemeClr val="bg1"/>
          </a:solidFill>
        </p:grpSpPr>
        <p:sp>
          <p:nvSpPr>
            <p:cNvPr id="175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68"/>
            <p:cNvSpPr>
              <a:spLocks/>
            </p:cNvSpPr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69"/>
            <p:cNvSpPr>
              <a:spLocks/>
            </p:cNvSpPr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3042118" y="1397069"/>
            <a:ext cx="693738" cy="628651"/>
            <a:chOff x="5238751" y="5057776"/>
            <a:chExt cx="693738" cy="628651"/>
          </a:xfrm>
          <a:solidFill>
            <a:schemeClr val="bg1"/>
          </a:solidFill>
        </p:grpSpPr>
        <p:sp>
          <p:nvSpPr>
            <p:cNvPr id="180" name="Oval 2201"/>
            <p:cNvSpPr>
              <a:spLocks noChangeArrowheads="1"/>
            </p:cNvSpPr>
            <p:nvPr/>
          </p:nvSpPr>
          <p:spPr bwMode="auto">
            <a:xfrm>
              <a:off x="5630863" y="5057776"/>
              <a:ext cx="168275" cy="168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202"/>
            <p:cNvSpPr>
              <a:spLocks noEditPoints="1"/>
            </p:cNvSpPr>
            <p:nvPr/>
          </p:nvSpPr>
          <p:spPr bwMode="auto">
            <a:xfrm>
              <a:off x="5238751" y="5227639"/>
              <a:ext cx="693738" cy="458788"/>
            </a:xfrm>
            <a:custGeom>
              <a:avLst/>
              <a:gdLst>
                <a:gd name="T0" fmla="*/ 365 w 365"/>
                <a:gd name="T1" fmla="*/ 115 h 241"/>
                <a:gd name="T2" fmla="*/ 358 w 365"/>
                <a:gd name="T3" fmla="*/ 29 h 241"/>
                <a:gd name="T4" fmla="*/ 354 w 365"/>
                <a:gd name="T5" fmla="*/ 30 h 241"/>
                <a:gd name="T6" fmla="*/ 321 w 365"/>
                <a:gd name="T7" fmla="*/ 40 h 241"/>
                <a:gd name="T8" fmla="*/ 311 w 365"/>
                <a:gd name="T9" fmla="*/ 29 h 241"/>
                <a:gd name="T10" fmla="*/ 216 w 365"/>
                <a:gd name="T11" fmla="*/ 22 h 241"/>
                <a:gd name="T12" fmla="*/ 151 w 365"/>
                <a:gd name="T13" fmla="*/ 43 h 241"/>
                <a:gd name="T14" fmla="*/ 68 w 365"/>
                <a:gd name="T15" fmla="*/ 69 h 241"/>
                <a:gd name="T16" fmla="*/ 27 w 365"/>
                <a:gd name="T17" fmla="*/ 66 h 241"/>
                <a:gd name="T18" fmla="*/ 2 w 365"/>
                <a:gd name="T19" fmla="*/ 85 h 241"/>
                <a:gd name="T20" fmla="*/ 14 w 365"/>
                <a:gd name="T21" fmla="*/ 90 h 241"/>
                <a:gd name="T22" fmla="*/ 38 w 365"/>
                <a:gd name="T23" fmla="*/ 86 h 241"/>
                <a:gd name="T24" fmla="*/ 46 w 365"/>
                <a:gd name="T25" fmla="*/ 101 h 241"/>
                <a:gd name="T26" fmla="*/ 80 w 365"/>
                <a:gd name="T27" fmla="*/ 106 h 241"/>
                <a:gd name="T28" fmla="*/ 182 w 365"/>
                <a:gd name="T29" fmla="*/ 82 h 241"/>
                <a:gd name="T30" fmla="*/ 182 w 365"/>
                <a:gd name="T31" fmla="*/ 241 h 241"/>
                <a:gd name="T32" fmla="*/ 325 w 365"/>
                <a:gd name="T33" fmla="*/ 239 h 241"/>
                <a:gd name="T34" fmla="*/ 325 w 365"/>
                <a:gd name="T35" fmla="*/ 189 h 241"/>
                <a:gd name="T36" fmla="*/ 350 w 365"/>
                <a:gd name="T37" fmla="*/ 171 h 241"/>
                <a:gd name="T38" fmla="*/ 357 w 365"/>
                <a:gd name="T39" fmla="*/ 140 h 241"/>
                <a:gd name="T40" fmla="*/ 356 w 365"/>
                <a:gd name="T41" fmla="*/ 119 h 241"/>
                <a:gd name="T42" fmla="*/ 362 w 365"/>
                <a:gd name="T43" fmla="*/ 116 h 241"/>
                <a:gd name="T44" fmla="*/ 365 w 365"/>
                <a:gd name="T45" fmla="*/ 115 h 241"/>
                <a:gd name="T46" fmla="*/ 262 w 365"/>
                <a:gd name="T47" fmla="*/ 122 h 241"/>
                <a:gd name="T48" fmla="*/ 249 w 365"/>
                <a:gd name="T49" fmla="*/ 52 h 241"/>
                <a:gd name="T50" fmla="*/ 298 w 365"/>
                <a:gd name="T51" fmla="*/ 62 h 241"/>
                <a:gd name="T52" fmla="*/ 308 w 365"/>
                <a:gd name="T53" fmla="*/ 139 h 241"/>
                <a:gd name="T54" fmla="*/ 262 w 365"/>
                <a:gd name="T55" fmla="*/ 122 h 241"/>
                <a:gd name="T56" fmla="*/ 316 w 365"/>
                <a:gd name="T57" fmla="*/ 138 h 241"/>
                <a:gd name="T58" fmla="*/ 306 w 365"/>
                <a:gd name="T59" fmla="*/ 61 h 241"/>
                <a:gd name="T60" fmla="*/ 350 w 365"/>
                <a:gd name="T61" fmla="*/ 39 h 241"/>
                <a:gd name="T62" fmla="*/ 356 w 365"/>
                <a:gd name="T63" fmla="*/ 110 h 241"/>
                <a:gd name="T64" fmla="*/ 316 w 365"/>
                <a:gd name="T65" fmla="*/ 1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1">
                  <a:moveTo>
                    <a:pt x="365" y="115"/>
                  </a:moveTo>
                  <a:cubicBezTo>
                    <a:pt x="358" y="29"/>
                    <a:pt x="358" y="29"/>
                    <a:pt x="358" y="29"/>
                  </a:cubicBezTo>
                  <a:cubicBezTo>
                    <a:pt x="354" y="30"/>
                    <a:pt x="354" y="30"/>
                    <a:pt x="354" y="30"/>
                  </a:cubicBezTo>
                  <a:cubicBezTo>
                    <a:pt x="353" y="30"/>
                    <a:pt x="337" y="32"/>
                    <a:pt x="321" y="40"/>
                  </a:cubicBezTo>
                  <a:cubicBezTo>
                    <a:pt x="315" y="33"/>
                    <a:pt x="311" y="30"/>
                    <a:pt x="311" y="29"/>
                  </a:cubicBezTo>
                  <a:cubicBezTo>
                    <a:pt x="281" y="0"/>
                    <a:pt x="219" y="21"/>
                    <a:pt x="216" y="22"/>
                  </a:cubicBezTo>
                  <a:cubicBezTo>
                    <a:pt x="216" y="22"/>
                    <a:pt x="184" y="32"/>
                    <a:pt x="151" y="43"/>
                  </a:cubicBezTo>
                  <a:cubicBezTo>
                    <a:pt x="115" y="55"/>
                    <a:pt x="77" y="67"/>
                    <a:pt x="68" y="69"/>
                  </a:cubicBezTo>
                  <a:cubicBezTo>
                    <a:pt x="63" y="66"/>
                    <a:pt x="49" y="57"/>
                    <a:pt x="27" y="66"/>
                  </a:cubicBezTo>
                  <a:cubicBezTo>
                    <a:pt x="9" y="73"/>
                    <a:pt x="0" y="80"/>
                    <a:pt x="2" y="85"/>
                  </a:cubicBezTo>
                  <a:cubicBezTo>
                    <a:pt x="3" y="91"/>
                    <a:pt x="12" y="90"/>
                    <a:pt x="14" y="90"/>
                  </a:cubicBezTo>
                  <a:cubicBezTo>
                    <a:pt x="14" y="90"/>
                    <a:pt x="32" y="87"/>
                    <a:pt x="38" y="86"/>
                  </a:cubicBezTo>
                  <a:cubicBezTo>
                    <a:pt x="39" y="90"/>
                    <a:pt x="40" y="96"/>
                    <a:pt x="46" y="101"/>
                  </a:cubicBezTo>
                  <a:cubicBezTo>
                    <a:pt x="53" y="107"/>
                    <a:pt x="65" y="109"/>
                    <a:pt x="80" y="106"/>
                  </a:cubicBezTo>
                  <a:cubicBezTo>
                    <a:pt x="103" y="101"/>
                    <a:pt x="164" y="86"/>
                    <a:pt x="182" y="82"/>
                  </a:cubicBezTo>
                  <a:cubicBezTo>
                    <a:pt x="182" y="92"/>
                    <a:pt x="182" y="241"/>
                    <a:pt x="182" y="241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25" y="239"/>
                    <a:pt x="325" y="195"/>
                    <a:pt x="325" y="189"/>
                  </a:cubicBezTo>
                  <a:cubicBezTo>
                    <a:pt x="336" y="186"/>
                    <a:pt x="345" y="181"/>
                    <a:pt x="350" y="171"/>
                  </a:cubicBezTo>
                  <a:cubicBezTo>
                    <a:pt x="356" y="162"/>
                    <a:pt x="357" y="151"/>
                    <a:pt x="357" y="140"/>
                  </a:cubicBezTo>
                  <a:cubicBezTo>
                    <a:pt x="357" y="133"/>
                    <a:pt x="357" y="125"/>
                    <a:pt x="356" y="119"/>
                  </a:cubicBezTo>
                  <a:cubicBezTo>
                    <a:pt x="358" y="118"/>
                    <a:pt x="360" y="117"/>
                    <a:pt x="362" y="116"/>
                  </a:cubicBezTo>
                  <a:lnTo>
                    <a:pt x="365" y="115"/>
                  </a:lnTo>
                  <a:close/>
                  <a:moveTo>
                    <a:pt x="262" y="122"/>
                  </a:moveTo>
                  <a:cubicBezTo>
                    <a:pt x="261" y="117"/>
                    <a:pt x="250" y="60"/>
                    <a:pt x="249" y="52"/>
                  </a:cubicBezTo>
                  <a:cubicBezTo>
                    <a:pt x="258" y="52"/>
                    <a:pt x="280" y="52"/>
                    <a:pt x="298" y="62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4"/>
                    <a:pt x="281" y="125"/>
                    <a:pt x="262" y="122"/>
                  </a:cubicBezTo>
                  <a:close/>
                  <a:moveTo>
                    <a:pt x="316" y="138"/>
                  </a:moveTo>
                  <a:cubicBezTo>
                    <a:pt x="306" y="61"/>
                    <a:pt x="306" y="61"/>
                    <a:pt x="306" y="61"/>
                  </a:cubicBezTo>
                  <a:cubicBezTo>
                    <a:pt x="320" y="47"/>
                    <a:pt x="342" y="41"/>
                    <a:pt x="350" y="39"/>
                  </a:cubicBezTo>
                  <a:cubicBezTo>
                    <a:pt x="351" y="47"/>
                    <a:pt x="356" y="105"/>
                    <a:pt x="356" y="110"/>
                  </a:cubicBezTo>
                  <a:cubicBezTo>
                    <a:pt x="339" y="117"/>
                    <a:pt x="324" y="131"/>
                    <a:pt x="316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3" name="文本框 182"/>
          <p:cNvSpPr txBox="1"/>
          <p:nvPr/>
        </p:nvSpPr>
        <p:spPr>
          <a:xfrm>
            <a:off x="1293398" y="904420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1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7146776" y="944820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2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561051" y="2300427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3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7081608" y="3427584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4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614481" y="2829866"/>
            <a:ext cx="566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E72918"/>
                </a:solidFill>
                <a:latin typeface="Cooper Black" panose="0208090404030B020404" pitchFamily="18" charset="0"/>
              </a:rPr>
              <a:t>5</a:t>
            </a:r>
            <a:endParaRPr lang="zh-CN" altLang="en-US" sz="4400" dirty="0">
              <a:solidFill>
                <a:srgbClr val="E72918"/>
              </a:solidFill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193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88649" y="1442212"/>
            <a:ext cx="2561104" cy="2561104"/>
            <a:chOff x="3727150" y="1210796"/>
            <a:chExt cx="3429000" cy="3429000"/>
          </a:xfrm>
        </p:grpSpPr>
        <p:sp>
          <p:nvSpPr>
            <p:cNvPr id="74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009E9F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gradFill rotWithShape="1">
              <a:gsLst>
                <a:gs pos="0">
                  <a:srgbClr val="F69D26"/>
                </a:gs>
                <a:gs pos="100000">
                  <a:srgbClr val="CA811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359989" y="2284250"/>
              <a:ext cx="2061287" cy="1112083"/>
              <a:chOff x="6780213" y="3556000"/>
              <a:chExt cx="582613" cy="314325"/>
            </a:xfrm>
            <a:solidFill>
              <a:schemeClr val="bg1"/>
            </a:solidFill>
          </p:grpSpPr>
          <p:sp>
            <p:nvSpPr>
              <p:cNvPr id="77" name="Freeform 4021"/>
              <p:cNvSpPr>
                <a:spLocks noEditPoints="1"/>
              </p:cNvSpPr>
              <p:nvPr/>
            </p:nvSpPr>
            <p:spPr bwMode="auto">
              <a:xfrm>
                <a:off x="6826251" y="3781425"/>
                <a:ext cx="93663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4022"/>
              <p:cNvSpPr>
                <a:spLocks noEditPoints="1"/>
              </p:cNvSpPr>
              <p:nvPr/>
            </p:nvSpPr>
            <p:spPr bwMode="auto">
              <a:xfrm>
                <a:off x="6780213" y="3627438"/>
                <a:ext cx="398463" cy="195262"/>
              </a:xfrm>
              <a:custGeom>
                <a:avLst/>
                <a:gdLst>
                  <a:gd name="T0" fmla="*/ 5 w 106"/>
                  <a:gd name="T1" fmla="*/ 47 h 52"/>
                  <a:gd name="T2" fmla="*/ 9 w 106"/>
                  <a:gd name="T3" fmla="*/ 50 h 52"/>
                  <a:gd name="T4" fmla="*/ 25 w 106"/>
                  <a:gd name="T5" fmla="*/ 37 h 52"/>
                  <a:gd name="T6" fmla="*/ 40 w 106"/>
                  <a:gd name="T7" fmla="*/ 50 h 52"/>
                  <a:gd name="T8" fmla="*/ 69 w 106"/>
                  <a:gd name="T9" fmla="*/ 50 h 52"/>
                  <a:gd name="T10" fmla="*/ 84 w 106"/>
                  <a:gd name="T11" fmla="*/ 37 h 52"/>
                  <a:gd name="T12" fmla="*/ 100 w 106"/>
                  <a:gd name="T13" fmla="*/ 51 h 52"/>
                  <a:gd name="T14" fmla="*/ 106 w 106"/>
                  <a:gd name="T15" fmla="*/ 45 h 52"/>
                  <a:gd name="T16" fmla="*/ 83 w 106"/>
                  <a:gd name="T17" fmla="*/ 7 h 52"/>
                  <a:gd name="T18" fmla="*/ 32 w 106"/>
                  <a:gd name="T19" fmla="*/ 21 h 52"/>
                  <a:gd name="T20" fmla="*/ 5 w 106"/>
                  <a:gd name="T21" fmla="*/ 47 h 52"/>
                  <a:gd name="T22" fmla="*/ 72 w 106"/>
                  <a:gd name="T23" fmla="*/ 22 h 52"/>
                  <a:gd name="T24" fmla="*/ 72 w 106"/>
                  <a:gd name="T25" fmla="*/ 9 h 52"/>
                  <a:gd name="T26" fmla="*/ 96 w 106"/>
                  <a:gd name="T27" fmla="*/ 22 h 52"/>
                  <a:gd name="T28" fmla="*/ 72 w 106"/>
                  <a:gd name="T29" fmla="*/ 22 h 52"/>
                  <a:gd name="T30" fmla="*/ 40 w 106"/>
                  <a:gd name="T31" fmla="*/ 22 h 52"/>
                  <a:gd name="T32" fmla="*/ 62 w 106"/>
                  <a:gd name="T33" fmla="*/ 9 h 52"/>
                  <a:gd name="T34" fmla="*/ 68 w 106"/>
                  <a:gd name="T35" fmla="*/ 9 h 52"/>
                  <a:gd name="T36" fmla="*/ 68 w 106"/>
                  <a:gd name="T37" fmla="*/ 22 h 52"/>
                  <a:gd name="T38" fmla="*/ 40 w 106"/>
                  <a:gd name="T3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52">
                    <a:moveTo>
                      <a:pt x="5" y="47"/>
                    </a:moveTo>
                    <a:cubicBezTo>
                      <a:pt x="5" y="48"/>
                      <a:pt x="5" y="50"/>
                      <a:pt x="9" y="50"/>
                    </a:cubicBezTo>
                    <a:cubicBezTo>
                      <a:pt x="10" y="43"/>
                      <a:pt x="17" y="37"/>
                      <a:pt x="25" y="37"/>
                    </a:cubicBezTo>
                    <a:cubicBezTo>
                      <a:pt x="32" y="37"/>
                      <a:pt x="39" y="43"/>
                      <a:pt x="40" y="50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70" y="43"/>
                      <a:pt x="76" y="37"/>
                      <a:pt x="84" y="37"/>
                    </a:cubicBezTo>
                    <a:cubicBezTo>
                      <a:pt x="92" y="37"/>
                      <a:pt x="99" y="43"/>
                      <a:pt x="100" y="51"/>
                    </a:cubicBezTo>
                    <a:cubicBezTo>
                      <a:pt x="102" y="51"/>
                      <a:pt x="106" y="52"/>
                      <a:pt x="106" y="45"/>
                    </a:cubicBezTo>
                    <a:cubicBezTo>
                      <a:pt x="106" y="37"/>
                      <a:pt x="106" y="13"/>
                      <a:pt x="83" y="7"/>
                    </a:cubicBezTo>
                    <a:cubicBezTo>
                      <a:pt x="60" y="0"/>
                      <a:pt x="41" y="6"/>
                      <a:pt x="32" y="21"/>
                    </a:cubicBezTo>
                    <a:cubicBezTo>
                      <a:pt x="32" y="21"/>
                      <a:pt x="0" y="26"/>
                      <a:pt x="5" y="47"/>
                    </a:cubicBezTo>
                    <a:close/>
                    <a:moveTo>
                      <a:pt x="72" y="22"/>
                    </a:moveTo>
                    <a:cubicBezTo>
                      <a:pt x="72" y="9"/>
                      <a:pt x="72" y="9"/>
                      <a:pt x="72" y="9"/>
                    </a:cubicBezTo>
                    <a:cubicBezTo>
                      <a:pt x="83" y="10"/>
                      <a:pt x="92" y="14"/>
                      <a:pt x="96" y="22"/>
                    </a:cubicBezTo>
                    <a:lnTo>
                      <a:pt x="72" y="22"/>
                    </a:lnTo>
                    <a:close/>
                    <a:moveTo>
                      <a:pt x="40" y="22"/>
                    </a:moveTo>
                    <a:cubicBezTo>
                      <a:pt x="40" y="22"/>
                      <a:pt x="45" y="9"/>
                      <a:pt x="62" y="9"/>
                    </a:cubicBezTo>
                    <a:cubicBezTo>
                      <a:pt x="64" y="9"/>
                      <a:pt x="66" y="9"/>
                      <a:pt x="68" y="9"/>
                    </a:cubicBezTo>
                    <a:cubicBezTo>
                      <a:pt x="68" y="22"/>
                      <a:pt x="68" y="22"/>
                      <a:pt x="68" y="22"/>
                    </a:cubicBezTo>
                    <a:lnTo>
                      <a:pt x="4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4023"/>
              <p:cNvSpPr>
                <a:spLocks/>
              </p:cNvSpPr>
              <p:nvPr/>
            </p:nvSpPr>
            <p:spPr bwMode="auto">
              <a:xfrm>
                <a:off x="7159626" y="3668713"/>
                <a:ext cx="176213" cy="107950"/>
              </a:xfrm>
              <a:custGeom>
                <a:avLst/>
                <a:gdLst>
                  <a:gd name="T0" fmla="*/ 2 w 47"/>
                  <a:gd name="T1" fmla="*/ 29 h 29"/>
                  <a:gd name="T2" fmla="*/ 4 w 47"/>
                  <a:gd name="T3" fmla="*/ 27 h 29"/>
                  <a:gd name="T4" fmla="*/ 25 w 47"/>
                  <a:gd name="T5" fmla="*/ 20 h 29"/>
                  <a:gd name="T6" fmla="*/ 42 w 47"/>
                  <a:gd name="T7" fmla="*/ 19 h 29"/>
                  <a:gd name="T8" fmla="*/ 47 w 47"/>
                  <a:gd name="T9" fmla="*/ 2 h 29"/>
                  <a:gd name="T10" fmla="*/ 45 w 47"/>
                  <a:gd name="T11" fmla="*/ 0 h 29"/>
                  <a:gd name="T12" fmla="*/ 43 w 47"/>
                  <a:gd name="T13" fmla="*/ 2 h 29"/>
                  <a:gd name="T14" fmla="*/ 40 w 47"/>
                  <a:gd name="T15" fmla="*/ 16 h 29"/>
                  <a:gd name="T16" fmla="*/ 26 w 47"/>
                  <a:gd name="T17" fmla="*/ 16 h 29"/>
                  <a:gd name="T18" fmla="*/ 0 w 47"/>
                  <a:gd name="T19" fmla="*/ 26 h 29"/>
                  <a:gd name="T20" fmla="*/ 1 w 47"/>
                  <a:gd name="T21" fmla="*/ 29 h 29"/>
                  <a:gd name="T22" fmla="*/ 2 w 47"/>
                  <a:gd name="T2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9">
                    <a:moveTo>
                      <a:pt x="2" y="29"/>
                    </a:moveTo>
                    <a:cubicBezTo>
                      <a:pt x="2" y="29"/>
                      <a:pt x="3" y="28"/>
                      <a:pt x="4" y="27"/>
                    </a:cubicBezTo>
                    <a:cubicBezTo>
                      <a:pt x="7" y="16"/>
                      <a:pt x="16" y="18"/>
                      <a:pt x="25" y="20"/>
                    </a:cubicBezTo>
                    <a:cubicBezTo>
                      <a:pt x="31" y="21"/>
                      <a:pt x="38" y="23"/>
                      <a:pt x="42" y="19"/>
                    </a:cubicBezTo>
                    <a:cubicBezTo>
                      <a:pt x="46" y="16"/>
                      <a:pt x="47" y="11"/>
                      <a:pt x="47" y="2"/>
                    </a:cubicBezTo>
                    <a:cubicBezTo>
                      <a:pt x="47" y="1"/>
                      <a:pt x="46" y="0"/>
                      <a:pt x="45" y="0"/>
                    </a:cubicBezTo>
                    <a:cubicBezTo>
                      <a:pt x="44" y="0"/>
                      <a:pt x="43" y="1"/>
                      <a:pt x="43" y="2"/>
                    </a:cubicBezTo>
                    <a:cubicBezTo>
                      <a:pt x="43" y="9"/>
                      <a:pt x="42" y="14"/>
                      <a:pt x="40" y="16"/>
                    </a:cubicBezTo>
                    <a:cubicBezTo>
                      <a:pt x="37" y="18"/>
                      <a:pt x="31" y="17"/>
                      <a:pt x="26" y="16"/>
                    </a:cubicBezTo>
                    <a:cubicBezTo>
                      <a:pt x="16" y="14"/>
                      <a:pt x="5" y="12"/>
                      <a:pt x="0" y="26"/>
                    </a:cubicBezTo>
                    <a:cubicBezTo>
                      <a:pt x="0" y="27"/>
                      <a:pt x="0" y="28"/>
                      <a:pt x="1" y="29"/>
                    </a:cubicBezTo>
                    <a:cubicBezTo>
                      <a:pt x="1" y="29"/>
                      <a:pt x="1" y="2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4024"/>
              <p:cNvSpPr>
                <a:spLocks/>
              </p:cNvSpPr>
              <p:nvPr/>
            </p:nvSpPr>
            <p:spPr bwMode="auto">
              <a:xfrm>
                <a:off x="7283451" y="3556000"/>
                <a:ext cx="79375" cy="131762"/>
              </a:xfrm>
              <a:custGeom>
                <a:avLst/>
                <a:gdLst>
                  <a:gd name="T0" fmla="*/ 5 w 21"/>
                  <a:gd name="T1" fmla="*/ 2 h 35"/>
                  <a:gd name="T2" fmla="*/ 6 w 21"/>
                  <a:gd name="T3" fmla="*/ 10 h 35"/>
                  <a:gd name="T4" fmla="*/ 9 w 21"/>
                  <a:gd name="T5" fmla="*/ 10 h 35"/>
                  <a:gd name="T6" fmla="*/ 11 w 21"/>
                  <a:gd name="T7" fmla="*/ 10 h 35"/>
                  <a:gd name="T8" fmla="*/ 15 w 21"/>
                  <a:gd name="T9" fmla="*/ 9 h 35"/>
                  <a:gd name="T10" fmla="*/ 15 w 21"/>
                  <a:gd name="T11" fmla="*/ 1 h 35"/>
                  <a:gd name="T12" fmla="*/ 16 w 21"/>
                  <a:gd name="T13" fmla="*/ 0 h 35"/>
                  <a:gd name="T14" fmla="*/ 17 w 21"/>
                  <a:gd name="T15" fmla="*/ 1 h 35"/>
                  <a:gd name="T16" fmla="*/ 18 w 21"/>
                  <a:gd name="T17" fmla="*/ 9 h 35"/>
                  <a:gd name="T18" fmla="*/ 21 w 21"/>
                  <a:gd name="T19" fmla="*/ 9 h 35"/>
                  <a:gd name="T20" fmla="*/ 21 w 21"/>
                  <a:gd name="T21" fmla="*/ 17 h 35"/>
                  <a:gd name="T22" fmla="*/ 16 w 21"/>
                  <a:gd name="T23" fmla="*/ 24 h 35"/>
                  <a:gd name="T24" fmla="*/ 15 w 21"/>
                  <a:gd name="T25" fmla="*/ 33 h 35"/>
                  <a:gd name="T26" fmla="*/ 10 w 21"/>
                  <a:gd name="T27" fmla="*/ 34 h 35"/>
                  <a:gd name="T28" fmla="*/ 6 w 21"/>
                  <a:gd name="T29" fmla="*/ 24 h 35"/>
                  <a:gd name="T30" fmla="*/ 1 w 21"/>
                  <a:gd name="T31" fmla="*/ 18 h 35"/>
                  <a:gd name="T32" fmla="*/ 0 w 21"/>
                  <a:gd name="T33" fmla="*/ 10 h 35"/>
                  <a:gd name="T34" fmla="*/ 3 w 21"/>
                  <a:gd name="T35" fmla="*/ 10 h 35"/>
                  <a:gd name="T36" fmla="*/ 2 w 21"/>
                  <a:gd name="T37" fmla="*/ 2 h 35"/>
                  <a:gd name="T38" fmla="*/ 4 w 21"/>
                  <a:gd name="T39" fmla="*/ 1 h 35"/>
                  <a:gd name="T40" fmla="*/ 5 w 21"/>
                  <a:gd name="T4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35">
                    <a:moveTo>
                      <a:pt x="5" y="2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5"/>
                      <a:pt x="21" y="17"/>
                    </a:cubicBezTo>
                    <a:cubicBezTo>
                      <a:pt x="21" y="19"/>
                      <a:pt x="20" y="21"/>
                      <a:pt x="16" y="24"/>
                    </a:cubicBezTo>
                    <a:cubicBezTo>
                      <a:pt x="16" y="25"/>
                      <a:pt x="16" y="32"/>
                      <a:pt x="15" y="33"/>
                    </a:cubicBezTo>
                    <a:cubicBezTo>
                      <a:pt x="13" y="35"/>
                      <a:pt x="11" y="35"/>
                      <a:pt x="10" y="34"/>
                    </a:cubicBezTo>
                    <a:cubicBezTo>
                      <a:pt x="7" y="32"/>
                      <a:pt x="6" y="24"/>
                      <a:pt x="6" y="24"/>
                    </a:cubicBezTo>
                    <a:cubicBezTo>
                      <a:pt x="3" y="22"/>
                      <a:pt x="2" y="21"/>
                      <a:pt x="1" y="18"/>
                    </a:cubicBezTo>
                    <a:cubicBezTo>
                      <a:pt x="0" y="16"/>
                      <a:pt x="0" y="10"/>
                      <a:pt x="0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5" y="1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4025"/>
              <p:cNvSpPr>
                <a:spLocks noEditPoints="1"/>
              </p:cNvSpPr>
              <p:nvPr/>
            </p:nvSpPr>
            <p:spPr bwMode="auto">
              <a:xfrm>
                <a:off x="7050088" y="3781425"/>
                <a:ext cx="95250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" name="标题 1"/>
          <p:cNvSpPr txBox="1">
            <a:spLocks/>
          </p:cNvSpPr>
          <p:nvPr/>
        </p:nvSpPr>
        <p:spPr>
          <a:xfrm>
            <a:off x="765175" y="313550"/>
            <a:ext cx="2625725" cy="34025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符合承认学习的规律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603824" y="4533349"/>
            <a:ext cx="1614261" cy="28257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课程开发概述</a:t>
            </a:r>
          </a:p>
        </p:txBody>
      </p:sp>
      <p:sp>
        <p:nvSpPr>
          <p:cNvPr id="52" name="矩形 51"/>
          <p:cNvSpPr/>
          <p:nvPr/>
        </p:nvSpPr>
        <p:spPr>
          <a:xfrm>
            <a:off x="716006" y="1903202"/>
            <a:ext cx="5479261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人学习者并不是把知识从外界搬到记忆中，而是以已有的经验为基础，通过与外界的相互作用来建构对知识新的理解，没有任何两个人的知识建构是完全相同的。因此，学习不是简单的信息输入、储存和提取的过程，不是简单的信息累积。知识无法通过教学过程直接灌输给学习者，他们必须</a:t>
            </a:r>
            <a:r>
              <a:rPr lang="zh-CN" altLang="en-US" sz="14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主动参与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整个学习过程，根据自己先前的经验，与他人协商，回话，沟通，在相互质疑的过程中，建构知识的意义。因此，课程设计时要注重学员的</a:t>
            </a:r>
            <a:r>
              <a:rPr lang="zh-CN" altLang="en-US" sz="14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参与性、互动性</a:t>
            </a:r>
            <a:r>
              <a:rPr lang="zh-CN" altLang="en-US" sz="140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641422" y="983996"/>
            <a:ext cx="6365300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kern="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建构主义认为，学生是知识意义的</a:t>
            </a:r>
            <a:r>
              <a:rPr lang="zh-CN" altLang="en-US" sz="2400" b="1" kern="100" dirty="0">
                <a:solidFill>
                  <a:srgbClr val="F39E0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主动建构者</a:t>
            </a:r>
            <a:endParaRPr lang="en-US" altLang="zh-CN" sz="1800" b="1" kern="100" dirty="0">
              <a:solidFill>
                <a:srgbClr val="F39E0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00700" y="1553182"/>
            <a:ext cx="774874" cy="879564"/>
            <a:chOff x="330026" y="1536700"/>
            <a:chExt cx="774874" cy="879564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397630" y="1536700"/>
              <a:ext cx="707270" cy="7072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H="1">
              <a:off x="330026" y="1708994"/>
              <a:ext cx="707270" cy="7072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789454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1522</TotalTime>
  <Words>2389</Words>
  <Application>Microsoft Office PowerPoint</Application>
  <PresentationFormat>全屏显示(16:9)</PresentationFormat>
  <Paragraphs>228</Paragraphs>
  <Slides>34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3" baseType="lpstr">
      <vt:lpstr>굴림</vt:lpstr>
      <vt:lpstr>微软雅黑</vt:lpstr>
      <vt:lpstr>Agency FB</vt:lpstr>
      <vt:lpstr>Arial</vt:lpstr>
      <vt:lpstr>Calibri</vt:lpstr>
      <vt:lpstr>Calibri Light</vt:lpstr>
      <vt:lpstr>Cooper Black</vt:lpstr>
      <vt:lpstr>Wingdings</vt:lpstr>
      <vt:lpstr>第一PPT，www.1ppt.com</vt:lpstr>
      <vt:lpstr>PowerPoint 演示文稿</vt:lpstr>
      <vt:lpstr>PowerPoint 演示文稿</vt:lpstr>
      <vt:lpstr>课程开发的定义</vt:lpstr>
      <vt:lpstr>课程开发的定义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课程开发</dc:title>
  <dc:creator>第一PPT</dc:creator>
  <cp:keywords>www.1ppt.com</cp:keywords>
  <cp:lastModifiedBy>wuhan</cp:lastModifiedBy>
  <cp:revision>282</cp:revision>
  <dcterms:created xsi:type="dcterms:W3CDTF">2015-03-25T07:43:26Z</dcterms:created>
  <dcterms:modified xsi:type="dcterms:W3CDTF">2019-02-18T08:07:18Z</dcterms:modified>
</cp:coreProperties>
</file>