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notesSlides/notesSlide2.xml" ContentType="application/vnd.openxmlformats-officedocument.presentationml.notesSlide+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notesSlides/notesSlide4.xml" ContentType="application/vnd.openxmlformats-officedocument.presentationml.notesSlide+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notesSlides/notesSlide6.xml" ContentType="application/vnd.openxmlformats-officedocument.presentationml.notesSlide+xml"/>
  <Override PartName="/ppt/tags/tag4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3.xml" ContentType="application/vnd.openxmlformats-officedocument.presentationml.tags+xml"/>
  <Override PartName="/ppt/notesSlides/notesSlide9.xml" ContentType="application/vnd.openxmlformats-officedocument.presentationml.notesSlide+xml"/>
  <Override PartName="/ppt/tags/tag44.xml" ContentType="application/vnd.openxmlformats-officedocument.presentationml.tags+xml"/>
  <Override PartName="/ppt/notesSlides/notesSlide10.xml" ContentType="application/vnd.openxmlformats-officedocument.presentationml.notesSlide+xml"/>
  <Override PartName="/ppt/tags/tag45.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6.xml" ContentType="application/vnd.openxmlformats-officedocument.presentationml.tags+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47.xml" ContentType="application/vnd.openxmlformats-officedocument.presentationml.tags+xml"/>
  <Override PartName="/ppt/notesSlides/notesSlide13.xml" ContentType="application/vnd.openxmlformats-officedocument.presentationml.notesSlide+xml"/>
  <Override PartName="/ppt/tags/tag4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9.xml" ContentType="application/vnd.openxmlformats-officedocument.presentationml.tags+xml"/>
  <Override PartName="/ppt/notesSlides/notesSlide16.xml" ContentType="application/vnd.openxmlformats-officedocument.presentationml.notesSlide+xml"/>
  <Override PartName="/ppt/tags/tag50.xml" ContentType="application/vnd.openxmlformats-officedocument.presentationml.tags+xml"/>
  <Override PartName="/ppt/notesSlides/notesSlide17.xml" ContentType="application/vnd.openxmlformats-officedocument.presentationml.notesSlide+xml"/>
  <Override PartName="/ppt/tags/tag51.xml" ContentType="application/vnd.openxmlformats-officedocument.presentationml.tags+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52.xml" ContentType="application/vnd.openxmlformats-officedocument.presentationml.tags+xml"/>
  <Override PartName="/ppt/notesSlides/notesSlide19.xml" ContentType="application/vnd.openxmlformats-officedocument.presentationml.notesSlide+xml"/>
  <Override PartName="/ppt/tags/tag53.xml" ContentType="application/vnd.openxmlformats-officedocument.presentationml.tags+xml"/>
  <Override PartName="/ppt/notesSlides/notesSlide20.xml" ContentType="application/vnd.openxmlformats-officedocument.presentationml.notesSlide+xml"/>
  <Override PartName="/ppt/tags/tag54.xml" ContentType="application/vnd.openxmlformats-officedocument.presentationml.tags+xml"/>
  <Override PartName="/ppt/notesSlides/notesSlide21.xml" ContentType="application/vnd.openxmlformats-officedocument.presentationml.notesSlide+xml"/>
  <Override PartName="/ppt/tags/tag55.xml" ContentType="application/vnd.openxmlformats-officedocument.presentationml.tags+xml"/>
  <Override PartName="/ppt/notesSlides/notesSlide2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56.xml" ContentType="application/vnd.openxmlformats-officedocument.presentationml.tags+xml"/>
  <Override PartName="/ppt/notesSlides/notesSlide23.xml" ContentType="application/vnd.openxmlformats-officedocument.presentationml.notesSlide+xml"/>
  <Override PartName="/ppt/tags/tag57.xml" ContentType="application/vnd.openxmlformats-officedocument.presentationml.tags+xml"/>
  <Override PartName="/ppt/notesSlides/notesSlide2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58.xml" ContentType="application/vnd.openxmlformats-officedocument.presentationml.tags+xml"/>
  <Override PartName="/ppt/notesSlides/notesSlide2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99" r:id="rId2"/>
    <p:sldId id="257" r:id="rId3"/>
    <p:sldId id="259" r:id="rId4"/>
    <p:sldId id="264" r:id="rId5"/>
    <p:sldId id="268" r:id="rId6"/>
    <p:sldId id="303" r:id="rId7"/>
    <p:sldId id="294" r:id="rId8"/>
    <p:sldId id="263" r:id="rId9"/>
    <p:sldId id="276" r:id="rId10"/>
    <p:sldId id="274" r:id="rId11"/>
    <p:sldId id="300" r:id="rId12"/>
    <p:sldId id="266" r:id="rId13"/>
    <p:sldId id="301" r:id="rId14"/>
    <p:sldId id="261" r:id="rId15"/>
    <p:sldId id="269" r:id="rId16"/>
    <p:sldId id="293" r:id="rId17"/>
    <p:sldId id="289" r:id="rId18"/>
    <p:sldId id="280" r:id="rId19"/>
    <p:sldId id="296" r:id="rId20"/>
    <p:sldId id="288" r:id="rId21"/>
    <p:sldId id="292" r:id="rId22"/>
    <p:sldId id="262" r:id="rId23"/>
    <p:sldId id="277" r:id="rId24"/>
    <p:sldId id="272" r:id="rId25"/>
    <p:sldId id="285" r:id="rId26"/>
    <p:sldId id="297" r:id="rId27"/>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642" userDrawn="1">
          <p15:clr>
            <a:srgbClr val="A4A3A4"/>
          </p15:clr>
        </p15:guide>
        <p15:guide id="4" pos="7038" userDrawn="1">
          <p15:clr>
            <a:srgbClr val="A4A3A4"/>
          </p15:clr>
        </p15:guide>
        <p15:guide id="5" orient="horz" pos="3770" userDrawn="1">
          <p15:clr>
            <a:srgbClr val="A4A3A4"/>
          </p15:clr>
        </p15:guide>
        <p15:guide id="6" orient="horz" pos="79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205"/>
    <a:srgbClr val="E9EBEC"/>
    <a:srgbClr val="EAECED"/>
    <a:srgbClr val="E8EBEC"/>
    <a:srgbClr val="E3E6E7"/>
    <a:srgbClr val="F69E00"/>
    <a:srgbClr val="F8FCFE"/>
    <a:srgbClr val="E6EAEC"/>
    <a:srgbClr val="F1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26" autoAdjust="0"/>
    <p:restoredTop sz="94660"/>
  </p:normalViewPr>
  <p:slideViewPr>
    <p:cSldViewPr snapToGrid="0" showGuides="1">
      <p:cViewPr varScale="1">
        <p:scale>
          <a:sx n="63" d="100"/>
          <a:sy n="63" d="100"/>
        </p:scale>
        <p:origin x="132" y="-312"/>
      </p:cViewPr>
      <p:guideLst>
        <p:guide orient="horz" pos="2160"/>
        <p:guide pos="3840"/>
        <p:guide pos="642"/>
        <p:guide pos="7038"/>
        <p:guide orient="horz" pos="3770"/>
        <p:guide orient="horz" pos="799"/>
      </p:guideLst>
    </p:cSldViewPr>
  </p:slideViewPr>
  <p:notesTextViewPr>
    <p:cViewPr>
      <p:scale>
        <a:sx n="1" d="1"/>
        <a:sy n="1" d="1"/>
      </p:scale>
      <p:origin x="0" y="0"/>
    </p:cViewPr>
  </p:notesTextViewPr>
  <p:sorterViewPr>
    <p:cViewPr>
      <p:scale>
        <a:sx n="91" d="100"/>
        <a:sy n="91" d="100"/>
      </p:scale>
      <p:origin x="0" y="0"/>
    </p:cViewPr>
  </p:sorterViewPr>
  <p:notesViewPr>
    <p:cSldViewPr snapToGrid="0">
      <p:cViewPr varScale="1">
        <p:scale>
          <a:sx n="86" d="100"/>
          <a:sy n="86" d="100"/>
        </p:scale>
        <p:origin x="283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package" Target="../embeddings/Microsoft_Excel_Worksheet1.xlsx"/><Relationship Id="rId4" Type="http://schemas.openxmlformats.org/officeDocument/2006/relationships/image" Target="../media/image8.png"/></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固定值</c:v>
                </c:pt>
              </c:strCache>
            </c:strRef>
          </c:tx>
          <c:spPr>
            <a:blipFill>
              <a:blip xmlns:r="http://schemas.openxmlformats.org/officeDocument/2006/relationships" r:embed="rId3"/>
              <a:stretch>
                <a:fillRect/>
              </a:stretch>
            </a:blipFill>
            <a:ln>
              <a:noFill/>
            </a:ln>
            <a:effectLst/>
          </c:spPr>
          <c:invertIfNegative val="0"/>
          <c:dPt>
            <c:idx val="3"/>
            <c:invertIfNegative val="0"/>
            <c:bubble3D val="0"/>
            <c:extLst>
              <c:ext xmlns:c16="http://schemas.microsoft.com/office/drawing/2014/chart" uri="{C3380CC4-5D6E-409C-BE32-E72D297353CC}">
                <c16:uniqueId val="{00000001-7BD9-4D9F-AF32-E68ED93167AB}"/>
              </c:ext>
            </c:extLst>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Sheet1!$B$2:$B$11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extLst>
            <c:ext xmlns:c16="http://schemas.microsoft.com/office/drawing/2014/chart" uri="{C3380CC4-5D6E-409C-BE32-E72D297353CC}">
              <c16:uniqueId val="{00000002-7BD9-4D9F-AF32-E68ED93167AB}"/>
            </c:ext>
          </c:extLst>
        </c:ser>
        <c:ser>
          <c:idx val="1"/>
          <c:order val="1"/>
          <c:tx>
            <c:strRef>
              <c:f>Sheet1!$C$1</c:f>
              <c:strCache>
                <c:ptCount val="1"/>
                <c:pt idx="0">
                  <c:v>辅助</c:v>
                </c:pt>
              </c:strCache>
            </c:strRef>
          </c:tx>
          <c:spPr>
            <a:solidFill>
              <a:schemeClr val="accent2"/>
            </a:solidFill>
            <a:ln>
              <a:noFill/>
            </a:ln>
            <a:effectLst>
              <a:outerShdw blurRad="241300" dir="2700000" sx="108000" sy="108000" algn="tl" rotWithShape="0">
                <a:prstClr val="black">
                  <a:alpha val="20000"/>
                </a:prstClr>
              </a:outerShdw>
            </a:effectLst>
          </c:spPr>
          <c:invertIfNegative val="0"/>
          <c:dPt>
            <c:idx val="3"/>
            <c:invertIfNegative val="0"/>
            <c:bubble3D val="0"/>
            <c:extLst>
              <c:ext xmlns:c16="http://schemas.microsoft.com/office/drawing/2014/chart" uri="{C3380CC4-5D6E-409C-BE32-E72D297353CC}">
                <c16:uniqueId val="{00000004-7BD9-4D9F-AF32-E68ED93167AB}"/>
              </c:ext>
            </c:extLst>
          </c:dPt>
          <c:dLbls>
            <c:dLbl>
              <c:idx val="0"/>
              <c:tx>
                <c:rich>
                  <a:bodyPr/>
                  <a:lstStyle/>
                  <a:p>
                    <a:fld id="{EDF7849D-B879-4493-8467-2B6D0A02918E}"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7BD9-4D9F-AF32-E68ED93167AB}"/>
                </c:ext>
              </c:extLst>
            </c:dLbl>
            <c:dLbl>
              <c:idx val="1"/>
              <c:tx>
                <c:rich>
                  <a:bodyPr/>
                  <a:lstStyle/>
                  <a:p>
                    <a:fld id="{9C0779CE-5031-40D7-854D-E05D0B6237E2}"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7BD9-4D9F-AF32-E68ED93167AB}"/>
                </c:ext>
              </c:extLst>
            </c:dLbl>
            <c:dLbl>
              <c:idx val="2"/>
              <c:tx>
                <c:rich>
                  <a:bodyPr/>
                  <a:lstStyle/>
                  <a:p>
                    <a:fld id="{9693F51A-1353-4D14-A91F-54E66C39F206}"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7BD9-4D9F-AF32-E68ED93167AB}"/>
                </c:ext>
              </c:extLst>
            </c:dLbl>
            <c:dLbl>
              <c:idx val="3"/>
              <c:tx>
                <c:rich>
                  <a:bodyPr/>
                  <a:lstStyle/>
                  <a:p>
                    <a:fld id="{8D2B93A5-4B24-4E3C-9152-83475B99F8F8}"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7BD9-4D9F-AF32-E68ED93167AB}"/>
                </c:ext>
              </c:extLst>
            </c:dLbl>
            <c:dLbl>
              <c:idx val="4"/>
              <c:tx>
                <c:rich>
                  <a:bodyPr/>
                  <a:lstStyle/>
                  <a:p>
                    <a:fld id="{F2552212-11C8-4E8D-A490-18E2CF291462}"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7BD9-4D9F-AF32-E68ED93167AB}"/>
                </c:ext>
              </c:extLst>
            </c:dLbl>
            <c:dLbl>
              <c:idx val="5"/>
              <c:tx>
                <c:rich>
                  <a:bodyPr/>
                  <a:lstStyle/>
                  <a:p>
                    <a:fld id="{D0AD0656-A52C-4089-9A1A-A46B2C7510D5}"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7BD9-4D9F-AF32-E68ED93167AB}"/>
                </c:ext>
              </c:extLst>
            </c:dLbl>
            <c:dLbl>
              <c:idx val="6"/>
              <c:tx>
                <c:rich>
                  <a:bodyPr/>
                  <a:lstStyle/>
                  <a:p>
                    <a:fld id="{494703FE-08E2-4688-9660-394357B13E6F}"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7BD9-4D9F-AF32-E68ED93167AB}"/>
                </c:ext>
              </c:extLst>
            </c:dLbl>
            <c:dLbl>
              <c:idx val="7"/>
              <c:tx>
                <c:rich>
                  <a:bodyPr/>
                  <a:lstStyle/>
                  <a:p>
                    <a:fld id="{EDFD73E9-707E-415C-A983-AD2957E8225E}"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7BD9-4D9F-AF32-E68ED93167AB}"/>
                </c:ext>
              </c:extLst>
            </c:dLbl>
            <c:dLbl>
              <c:idx val="8"/>
              <c:tx>
                <c:rich>
                  <a:bodyPr/>
                  <a:lstStyle/>
                  <a:p>
                    <a:fld id="{D8F776F8-2F6F-413C-B5B4-560249503F3B}"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7BD9-4D9F-AF32-E68ED93167AB}"/>
                </c:ext>
              </c:extLst>
            </c:dLbl>
            <c:dLbl>
              <c:idx val="9"/>
              <c:tx>
                <c:rich>
                  <a:bodyPr/>
                  <a:lstStyle/>
                  <a:p>
                    <a:fld id="{9F68CED8-CD95-4BD3-9DC4-F7BD1BA685E0}" type="CELLRANGE">
                      <a:rPr lang="en-US" altLang="zh-CN"/>
                      <a:pPr/>
                      <a:t>[CELLRANGE]</a:t>
                    </a:fld>
                    <a:endParaRPr lang="zh-CN" altLang="en-US"/>
                  </a:p>
                </c:rich>
              </c:tx>
              <c:dLblPos val="inEnd"/>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7BD9-4D9F-AF32-E68ED93167AB}"/>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Sheet1!$C$2:$C$11</c:f>
              <c:numCache>
                <c:formatCode>0%</c:formatCode>
                <c:ptCount val="10"/>
                <c:pt idx="0">
                  <c:v>0.34</c:v>
                </c:pt>
                <c:pt idx="1">
                  <c:v>0.49000000000000005</c:v>
                </c:pt>
                <c:pt idx="2">
                  <c:v>0.24</c:v>
                </c:pt>
                <c:pt idx="3">
                  <c:v>0.69</c:v>
                </c:pt>
                <c:pt idx="4">
                  <c:v>0.49000000000000005</c:v>
                </c:pt>
                <c:pt idx="5">
                  <c:v>0.34</c:v>
                </c:pt>
                <c:pt idx="6">
                  <c:v>0.28999999999999998</c:v>
                </c:pt>
                <c:pt idx="7">
                  <c:v>0.54</c:v>
                </c:pt>
                <c:pt idx="8">
                  <c:v>0.49000000000000005</c:v>
                </c:pt>
                <c:pt idx="9">
                  <c:v>0.34</c:v>
                </c:pt>
              </c:numCache>
            </c:numRef>
          </c:val>
          <c:extLst>
            <c:ext xmlns:c15="http://schemas.microsoft.com/office/drawing/2012/chart" uri="{02D57815-91ED-43cb-92C2-25804820EDAC}">
              <c15:datalabelsRange>
                <c15:f>Sheet1!$F$2:$F$11</c15:f>
                <c15:dlblRangeCache>
                  <c:ptCount val="10"/>
                  <c:pt idx="0">
                    <c:v>40%</c:v>
                  </c:pt>
                  <c:pt idx="1">
                    <c:v>55%</c:v>
                  </c:pt>
                  <c:pt idx="2">
                    <c:v>30%</c:v>
                  </c:pt>
                  <c:pt idx="3">
                    <c:v>75%</c:v>
                  </c:pt>
                  <c:pt idx="4">
                    <c:v>55%</c:v>
                  </c:pt>
                  <c:pt idx="5">
                    <c:v>40%</c:v>
                  </c:pt>
                  <c:pt idx="6">
                    <c:v>35%</c:v>
                  </c:pt>
                  <c:pt idx="7">
                    <c:v>60%</c:v>
                  </c:pt>
                  <c:pt idx="8">
                    <c:v>55%</c:v>
                  </c:pt>
                  <c:pt idx="9">
                    <c:v>40%</c:v>
                  </c:pt>
                </c15:dlblRangeCache>
              </c15:datalabelsRange>
            </c:ext>
            <c:ext xmlns:c16="http://schemas.microsoft.com/office/drawing/2014/chart" uri="{C3380CC4-5D6E-409C-BE32-E72D297353CC}">
              <c16:uniqueId val="{0000000E-7BD9-4D9F-AF32-E68ED93167AB}"/>
            </c:ext>
          </c:extLst>
        </c:ser>
        <c:ser>
          <c:idx val="2"/>
          <c:order val="2"/>
          <c:tx>
            <c:strRef>
              <c:f>Sheet1!$D$1</c:f>
              <c:strCache>
                <c:ptCount val="1"/>
                <c:pt idx="0">
                  <c:v>固定值2</c:v>
                </c:pt>
              </c:strCache>
            </c:strRef>
          </c:tx>
          <c:spPr>
            <a:blipFill>
              <a:blip xmlns:r="http://schemas.openxmlformats.org/officeDocument/2006/relationships" r:embed="rId4"/>
              <a:stretch>
                <a:fillRect/>
              </a:stretch>
            </a:blipFill>
            <a:ln>
              <a:noFill/>
            </a:ln>
            <a:effectLst/>
          </c:spPr>
          <c:invertIfNegative val="0"/>
          <c:dPt>
            <c:idx val="3"/>
            <c:invertIfNegative val="0"/>
            <c:bubble3D val="0"/>
            <c:extLst>
              <c:ext xmlns:c16="http://schemas.microsoft.com/office/drawing/2014/chart" uri="{C3380CC4-5D6E-409C-BE32-E72D297353CC}">
                <c16:uniqueId val="{00000010-7BD9-4D9F-AF32-E68ED93167AB}"/>
              </c:ext>
            </c:extLst>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Sheet1!$D$2:$D$11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extLst>
            <c:ext xmlns:c16="http://schemas.microsoft.com/office/drawing/2014/chart" uri="{C3380CC4-5D6E-409C-BE32-E72D297353CC}">
              <c16:uniqueId val="{00000011-7BD9-4D9F-AF32-E68ED93167AB}"/>
            </c:ext>
          </c:extLst>
        </c:ser>
        <c:dLbls>
          <c:showLegendKey val="0"/>
          <c:showVal val="0"/>
          <c:showCatName val="0"/>
          <c:showSerName val="0"/>
          <c:showPercent val="0"/>
          <c:showBubbleSize val="0"/>
        </c:dLbls>
        <c:gapWidth val="160"/>
        <c:overlap val="100"/>
        <c:axId val="42226432"/>
        <c:axId val="42227968"/>
      </c:barChart>
      <c:catAx>
        <c:axId val="42226432"/>
        <c:scaling>
          <c:orientation val="minMax"/>
        </c:scaling>
        <c:delete val="0"/>
        <c:axPos val="b"/>
        <c:numFmt formatCode="General" sourceLinked="1"/>
        <c:majorTickMark val="out"/>
        <c:minorTickMark val="none"/>
        <c:tickLblPos val="nextTo"/>
        <c:spPr>
          <a:noFill/>
          <a:ln w="15875" cap="flat" cmpd="sng" algn="ctr">
            <a:solidFill>
              <a:schemeClr val="bg1">
                <a:lumMod val="85000"/>
                <a:alpha val="40000"/>
              </a:schemeClr>
            </a:solidFill>
            <a:round/>
            <a:headEnd type="oval"/>
            <a:tailEnd type="ova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2227968"/>
        <c:crosses val="autoZero"/>
        <c:auto val="0"/>
        <c:lblAlgn val="ctr"/>
        <c:lblOffset val="400"/>
        <c:noMultiLvlLbl val="0"/>
      </c:catAx>
      <c:valAx>
        <c:axId val="42227968"/>
        <c:scaling>
          <c:orientation val="minMax"/>
          <c:max val="1"/>
        </c:scaling>
        <c:delete val="1"/>
        <c:axPos val="l"/>
        <c:numFmt formatCode="0%" sourceLinked="1"/>
        <c:majorTickMark val="out"/>
        <c:minorTickMark val="none"/>
        <c:tickLblPos val="nextTo"/>
        <c:crossAx val="42226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5"/>
              </a:solidFill>
              <a:ln w="19050">
                <a:noFill/>
              </a:ln>
              <a:effectLst/>
            </c:spPr>
            <c:extLst>
              <c:ext xmlns:c16="http://schemas.microsoft.com/office/drawing/2014/chart" uri="{C3380CC4-5D6E-409C-BE32-E72D297353CC}">
                <c16:uniqueId val="{00000001-BA41-4DFE-AD86-AA0E744CE177}"/>
              </c:ext>
            </c:extLst>
          </c:dPt>
          <c:dPt>
            <c:idx val="1"/>
            <c:bubble3D val="0"/>
            <c:spPr>
              <a:noFill/>
              <a:ln w="19050">
                <a:noFill/>
              </a:ln>
              <a:effectLst/>
            </c:spPr>
            <c:extLst>
              <c:ext xmlns:c16="http://schemas.microsoft.com/office/drawing/2014/chart" uri="{C3380CC4-5D6E-409C-BE32-E72D297353CC}">
                <c16:uniqueId val="{00000003-BA41-4DFE-AD86-AA0E744CE177}"/>
              </c:ext>
            </c:extLst>
          </c:dPt>
          <c:cat>
            <c:strRef>
              <c:f>Sheet1!$A$2:$A$3</c:f>
              <c:strCache>
                <c:ptCount val="2"/>
                <c:pt idx="0">
                  <c:v>第一季度</c:v>
                </c:pt>
                <c:pt idx="1">
                  <c:v>第二季度</c:v>
                </c:pt>
              </c:strCache>
            </c:strRef>
          </c:cat>
          <c:val>
            <c:numRef>
              <c:f>Sheet1!$B$2:$B$3</c:f>
              <c:numCache>
                <c:formatCode>0.00%</c:formatCode>
                <c:ptCount val="2"/>
                <c:pt idx="0" formatCode="0%">
                  <c:v>0.6</c:v>
                </c:pt>
                <c:pt idx="1">
                  <c:v>0.4</c:v>
                </c:pt>
              </c:numCache>
            </c:numRef>
          </c:val>
          <c:extLst>
            <c:ext xmlns:c16="http://schemas.microsoft.com/office/drawing/2014/chart" uri="{C3380CC4-5D6E-409C-BE32-E72D297353CC}">
              <c16:uniqueId val="{00000004-BA41-4DFE-AD86-AA0E744CE17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6"/>
              </a:solidFill>
              <a:ln w="19050">
                <a:noFill/>
              </a:ln>
              <a:effectLst/>
            </c:spPr>
            <c:extLst>
              <c:ext xmlns:c16="http://schemas.microsoft.com/office/drawing/2014/chart" uri="{C3380CC4-5D6E-409C-BE32-E72D297353CC}">
                <c16:uniqueId val="{00000001-4140-4542-8773-BF6D970F89C8}"/>
              </c:ext>
            </c:extLst>
          </c:dPt>
          <c:dPt>
            <c:idx val="1"/>
            <c:bubble3D val="0"/>
            <c:spPr>
              <a:noFill/>
              <a:ln w="19050">
                <a:noFill/>
              </a:ln>
              <a:effectLst/>
            </c:spPr>
            <c:extLst>
              <c:ext xmlns:c16="http://schemas.microsoft.com/office/drawing/2014/chart" uri="{C3380CC4-5D6E-409C-BE32-E72D297353CC}">
                <c16:uniqueId val="{00000003-4140-4542-8773-BF6D970F89C8}"/>
              </c:ext>
            </c:extLst>
          </c:dPt>
          <c:cat>
            <c:strRef>
              <c:f>Sheet1!$A$2:$A$3</c:f>
              <c:strCache>
                <c:ptCount val="2"/>
                <c:pt idx="0">
                  <c:v>第一季度</c:v>
                </c:pt>
                <c:pt idx="1">
                  <c:v>第二季度</c:v>
                </c:pt>
              </c:strCache>
            </c:strRef>
          </c:cat>
          <c:val>
            <c:numRef>
              <c:f>Sheet1!$B$2:$B$3</c:f>
              <c:numCache>
                <c:formatCode>0.00%</c:formatCode>
                <c:ptCount val="2"/>
                <c:pt idx="0" formatCode="0%">
                  <c:v>0.2</c:v>
                </c:pt>
                <c:pt idx="1">
                  <c:v>0.8</c:v>
                </c:pt>
              </c:numCache>
            </c:numRef>
          </c:val>
          <c:extLst>
            <c:ext xmlns:c16="http://schemas.microsoft.com/office/drawing/2014/chart" uri="{C3380CC4-5D6E-409C-BE32-E72D297353CC}">
              <c16:uniqueId val="{00000004-4140-4542-8773-BF6D970F89C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1-A1E1-4457-BE4D-0366E684FAD8}"/>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3-A1E1-4457-BE4D-0366E684FAD8}"/>
              </c:ext>
            </c:extLst>
          </c:dPt>
          <c:dPt>
            <c:idx val="2"/>
            <c:invertIfNegative val="0"/>
            <c:bubble3D val="0"/>
            <c:spPr>
              <a:solidFill>
                <a:schemeClr val="accent4"/>
              </a:solidFill>
              <a:ln>
                <a:noFill/>
              </a:ln>
              <a:effectLst/>
            </c:spPr>
            <c:extLst>
              <c:ext xmlns:c16="http://schemas.microsoft.com/office/drawing/2014/chart" uri="{C3380CC4-5D6E-409C-BE32-E72D297353CC}">
                <c16:uniqueId val="{00000005-A1E1-4457-BE4D-0366E684FAD8}"/>
              </c:ext>
            </c:extLst>
          </c:dPt>
          <c:dPt>
            <c:idx val="3"/>
            <c:invertIfNegative val="0"/>
            <c:bubble3D val="0"/>
            <c:spPr>
              <a:solidFill>
                <a:schemeClr val="accent5"/>
              </a:solidFill>
              <a:ln>
                <a:noFill/>
              </a:ln>
              <a:effectLst/>
            </c:spPr>
            <c:extLst>
              <c:ext xmlns:c16="http://schemas.microsoft.com/office/drawing/2014/chart" uri="{C3380CC4-5D6E-409C-BE32-E72D297353CC}">
                <c16:uniqueId val="{00000007-A1E1-4457-BE4D-0366E684FAD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Impact" panose="020B0806030902050204" pitchFamily="34" charset="0"/>
                    <a:ea typeface="+mn-ea"/>
                    <a:cs typeface="+mn-cs"/>
                  </a:defRPr>
                </a:pPr>
                <a:endParaRPr lang="zh-CN"/>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项目1</c:v>
                </c:pt>
                <c:pt idx="1">
                  <c:v>项目2</c:v>
                </c:pt>
                <c:pt idx="2">
                  <c:v>项目3</c:v>
                </c:pt>
                <c:pt idx="3">
                  <c:v>项目4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A1E1-4457-BE4D-0366E684FAD8}"/>
            </c:ext>
          </c:extLst>
        </c:ser>
        <c:dLbls>
          <c:showLegendKey val="0"/>
          <c:showVal val="0"/>
          <c:showCatName val="0"/>
          <c:showSerName val="0"/>
          <c:showPercent val="0"/>
          <c:showBubbleSize val="0"/>
        </c:dLbls>
        <c:gapWidth val="80"/>
        <c:overlap val="100"/>
        <c:axId val="42382848"/>
        <c:axId val="42384384"/>
      </c:barChart>
      <c:catAx>
        <c:axId val="42382848"/>
        <c:scaling>
          <c:orientation val="minMax"/>
        </c:scaling>
        <c:delete val="0"/>
        <c:axPos val="b"/>
        <c:numFmt formatCode="General" sourceLinked="1"/>
        <c:majorTickMark val="out"/>
        <c:minorTickMark val="none"/>
        <c:tickLblPos val="high"/>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2384384"/>
        <c:crosses val="autoZero"/>
        <c:auto val="1"/>
        <c:lblAlgn val="ctr"/>
        <c:lblOffset val="0"/>
        <c:noMultiLvlLbl val="0"/>
      </c:catAx>
      <c:valAx>
        <c:axId val="42384384"/>
        <c:scaling>
          <c:orientation val="minMax"/>
        </c:scaling>
        <c:delete val="1"/>
        <c:axPos val="l"/>
        <c:numFmt formatCode="General" sourceLinked="1"/>
        <c:majorTickMark val="none"/>
        <c:minorTickMark val="none"/>
        <c:tickLblPos val="nextTo"/>
        <c:crossAx val="42382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solidFill>
                <a:schemeClr val="bg1"/>
              </a:solidFill>
            </a:ln>
            <a:effectLst>
              <a:outerShdw blurRad="101600" dist="63500" dir="2700000" algn="tl" rotWithShape="0">
                <a:prstClr val="black">
                  <a:alpha val="20000"/>
                </a:prstClr>
              </a:outerShdw>
            </a:effectLst>
          </c:spPr>
          <c:dPt>
            <c:idx val="0"/>
            <c:bubble3D val="0"/>
            <c:spPr>
              <a:solidFill>
                <a:schemeClr val="accent1"/>
              </a:solidFill>
              <a:ln w="25400">
                <a:solidFill>
                  <a:schemeClr val="bg1"/>
                </a:solidFill>
              </a:ln>
              <a:effectLst>
                <a:outerShdw blurRad="101600" dist="63500" dir="2700000" algn="tl" rotWithShape="0">
                  <a:prstClr val="black">
                    <a:alpha val="20000"/>
                  </a:prstClr>
                </a:outerShdw>
              </a:effectLst>
            </c:spPr>
            <c:extLst>
              <c:ext xmlns:c16="http://schemas.microsoft.com/office/drawing/2014/chart" uri="{C3380CC4-5D6E-409C-BE32-E72D297353CC}">
                <c16:uniqueId val="{00000001-D1DD-4544-AB51-60592AE68821}"/>
              </c:ext>
            </c:extLst>
          </c:dPt>
          <c:dPt>
            <c:idx val="1"/>
            <c:bubble3D val="0"/>
            <c:spPr>
              <a:solidFill>
                <a:schemeClr val="accent2"/>
              </a:solidFill>
              <a:ln w="25400">
                <a:solidFill>
                  <a:schemeClr val="bg1"/>
                </a:solidFill>
              </a:ln>
              <a:effectLst>
                <a:outerShdw blurRad="101600" dist="63500" dir="2700000" algn="tl" rotWithShape="0">
                  <a:prstClr val="black">
                    <a:alpha val="20000"/>
                  </a:prstClr>
                </a:outerShdw>
              </a:effectLst>
            </c:spPr>
            <c:extLst>
              <c:ext xmlns:c16="http://schemas.microsoft.com/office/drawing/2014/chart" uri="{C3380CC4-5D6E-409C-BE32-E72D297353CC}">
                <c16:uniqueId val="{00000003-D1DD-4544-AB51-60592AE68821}"/>
              </c:ext>
            </c:extLst>
          </c:dPt>
          <c:dPt>
            <c:idx val="2"/>
            <c:bubble3D val="0"/>
            <c:spPr>
              <a:solidFill>
                <a:schemeClr val="accent3"/>
              </a:solidFill>
              <a:ln w="25400">
                <a:solidFill>
                  <a:schemeClr val="bg1"/>
                </a:solidFill>
              </a:ln>
              <a:effectLst>
                <a:outerShdw blurRad="101600" dist="63500" dir="2700000" algn="tl" rotWithShape="0">
                  <a:prstClr val="black">
                    <a:alpha val="20000"/>
                  </a:prstClr>
                </a:outerShdw>
              </a:effectLst>
            </c:spPr>
            <c:extLst>
              <c:ext xmlns:c16="http://schemas.microsoft.com/office/drawing/2014/chart" uri="{C3380CC4-5D6E-409C-BE32-E72D297353CC}">
                <c16:uniqueId val="{00000005-D1DD-4544-AB51-60592AE68821}"/>
              </c:ext>
            </c:extLst>
          </c:dPt>
          <c:dPt>
            <c:idx val="3"/>
            <c:bubble3D val="0"/>
            <c:spPr>
              <a:solidFill>
                <a:schemeClr val="accent4"/>
              </a:solidFill>
              <a:ln w="25400">
                <a:solidFill>
                  <a:schemeClr val="bg1"/>
                </a:solidFill>
              </a:ln>
              <a:effectLst>
                <a:outerShdw blurRad="101600" dist="63500" dir="2700000" algn="tl" rotWithShape="0">
                  <a:prstClr val="black">
                    <a:alpha val="20000"/>
                  </a:prstClr>
                </a:outerShdw>
              </a:effectLst>
            </c:spPr>
            <c:extLst>
              <c:ext xmlns:c16="http://schemas.microsoft.com/office/drawing/2014/chart" uri="{C3380CC4-5D6E-409C-BE32-E72D297353CC}">
                <c16:uniqueId val="{00000007-D1DD-4544-AB51-60592AE68821}"/>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Impact" panose="020B0806030902050204" pitchFamily="34" charset="0"/>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D1DD-4544-AB51-60592AE6882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2"/>
            </a:solidFill>
            <a:ln w="25400">
              <a:noFill/>
            </a:ln>
            <a:effectLst/>
          </c:spPr>
          <c:invertIfNegative val="0"/>
          <c:dPt>
            <c:idx val="0"/>
            <c:invertIfNegative val="0"/>
            <c:bubble3D val="0"/>
            <c:spPr>
              <a:solidFill>
                <a:schemeClr val="accent2"/>
              </a:solidFill>
              <a:ln w="25400">
                <a:noFill/>
              </a:ln>
              <a:effectLst/>
            </c:spPr>
            <c:extLst>
              <c:ext xmlns:c16="http://schemas.microsoft.com/office/drawing/2014/chart" uri="{C3380CC4-5D6E-409C-BE32-E72D297353CC}">
                <c16:uniqueId val="{00000001-044F-44EE-AC02-906EC0B10D36}"/>
              </c:ext>
            </c:extLst>
          </c:dPt>
          <c:dPt>
            <c:idx val="1"/>
            <c:invertIfNegative val="0"/>
            <c:bubble3D val="0"/>
            <c:extLst>
              <c:ext xmlns:c16="http://schemas.microsoft.com/office/drawing/2014/chart" uri="{C3380CC4-5D6E-409C-BE32-E72D297353CC}">
                <c16:uniqueId val="{00000003-044F-44EE-AC02-906EC0B10D3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extLst>
            <c:ext xmlns:c16="http://schemas.microsoft.com/office/drawing/2014/chart" uri="{C3380CC4-5D6E-409C-BE32-E72D297353CC}">
              <c16:uniqueId val="{00000004-044F-44EE-AC02-906EC0B10D36}"/>
            </c:ext>
          </c:extLst>
        </c:ser>
        <c:dLbls>
          <c:dLblPos val="inEnd"/>
          <c:showLegendKey val="0"/>
          <c:showVal val="1"/>
          <c:showCatName val="0"/>
          <c:showSerName val="0"/>
          <c:showPercent val="0"/>
          <c:showBubbleSize val="0"/>
        </c:dLbls>
        <c:gapWidth val="100"/>
        <c:overlap val="100"/>
        <c:axId val="49575040"/>
        <c:axId val="49571328"/>
      </c:barChart>
      <c:valAx>
        <c:axId val="49571328"/>
        <c:scaling>
          <c:orientation val="minMax"/>
        </c:scaling>
        <c:delete val="1"/>
        <c:axPos val="t"/>
        <c:numFmt formatCode="General" sourceLinked="1"/>
        <c:majorTickMark val="out"/>
        <c:minorTickMark val="none"/>
        <c:tickLblPos val="nextTo"/>
        <c:crossAx val="49575040"/>
        <c:crosses val="max"/>
        <c:crossBetween val="between"/>
      </c:valAx>
      <c:catAx>
        <c:axId val="49575040"/>
        <c:scaling>
          <c:orientation val="minMax"/>
        </c:scaling>
        <c:delete val="1"/>
        <c:axPos val="l"/>
        <c:numFmt formatCode="General" sourceLinked="1"/>
        <c:majorTickMark val="out"/>
        <c:minorTickMark val="none"/>
        <c:tickLblPos val="nextTo"/>
        <c:crossAx val="49571328"/>
        <c:crosses val="autoZero"/>
        <c:auto val="1"/>
        <c:lblAlgn val="ctr"/>
        <c:lblOffset val="0"/>
        <c:noMultiLvlLbl val="0"/>
      </c:cat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3"/>
            </a:solidFill>
            <a:ln w="25400">
              <a:noFill/>
            </a:ln>
            <a:effectLst/>
          </c:spPr>
          <c:invertIfNegative val="0"/>
          <c:dPt>
            <c:idx val="0"/>
            <c:invertIfNegative val="0"/>
            <c:bubble3D val="0"/>
            <c:spPr>
              <a:solidFill>
                <a:schemeClr val="accent3"/>
              </a:solidFill>
              <a:ln w="25400">
                <a:noFill/>
              </a:ln>
              <a:effectLst/>
            </c:spPr>
            <c:extLst>
              <c:ext xmlns:c16="http://schemas.microsoft.com/office/drawing/2014/chart" uri="{C3380CC4-5D6E-409C-BE32-E72D297353CC}">
                <c16:uniqueId val="{00000001-E6BA-4B9B-AF4E-A6A9BAECE8B3}"/>
              </c:ext>
            </c:extLst>
          </c:dPt>
          <c:dPt>
            <c:idx val="1"/>
            <c:invertIfNegative val="0"/>
            <c:bubble3D val="0"/>
            <c:extLst>
              <c:ext xmlns:c16="http://schemas.microsoft.com/office/drawing/2014/chart" uri="{C3380CC4-5D6E-409C-BE32-E72D297353CC}">
                <c16:uniqueId val="{00000003-E6BA-4B9B-AF4E-A6A9BAECE8B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extLst>
            <c:ext xmlns:c16="http://schemas.microsoft.com/office/drawing/2014/chart" uri="{C3380CC4-5D6E-409C-BE32-E72D297353CC}">
              <c16:uniqueId val="{00000004-E6BA-4B9B-AF4E-A6A9BAECE8B3}"/>
            </c:ext>
          </c:extLst>
        </c:ser>
        <c:dLbls>
          <c:dLblPos val="inEnd"/>
          <c:showLegendKey val="0"/>
          <c:showVal val="1"/>
          <c:showCatName val="0"/>
          <c:showSerName val="0"/>
          <c:showPercent val="0"/>
          <c:showBubbleSize val="0"/>
        </c:dLbls>
        <c:gapWidth val="100"/>
        <c:overlap val="100"/>
        <c:axId val="49828224"/>
        <c:axId val="49824512"/>
      </c:barChart>
      <c:valAx>
        <c:axId val="49824512"/>
        <c:scaling>
          <c:orientation val="maxMin"/>
        </c:scaling>
        <c:delete val="1"/>
        <c:axPos val="t"/>
        <c:numFmt formatCode="General" sourceLinked="1"/>
        <c:majorTickMark val="out"/>
        <c:minorTickMark val="none"/>
        <c:tickLblPos val="nextTo"/>
        <c:crossAx val="49828224"/>
        <c:crosses val="max"/>
        <c:crossBetween val="between"/>
      </c:valAx>
      <c:catAx>
        <c:axId val="49828224"/>
        <c:scaling>
          <c:orientation val="minMax"/>
        </c:scaling>
        <c:delete val="1"/>
        <c:axPos val="r"/>
        <c:numFmt formatCode="General" sourceLinked="1"/>
        <c:majorTickMark val="out"/>
        <c:minorTickMark val="none"/>
        <c:tickLblPos val="nextTo"/>
        <c:crossAx val="49824512"/>
        <c:crosses val="autoZero"/>
        <c:auto val="1"/>
        <c:lblAlgn val="ctr"/>
        <c:lblOffset val="0"/>
        <c:noMultiLvlLbl val="0"/>
      </c:cat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辅助列</c:v>
                </c:pt>
              </c:strCache>
            </c:strRef>
          </c:tx>
          <c:spPr>
            <a:solidFill>
              <a:schemeClr val="accent3"/>
            </a:solidFill>
            <a:ln>
              <a:noFill/>
            </a:ln>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3.4</c:v>
                </c:pt>
                <c:pt idx="1">
                  <c:v>2.5</c:v>
                </c:pt>
                <c:pt idx="2">
                  <c:v>3.5</c:v>
                </c:pt>
                <c:pt idx="3">
                  <c:v>2.1</c:v>
                </c:pt>
                <c:pt idx="4">
                  <c:v>3</c:v>
                </c:pt>
                <c:pt idx="5">
                  <c:v>2.5</c:v>
                </c:pt>
                <c:pt idx="6">
                  <c:v>3.4</c:v>
                </c:pt>
                <c:pt idx="7">
                  <c:v>3</c:v>
                </c:pt>
                <c:pt idx="8">
                  <c:v>4.0999999999999996</c:v>
                </c:pt>
                <c:pt idx="9">
                  <c:v>3.5</c:v>
                </c:pt>
                <c:pt idx="10">
                  <c:v>3.7</c:v>
                </c:pt>
                <c:pt idx="11">
                  <c:v>2.6</c:v>
                </c:pt>
              </c:numCache>
            </c:numRef>
          </c:val>
          <c:extLst>
            <c:ext xmlns:c16="http://schemas.microsoft.com/office/drawing/2014/chart" uri="{C3380CC4-5D6E-409C-BE32-E72D297353CC}">
              <c16:uniqueId val="{00000000-C13F-4B7A-BF61-0F4449F08A67}"/>
            </c:ext>
          </c:extLst>
        </c:ser>
        <c:dLbls>
          <c:showLegendKey val="0"/>
          <c:showVal val="0"/>
          <c:showCatName val="0"/>
          <c:showSerName val="0"/>
          <c:showPercent val="0"/>
          <c:showBubbleSize val="0"/>
        </c:dLbls>
        <c:axId val="86296064"/>
        <c:axId val="86297600"/>
      </c:areaChart>
      <c:lineChart>
        <c:grouping val="standard"/>
        <c:varyColors val="0"/>
        <c:ser>
          <c:idx val="0"/>
          <c:order val="0"/>
          <c:tx>
            <c:strRef>
              <c:f>Sheet1!$B$1</c:f>
              <c:strCache>
                <c:ptCount val="1"/>
                <c:pt idx="0">
                  <c:v>数值填入</c:v>
                </c:pt>
              </c:strCache>
            </c:strRef>
          </c:tx>
          <c:spPr>
            <a:ln w="50800" cap="rnd">
              <a:solidFill>
                <a:schemeClr val="bg1"/>
              </a:solidFill>
              <a:round/>
            </a:ln>
            <a:effectLst>
              <a:outerShdw blurRad="177800" dist="88900" dir="5400000" algn="t" rotWithShape="0">
                <a:schemeClr val="accent3">
                  <a:lumMod val="50000"/>
                  <a:alpha val="60000"/>
                </a:schemeClr>
              </a:outerShdw>
            </a:effectLst>
          </c:spPr>
          <c:marker>
            <c:symbol val="circle"/>
            <c:size val="12"/>
            <c:spPr>
              <a:solidFill>
                <a:schemeClr val="accent3"/>
              </a:solidFill>
              <a:ln w="34925">
                <a:solidFill>
                  <a:schemeClr val="bg1"/>
                </a:solidFill>
              </a:ln>
              <a:effectLst>
                <a:outerShdw blurRad="177800" dist="88900" dir="5400000" algn="t" rotWithShape="0">
                  <a:schemeClr val="accent3">
                    <a:lumMod val="50000"/>
                    <a:alpha val="60000"/>
                  </a:schemeClr>
                </a:outerShdw>
              </a:effectLst>
            </c:spPr>
          </c:marker>
          <c:dLbls>
            <c:dLbl>
              <c:idx val="8"/>
              <c:spPr>
                <a:solidFill>
                  <a:srgbClr val="FFFFFF"/>
                </a:solidFill>
                <a:ln w="15875">
                  <a:solidFill>
                    <a:srgbClr val="01B3C5"/>
                  </a:solidFill>
                </a:ln>
                <a:effectLst>
                  <a:outerShdw blurRad="76200" dist="38100" dir="2700000" algn="tl" rotWithShape="0">
                    <a:prstClr val="black">
                      <a:alpha val="20000"/>
                    </a:prstClr>
                  </a:outerShdw>
                </a:effectLst>
              </c:spPr>
              <c:txPr>
                <a:bodyPr rot="0" spcFirstLastPara="1" vertOverflow="clip" horzOverflow="clip" vert="horz" wrap="square" lIns="38100" tIns="19050" rIns="38100" bIns="19050" anchor="ctr" anchorCtr="1">
                  <a:spAutoFit/>
                </a:bodyPr>
                <a:lstStyle/>
                <a:p>
                  <a:pPr>
                    <a:defRPr sz="1200" b="0" i="0" u="none" strike="noStrike" kern="1200" baseline="0">
                      <a:solidFill>
                        <a:schemeClr val="bg1">
                          <a:lumMod val="50000"/>
                        </a:schemeClr>
                      </a:solidFill>
                      <a:latin typeface="Impact" panose="020B0806030902050204" pitchFamily="34" charset="0"/>
                      <a:ea typeface="+mn-ea"/>
                      <a:cs typeface="+mn-cs"/>
                    </a:defRPr>
                  </a:pPr>
                  <a:endParaRPr lang="zh-CN"/>
                </a:p>
              </c:txPr>
              <c:dLblPos val="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oundRectCallout">
                      <a:avLst/>
                    </a:prstGeom>
                    <a:noFill/>
                    <a:ln>
                      <a:noFill/>
                    </a:ln>
                  </c15:spPr>
                </c:ext>
                <c:ext xmlns:c16="http://schemas.microsoft.com/office/drawing/2014/chart" uri="{C3380CC4-5D6E-409C-BE32-E72D297353CC}">
                  <c16:uniqueId val="{00000001-C13F-4B7A-BF61-0F4449F08A67}"/>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Impact" panose="020B0806030902050204" pitchFamily="34" charset="0"/>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3.4</c:v>
                </c:pt>
                <c:pt idx="1">
                  <c:v>2.5</c:v>
                </c:pt>
                <c:pt idx="2">
                  <c:v>3.5</c:v>
                </c:pt>
                <c:pt idx="3">
                  <c:v>2.1</c:v>
                </c:pt>
                <c:pt idx="4">
                  <c:v>3</c:v>
                </c:pt>
                <c:pt idx="5">
                  <c:v>2.5</c:v>
                </c:pt>
                <c:pt idx="6">
                  <c:v>3.4</c:v>
                </c:pt>
                <c:pt idx="7">
                  <c:v>3</c:v>
                </c:pt>
                <c:pt idx="8">
                  <c:v>4.0999999999999996</c:v>
                </c:pt>
                <c:pt idx="9">
                  <c:v>3.5</c:v>
                </c:pt>
                <c:pt idx="10">
                  <c:v>3.7</c:v>
                </c:pt>
                <c:pt idx="11">
                  <c:v>2.6</c:v>
                </c:pt>
              </c:numCache>
            </c:numRef>
          </c:val>
          <c:smooth val="0"/>
          <c:extLst>
            <c:ext xmlns:c16="http://schemas.microsoft.com/office/drawing/2014/chart" uri="{C3380CC4-5D6E-409C-BE32-E72D297353CC}">
              <c16:uniqueId val="{00000002-C13F-4B7A-BF61-0F4449F08A67}"/>
            </c:ext>
          </c:extLst>
        </c:ser>
        <c:dLbls>
          <c:showLegendKey val="0"/>
          <c:showVal val="0"/>
          <c:showCatName val="0"/>
          <c:showSerName val="0"/>
          <c:showPercent val="0"/>
          <c:showBubbleSize val="0"/>
        </c:dLbls>
        <c:marker val="1"/>
        <c:smooth val="0"/>
        <c:axId val="86296064"/>
        <c:axId val="86297600"/>
      </c:lineChart>
      <c:catAx>
        <c:axId val="86296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86297600"/>
        <c:crosses val="autoZero"/>
        <c:auto val="1"/>
        <c:lblAlgn val="ctr"/>
        <c:lblOffset val="100"/>
        <c:noMultiLvlLbl val="0"/>
      </c:catAx>
      <c:valAx>
        <c:axId val="86297600"/>
        <c:scaling>
          <c:orientation val="minMax"/>
          <c:max val="5"/>
        </c:scaling>
        <c:delete val="1"/>
        <c:axPos val="l"/>
        <c:numFmt formatCode="General" sourceLinked="1"/>
        <c:majorTickMark val="none"/>
        <c:minorTickMark val="none"/>
        <c:tickLblPos val="nextTo"/>
        <c:crossAx val="86296064"/>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7367-4893-BC09-12B39163CA87}"/>
              </c:ext>
            </c:extLst>
          </c:dPt>
          <c:dPt>
            <c:idx val="1"/>
            <c:bubble3D val="0"/>
            <c:spPr>
              <a:noFill/>
              <a:ln w="19050">
                <a:noFill/>
              </a:ln>
              <a:effectLst/>
            </c:spPr>
            <c:extLst>
              <c:ext xmlns:c16="http://schemas.microsoft.com/office/drawing/2014/chart" uri="{C3380CC4-5D6E-409C-BE32-E72D297353CC}">
                <c16:uniqueId val="{00000003-7367-4893-BC09-12B39163CA87}"/>
              </c:ext>
            </c:extLst>
          </c:dPt>
          <c:cat>
            <c:strRef>
              <c:f>Sheet1!$A$2:$A$3</c:f>
              <c:strCache>
                <c:ptCount val="2"/>
                <c:pt idx="0">
                  <c:v>第一季度</c:v>
                </c:pt>
                <c:pt idx="1">
                  <c:v>第二季度</c:v>
                </c:pt>
              </c:strCache>
            </c:strRef>
          </c:cat>
          <c:val>
            <c:numRef>
              <c:f>Sheet1!$B$2:$B$3</c:f>
              <c:numCache>
                <c:formatCode>0.00%</c:formatCode>
                <c:ptCount val="2"/>
                <c:pt idx="0" formatCode="0%">
                  <c:v>0.4</c:v>
                </c:pt>
                <c:pt idx="1">
                  <c:v>0.6</c:v>
                </c:pt>
              </c:numCache>
            </c:numRef>
          </c:val>
          <c:extLst>
            <c:ext xmlns:c16="http://schemas.microsoft.com/office/drawing/2014/chart" uri="{C3380CC4-5D6E-409C-BE32-E72D297353CC}">
              <c16:uniqueId val="{00000004-7367-4893-BC09-12B39163CA8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AD5C-4650-9356-6D40CFB92410}"/>
              </c:ext>
            </c:extLst>
          </c:dPt>
          <c:dPt>
            <c:idx val="1"/>
            <c:bubble3D val="0"/>
            <c:spPr>
              <a:noFill/>
              <a:ln w="19050">
                <a:noFill/>
              </a:ln>
              <a:effectLst/>
            </c:spPr>
            <c:extLst>
              <c:ext xmlns:c16="http://schemas.microsoft.com/office/drawing/2014/chart" uri="{C3380CC4-5D6E-409C-BE32-E72D297353CC}">
                <c16:uniqueId val="{00000003-AD5C-4650-9356-6D40CFB92410}"/>
              </c:ext>
            </c:extLst>
          </c:dPt>
          <c:cat>
            <c:strRef>
              <c:f>Sheet1!$A$2:$A$3</c:f>
              <c:strCache>
                <c:ptCount val="2"/>
                <c:pt idx="0">
                  <c:v>第一季度</c:v>
                </c:pt>
                <c:pt idx="1">
                  <c:v>第二季度</c:v>
                </c:pt>
              </c:strCache>
            </c:strRef>
          </c:cat>
          <c:val>
            <c:numRef>
              <c:f>Sheet1!$B$2:$B$3</c:f>
              <c:numCache>
                <c:formatCode>0.00%</c:formatCode>
                <c:ptCount val="2"/>
                <c:pt idx="0" formatCode="0%">
                  <c:v>0.75</c:v>
                </c:pt>
                <c:pt idx="1">
                  <c:v>0.25</c:v>
                </c:pt>
              </c:numCache>
            </c:numRef>
          </c:val>
          <c:extLst>
            <c:ext xmlns:c16="http://schemas.microsoft.com/office/drawing/2014/chart" uri="{C3380CC4-5D6E-409C-BE32-E72D297353CC}">
              <c16:uniqueId val="{00000004-AD5C-4650-9356-6D40CFB9241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2850-49E0-AFDE-53C4D0BAF512}"/>
              </c:ext>
            </c:extLst>
          </c:dPt>
          <c:dPt>
            <c:idx val="1"/>
            <c:bubble3D val="0"/>
            <c:spPr>
              <a:noFill/>
              <a:ln w="19050">
                <a:noFill/>
              </a:ln>
              <a:effectLst/>
            </c:spPr>
            <c:extLst>
              <c:ext xmlns:c16="http://schemas.microsoft.com/office/drawing/2014/chart" uri="{C3380CC4-5D6E-409C-BE32-E72D297353CC}">
                <c16:uniqueId val="{00000003-2850-49E0-AFDE-53C4D0BAF512}"/>
              </c:ext>
            </c:extLst>
          </c:dPt>
          <c:cat>
            <c:strRef>
              <c:f>Sheet1!$A$2:$A$3</c:f>
              <c:strCache>
                <c:ptCount val="2"/>
                <c:pt idx="0">
                  <c:v>第一季度</c:v>
                </c:pt>
                <c:pt idx="1">
                  <c:v>第二季度</c:v>
                </c:pt>
              </c:strCache>
            </c:strRef>
          </c:cat>
          <c:val>
            <c:numRef>
              <c:f>Sheet1!$B$2:$B$3</c:f>
              <c:numCache>
                <c:formatCode>0.00%</c:formatCode>
                <c:ptCount val="2"/>
                <c:pt idx="0" formatCode="0%">
                  <c:v>0.8</c:v>
                </c:pt>
                <c:pt idx="1">
                  <c:v>0.19999999999999996</c:v>
                </c:pt>
              </c:numCache>
            </c:numRef>
          </c:val>
          <c:extLst>
            <c:ext xmlns:c16="http://schemas.microsoft.com/office/drawing/2014/chart" uri="{C3380CC4-5D6E-409C-BE32-E72D297353CC}">
              <c16:uniqueId val="{00000004-2850-49E0-AFDE-53C4D0BAF51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75C123-D6CD-4046-9E13-CA7186604EF0}" type="datetimeFigureOut">
              <a:rPr lang="zh-CN" altLang="en-US" smtClean="0"/>
              <a:t>2019-02-18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89000D-5344-416A-A6D3-78D1717783EF}" type="slidenum">
              <a:rPr lang="zh-CN" altLang="en-US" smtClean="0"/>
              <a:t>‹#›</a:t>
            </a:fld>
            <a:endParaRPr lang="zh-CN" altLang="en-US"/>
          </a:p>
        </p:txBody>
      </p:sp>
    </p:spTree>
    <p:extLst>
      <p:ext uri="{BB962C8B-B14F-4D97-AF65-F5344CB8AC3E}">
        <p14:creationId xmlns:p14="http://schemas.microsoft.com/office/powerpoint/2010/main" val="1636313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6DC34-D585-42D5-89F7-991AD639A885}"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2743B-58E3-4952-98AC-60B7F3305738}" type="slidenum">
              <a:rPr lang="zh-CN" altLang="en-US" smtClean="0"/>
              <a:t>‹#›</a:t>
            </a:fld>
            <a:endParaRPr lang="zh-CN" altLang="en-US"/>
          </a:p>
        </p:txBody>
      </p:sp>
    </p:spTree>
    <p:extLst>
      <p:ext uri="{BB962C8B-B14F-4D97-AF65-F5344CB8AC3E}">
        <p14:creationId xmlns:p14="http://schemas.microsoft.com/office/powerpoint/2010/main" val="39876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a:t>
            </a:fld>
            <a:endParaRPr lang="zh-CN" altLang="en-US"/>
          </a:p>
        </p:txBody>
      </p:sp>
    </p:spTree>
    <p:extLst>
      <p:ext uri="{BB962C8B-B14F-4D97-AF65-F5344CB8AC3E}">
        <p14:creationId xmlns:p14="http://schemas.microsoft.com/office/powerpoint/2010/main" val="1126492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10</a:t>
            </a:fld>
            <a:endParaRPr lang="id-ID"/>
          </a:p>
        </p:txBody>
      </p:sp>
    </p:spTree>
    <p:extLst>
      <p:ext uri="{BB962C8B-B14F-4D97-AF65-F5344CB8AC3E}">
        <p14:creationId xmlns:p14="http://schemas.microsoft.com/office/powerpoint/2010/main" val="1329241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11</a:t>
            </a:fld>
            <a:endParaRPr lang="id-ID"/>
          </a:p>
        </p:txBody>
      </p:sp>
    </p:spTree>
    <p:extLst>
      <p:ext uri="{BB962C8B-B14F-4D97-AF65-F5344CB8AC3E}">
        <p14:creationId xmlns:p14="http://schemas.microsoft.com/office/powerpoint/2010/main" val="688398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12</a:t>
            </a:fld>
            <a:endParaRPr lang="id-ID"/>
          </a:p>
        </p:txBody>
      </p:sp>
    </p:spTree>
    <p:extLst>
      <p:ext uri="{BB962C8B-B14F-4D97-AF65-F5344CB8AC3E}">
        <p14:creationId xmlns:p14="http://schemas.microsoft.com/office/powerpoint/2010/main" val="3170368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13</a:t>
            </a:fld>
            <a:endParaRPr lang="zh-CN" altLang="en-US"/>
          </a:p>
        </p:txBody>
      </p:sp>
    </p:spTree>
    <p:extLst>
      <p:ext uri="{BB962C8B-B14F-4D97-AF65-F5344CB8AC3E}">
        <p14:creationId xmlns:p14="http://schemas.microsoft.com/office/powerpoint/2010/main" val="3382897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14</a:t>
            </a:fld>
            <a:endParaRPr lang="zh-CN" altLang="en-US"/>
          </a:p>
        </p:txBody>
      </p:sp>
    </p:spTree>
    <p:extLst>
      <p:ext uri="{BB962C8B-B14F-4D97-AF65-F5344CB8AC3E}">
        <p14:creationId xmlns:p14="http://schemas.microsoft.com/office/powerpoint/2010/main" val="1209901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15</a:t>
            </a:fld>
            <a:endParaRPr lang="id-ID"/>
          </a:p>
        </p:txBody>
      </p:sp>
    </p:spTree>
    <p:extLst>
      <p:ext uri="{BB962C8B-B14F-4D97-AF65-F5344CB8AC3E}">
        <p14:creationId xmlns:p14="http://schemas.microsoft.com/office/powerpoint/2010/main" val="2788721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16</a:t>
            </a:fld>
            <a:endParaRPr lang="zh-CN" altLang="en-US"/>
          </a:p>
        </p:txBody>
      </p:sp>
    </p:spTree>
    <p:extLst>
      <p:ext uri="{BB962C8B-B14F-4D97-AF65-F5344CB8AC3E}">
        <p14:creationId xmlns:p14="http://schemas.microsoft.com/office/powerpoint/2010/main" val="1661445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17</a:t>
            </a:fld>
            <a:endParaRPr lang="zh-CN" altLang="en-US"/>
          </a:p>
        </p:txBody>
      </p:sp>
    </p:spTree>
    <p:extLst>
      <p:ext uri="{BB962C8B-B14F-4D97-AF65-F5344CB8AC3E}">
        <p14:creationId xmlns:p14="http://schemas.microsoft.com/office/powerpoint/2010/main" val="652913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18</a:t>
            </a:fld>
            <a:endParaRPr lang="zh-CN" altLang="en-US"/>
          </a:p>
        </p:txBody>
      </p:sp>
    </p:spTree>
    <p:extLst>
      <p:ext uri="{BB962C8B-B14F-4D97-AF65-F5344CB8AC3E}">
        <p14:creationId xmlns:p14="http://schemas.microsoft.com/office/powerpoint/2010/main" val="742717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934715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a:t>
            </a:fld>
            <a:endParaRPr lang="zh-CN" altLang="en-US"/>
          </a:p>
        </p:txBody>
      </p:sp>
    </p:spTree>
    <p:extLst>
      <p:ext uri="{BB962C8B-B14F-4D97-AF65-F5344CB8AC3E}">
        <p14:creationId xmlns:p14="http://schemas.microsoft.com/office/powerpoint/2010/main" val="3233753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20</a:t>
            </a:fld>
            <a:endParaRPr lang="zh-CN" altLang="en-US"/>
          </a:p>
        </p:txBody>
      </p:sp>
    </p:spTree>
    <p:extLst>
      <p:ext uri="{BB962C8B-B14F-4D97-AF65-F5344CB8AC3E}">
        <p14:creationId xmlns:p14="http://schemas.microsoft.com/office/powerpoint/2010/main" val="2734101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21</a:t>
            </a:fld>
            <a:endParaRPr lang="zh-CN" altLang="en-US"/>
          </a:p>
        </p:txBody>
      </p:sp>
    </p:spTree>
    <p:extLst>
      <p:ext uri="{BB962C8B-B14F-4D97-AF65-F5344CB8AC3E}">
        <p14:creationId xmlns:p14="http://schemas.microsoft.com/office/powerpoint/2010/main" val="4212325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22</a:t>
            </a:fld>
            <a:endParaRPr lang="zh-CN" altLang="en-US"/>
          </a:p>
        </p:txBody>
      </p:sp>
    </p:spTree>
    <p:extLst>
      <p:ext uri="{BB962C8B-B14F-4D97-AF65-F5344CB8AC3E}">
        <p14:creationId xmlns:p14="http://schemas.microsoft.com/office/powerpoint/2010/main" val="2107294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23</a:t>
            </a:fld>
            <a:endParaRPr lang="zh-CN" altLang="en-US"/>
          </a:p>
        </p:txBody>
      </p:sp>
    </p:spTree>
    <p:extLst>
      <p:ext uri="{BB962C8B-B14F-4D97-AF65-F5344CB8AC3E}">
        <p14:creationId xmlns:p14="http://schemas.microsoft.com/office/powerpoint/2010/main" val="162089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24</a:t>
            </a:fld>
            <a:endParaRPr lang="id-ID"/>
          </a:p>
        </p:txBody>
      </p:sp>
    </p:spTree>
    <p:extLst>
      <p:ext uri="{BB962C8B-B14F-4D97-AF65-F5344CB8AC3E}">
        <p14:creationId xmlns:p14="http://schemas.microsoft.com/office/powerpoint/2010/main" val="2173401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25</a:t>
            </a:fld>
            <a:endParaRPr lang="zh-CN" altLang="en-US"/>
          </a:p>
        </p:txBody>
      </p:sp>
    </p:spTree>
    <p:extLst>
      <p:ext uri="{BB962C8B-B14F-4D97-AF65-F5344CB8AC3E}">
        <p14:creationId xmlns:p14="http://schemas.microsoft.com/office/powerpoint/2010/main" val="2136081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26</a:t>
            </a:fld>
            <a:endParaRPr lang="zh-CN" altLang="en-US"/>
          </a:p>
        </p:txBody>
      </p:sp>
    </p:spTree>
    <p:extLst>
      <p:ext uri="{BB962C8B-B14F-4D97-AF65-F5344CB8AC3E}">
        <p14:creationId xmlns:p14="http://schemas.microsoft.com/office/powerpoint/2010/main" val="3136753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3</a:t>
            </a:fld>
            <a:endParaRPr lang="zh-CN" altLang="en-US"/>
          </a:p>
        </p:txBody>
      </p:sp>
    </p:spTree>
    <p:extLst>
      <p:ext uri="{BB962C8B-B14F-4D97-AF65-F5344CB8AC3E}">
        <p14:creationId xmlns:p14="http://schemas.microsoft.com/office/powerpoint/2010/main" val="68585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4</a:t>
            </a:fld>
            <a:endParaRPr lang="zh-CN" altLang="en-US"/>
          </a:p>
        </p:txBody>
      </p:sp>
    </p:spTree>
    <p:extLst>
      <p:ext uri="{BB962C8B-B14F-4D97-AF65-F5344CB8AC3E}">
        <p14:creationId xmlns:p14="http://schemas.microsoft.com/office/powerpoint/2010/main" val="2152060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5</a:t>
            </a:fld>
            <a:endParaRPr lang="id-ID"/>
          </a:p>
        </p:txBody>
      </p:sp>
    </p:spTree>
    <p:extLst>
      <p:ext uri="{BB962C8B-B14F-4D97-AF65-F5344CB8AC3E}">
        <p14:creationId xmlns:p14="http://schemas.microsoft.com/office/powerpoint/2010/main" val="3992987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6</a:t>
            </a:fld>
            <a:endParaRPr lang="zh-CN" altLang="en-US"/>
          </a:p>
        </p:txBody>
      </p:sp>
    </p:spTree>
    <p:extLst>
      <p:ext uri="{BB962C8B-B14F-4D97-AF65-F5344CB8AC3E}">
        <p14:creationId xmlns:p14="http://schemas.microsoft.com/office/powerpoint/2010/main" val="2741868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7</a:t>
            </a:fld>
            <a:endParaRPr lang="zh-CN" altLang="en-US"/>
          </a:p>
        </p:txBody>
      </p:sp>
    </p:spTree>
    <p:extLst>
      <p:ext uri="{BB962C8B-B14F-4D97-AF65-F5344CB8AC3E}">
        <p14:creationId xmlns:p14="http://schemas.microsoft.com/office/powerpoint/2010/main" val="386991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8</a:t>
            </a:fld>
            <a:endParaRPr lang="zh-CN" altLang="en-US"/>
          </a:p>
        </p:txBody>
      </p:sp>
    </p:spTree>
    <p:extLst>
      <p:ext uri="{BB962C8B-B14F-4D97-AF65-F5344CB8AC3E}">
        <p14:creationId xmlns:p14="http://schemas.microsoft.com/office/powerpoint/2010/main" val="4269638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9026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150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253108" y="299796"/>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78508" y="777517"/>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a:off x="708348"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a:off x="828780"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a:off x="274609"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69115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1.04167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0"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28920" y="299795"/>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r">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38593" y="777517"/>
            <a:ext cx="9691413" cy="286232"/>
          </a:xfrm>
          <a:prstGeom prst="rect">
            <a:avLst/>
          </a:prstGeom>
          <a:noFill/>
        </p:spPr>
        <p:txBody>
          <a:bodyPr wrap="square" rtlCol="0" anchor="ctr" anchorCtr="0">
            <a:spAutoFit/>
          </a:bodyPr>
          <a:lstStyle>
            <a:lvl1pPr marL="0" indent="0" algn="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flipH="1">
            <a:off x="11250737"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flipH="1">
            <a:off x="11090549"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flipH="1">
            <a:off x="11366419"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73769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4.58333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1"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1"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536209"/>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ctr">
              <a:spcBef>
                <a:spcPts val="1000"/>
              </a:spcBef>
              <a:buFontTx/>
            </a:pPr>
            <a:r>
              <a:rPr lang="zh-CN" altLang="en-US"/>
              <a:t>单击此处编辑母版标题样式</a:t>
            </a:r>
          </a:p>
        </p:txBody>
      </p:sp>
      <p:sp>
        <p:nvSpPr>
          <p:cNvPr id="4" name="文本占位符 49"/>
          <p:cNvSpPr>
            <a:spLocks noGrp="1"/>
          </p:cNvSpPr>
          <p:nvPr>
            <p:ph type="body" sz="quarter" idx="11" hasCustomPrompt="1"/>
          </p:nvPr>
        </p:nvSpPr>
        <p:spPr>
          <a:xfrm>
            <a:off x="1904426" y="1013931"/>
            <a:ext cx="8383148" cy="286232"/>
          </a:xfrm>
          <a:prstGeom prst="rect">
            <a:avLst/>
          </a:prstGeom>
          <a:noFill/>
        </p:spPr>
        <p:txBody>
          <a:bodyPr wrap="square" rtlCol="0" anchor="ctr" anchorCtr="0">
            <a:spAutoFit/>
          </a:bodyPr>
          <a:lstStyle>
            <a:lvl1pPr marL="0" indent="0" algn="ct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a:off x="5680207" y="-465"/>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a:off x="6392521" y="4413"/>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a:off x="5817700" y="-248815"/>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32801043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8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14:bounceEnd="80000">
                                          <p:cBhvr additive="base">
                                            <p:cTn id="11" dur="10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80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childTnLst>
                                    </p:cTn>
                                  </p:par>
                                  <p:par>
                                    <p:cTn id="23" presetID="2" presetClass="entr" presetSubtype="1" decel="100000" fill="hold" grpId="1"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000" fill="hold"/>
                                            <p:tgtEl>
                                              <p:spTgt spid="2"/>
                                            </p:tgtEl>
                                            <p:attrNameLst>
                                              <p:attrName>ppt_x</p:attrName>
                                            </p:attrNameLst>
                                          </p:cBhvr>
                                          <p:tavLst>
                                            <p:tav tm="0">
                                              <p:val>
                                                <p:strVal val="#ppt_x"/>
                                              </p:val>
                                            </p:tav>
                                            <p:tav tm="100000">
                                              <p:val>
                                                <p:strVal val="#ppt_x"/>
                                              </p:val>
                                            </p:tav>
                                          </p:tavLst>
                                        </p:anim>
                                        <p:anim calcmode="lin" valueType="num">
                                          <p:cBhvr additive="base">
                                            <p:cTn id="26"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bldP spid="5"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childTnLst>
                                    </p:cTn>
                                  </p:par>
                                  <p:par>
                                    <p:cTn id="23" presetID="2" presetClass="entr" presetSubtype="1" decel="100000" fill="hold" grpId="1"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000" fill="hold"/>
                                            <p:tgtEl>
                                              <p:spTgt spid="2"/>
                                            </p:tgtEl>
                                            <p:attrNameLst>
                                              <p:attrName>ppt_x</p:attrName>
                                            </p:attrNameLst>
                                          </p:cBhvr>
                                          <p:tavLst>
                                            <p:tav tm="0">
                                              <p:val>
                                                <p:strVal val="#ppt_x"/>
                                              </p:val>
                                            </p:tav>
                                            <p:tav tm="100000">
                                              <p:val>
                                                <p:strVal val="#ppt_x"/>
                                              </p:val>
                                            </p:tav>
                                          </p:tavLst>
                                        </p:anim>
                                        <p:anim calcmode="lin" valueType="num">
                                          <p:cBhvr additive="base">
                                            <p:cTn id="26"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bldP spid="5" grpId="0" animBg="1"/>
          <p:bldP spid="6" grpId="0" animBg="1"/>
          <p:bldP spid="7"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632155" y="2394157"/>
            <a:ext cx="8927690" cy="8927686"/>
          </a:xfrm>
          <a:custGeom>
            <a:avLst/>
            <a:gdLst>
              <a:gd name="connsiteX0" fmla="*/ 5560145 w 11120290"/>
              <a:gd name="connsiteY0" fmla="*/ 0 h 11120284"/>
              <a:gd name="connsiteX1" fmla="*/ 11120290 w 11120290"/>
              <a:gd name="connsiteY1" fmla="*/ 5560142 h 11120284"/>
              <a:gd name="connsiteX2" fmla="*/ 5560145 w 11120290"/>
              <a:gd name="connsiteY2" fmla="*/ 11120284 h 11120284"/>
              <a:gd name="connsiteX3" fmla="*/ 0 w 11120290"/>
              <a:gd name="connsiteY3" fmla="*/ 5560142 h 11120284"/>
              <a:gd name="connsiteX4" fmla="*/ 5560145 w 11120290"/>
              <a:gd name="connsiteY4" fmla="*/ 0 h 1112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0290" h="11120284">
                <a:moveTo>
                  <a:pt x="5560145" y="0"/>
                </a:moveTo>
                <a:cubicBezTo>
                  <a:pt x="8630928" y="0"/>
                  <a:pt x="11120290" y="2489360"/>
                  <a:pt x="11120290" y="5560142"/>
                </a:cubicBezTo>
                <a:cubicBezTo>
                  <a:pt x="11120290" y="8630924"/>
                  <a:pt x="8630928" y="11120284"/>
                  <a:pt x="5560145" y="11120284"/>
                </a:cubicBezTo>
                <a:cubicBezTo>
                  <a:pt x="2489362" y="11120284"/>
                  <a:pt x="0" y="8630924"/>
                  <a:pt x="0" y="5560142"/>
                </a:cubicBezTo>
                <a:cubicBezTo>
                  <a:pt x="0" y="2489360"/>
                  <a:pt x="2489362" y="0"/>
                  <a:pt x="5560145" y="0"/>
                </a:cubicBezTo>
                <a:close/>
              </a:path>
            </a:pathLst>
          </a:custGeom>
        </p:spPr>
        <p:txBody>
          <a:bodyPr wrap="square">
            <a:noAutofit/>
          </a:bodyPr>
          <a:lstStyle>
            <a:lvl1pPr marL="0" indent="0" algn="ctr">
              <a:buNone/>
              <a:defRPr sz="2400">
                <a:solidFill>
                  <a:schemeClr val="tx1">
                    <a:lumMod val="50000"/>
                    <a:lumOff val="50000"/>
                  </a:schemeClr>
                </a:solidFill>
              </a:defRPr>
            </a:lvl1pPr>
          </a:lstStyle>
          <a:p>
            <a:endParaRPr lang="id-ID"/>
          </a:p>
        </p:txBody>
      </p:sp>
      <p:sp>
        <p:nvSpPr>
          <p:cNvPr id="9" name="标题 1"/>
          <p:cNvSpPr>
            <a:spLocks noGrp="1"/>
          </p:cNvSpPr>
          <p:nvPr>
            <p:ph type="title"/>
          </p:nvPr>
        </p:nvSpPr>
        <p:spPr>
          <a:xfrm>
            <a:off x="838200" y="536209"/>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ctr">
              <a:spcBef>
                <a:spcPts val="1000"/>
              </a:spcBef>
              <a:buFontTx/>
            </a:pPr>
            <a:r>
              <a:rPr lang="zh-CN" altLang="en-US"/>
              <a:t>单击此处编辑母版标题样式</a:t>
            </a:r>
          </a:p>
        </p:txBody>
      </p:sp>
      <p:sp>
        <p:nvSpPr>
          <p:cNvPr id="10" name="文本占位符 49"/>
          <p:cNvSpPr>
            <a:spLocks noGrp="1"/>
          </p:cNvSpPr>
          <p:nvPr>
            <p:ph type="body" sz="quarter" idx="11" hasCustomPrompt="1"/>
          </p:nvPr>
        </p:nvSpPr>
        <p:spPr>
          <a:xfrm>
            <a:off x="1904426" y="1013931"/>
            <a:ext cx="8383148" cy="286232"/>
          </a:xfrm>
          <a:prstGeom prst="rect">
            <a:avLst/>
          </a:prstGeom>
          <a:noFill/>
        </p:spPr>
        <p:txBody>
          <a:bodyPr wrap="square" rtlCol="0" anchor="ctr" anchorCtr="0">
            <a:spAutoFit/>
          </a:bodyPr>
          <a:lstStyle>
            <a:lvl1pPr marL="0" indent="0" algn="ct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11" name="立方体 10"/>
          <p:cNvSpPr>
            <a:spLocks noChangeAspect="1"/>
          </p:cNvSpPr>
          <p:nvPr userDrawn="1"/>
        </p:nvSpPr>
        <p:spPr>
          <a:xfrm>
            <a:off x="5680207" y="-465"/>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立方体 11"/>
          <p:cNvSpPr>
            <a:spLocks noChangeAspect="1"/>
          </p:cNvSpPr>
          <p:nvPr userDrawn="1"/>
        </p:nvSpPr>
        <p:spPr>
          <a:xfrm>
            <a:off x="6392521" y="4413"/>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立方体 12"/>
          <p:cNvSpPr>
            <a:spLocks noChangeAspect="1"/>
          </p:cNvSpPr>
          <p:nvPr userDrawn="1"/>
        </p:nvSpPr>
        <p:spPr>
          <a:xfrm>
            <a:off x="5817700" y="-248815"/>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4397459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80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80000">
                                          <p:cBhvr additive="base">
                                            <p:cTn id="11" dur="10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12" dur="10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14:bounceEnd="80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80000">
                                          <p:cBhvr additive="base">
                                            <p:cTn id="19" dur="10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2" presetClass="entr" presetSubtype="1" decel="100000" fill="hold" grpId="1"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ppt_x"/>
                                              </p:val>
                                            </p:tav>
                                            <p:tav tm="100000">
                                              <p:val>
                                                <p:strVal val="#ppt_x"/>
                                              </p:val>
                                            </p:tav>
                                          </p:tavLst>
                                        </p:anim>
                                        <p:anim calcmode="lin" valueType="num">
                                          <p:cBhvr additive="base">
                                            <p:cTn id="30"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P spid="10" grpId="0" build="p"/>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2" presetClass="entr" presetSubtype="1" decel="100000" fill="hold" grpId="1"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ppt_x"/>
                                              </p:val>
                                            </p:tav>
                                            <p:tav tm="100000">
                                              <p:val>
                                                <p:strVal val="#ppt_x"/>
                                              </p:val>
                                            </p:tav>
                                          </p:tavLst>
                                        </p:anim>
                                        <p:anim calcmode="lin" valueType="num">
                                          <p:cBhvr additive="base">
                                            <p:cTn id="30"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P spid="10" grpId="0" build="p"/>
          <p:bldP spid="11" grpId="0" animBg="1"/>
          <p:bldP spid="12" grpId="0" animBg="1"/>
          <p:bldP spid="1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632155" y="-4463843"/>
            <a:ext cx="8927690" cy="8927686"/>
          </a:xfrm>
          <a:custGeom>
            <a:avLst/>
            <a:gdLst>
              <a:gd name="connsiteX0" fmla="*/ 5560145 w 11120290"/>
              <a:gd name="connsiteY0" fmla="*/ 0 h 11120284"/>
              <a:gd name="connsiteX1" fmla="*/ 11120290 w 11120290"/>
              <a:gd name="connsiteY1" fmla="*/ 5560142 h 11120284"/>
              <a:gd name="connsiteX2" fmla="*/ 5560145 w 11120290"/>
              <a:gd name="connsiteY2" fmla="*/ 11120284 h 11120284"/>
              <a:gd name="connsiteX3" fmla="*/ 0 w 11120290"/>
              <a:gd name="connsiteY3" fmla="*/ 5560142 h 11120284"/>
              <a:gd name="connsiteX4" fmla="*/ 5560145 w 11120290"/>
              <a:gd name="connsiteY4" fmla="*/ 0 h 1112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0290" h="11120284">
                <a:moveTo>
                  <a:pt x="5560145" y="0"/>
                </a:moveTo>
                <a:cubicBezTo>
                  <a:pt x="8630928" y="0"/>
                  <a:pt x="11120290" y="2489360"/>
                  <a:pt x="11120290" y="5560142"/>
                </a:cubicBezTo>
                <a:cubicBezTo>
                  <a:pt x="11120290" y="8630924"/>
                  <a:pt x="8630928" y="11120284"/>
                  <a:pt x="5560145" y="11120284"/>
                </a:cubicBezTo>
                <a:cubicBezTo>
                  <a:pt x="2489362" y="11120284"/>
                  <a:pt x="0" y="8630924"/>
                  <a:pt x="0" y="5560142"/>
                </a:cubicBezTo>
                <a:cubicBezTo>
                  <a:pt x="0" y="2489360"/>
                  <a:pt x="2489362" y="0"/>
                  <a:pt x="5560145" y="0"/>
                </a:cubicBezTo>
                <a:close/>
              </a:path>
            </a:pathLst>
          </a:custGeom>
        </p:spPr>
        <p:txBody>
          <a:bodyPr wrap="square">
            <a:noAutofit/>
          </a:bodyPr>
          <a:lstStyle>
            <a:lvl1pPr marL="0" indent="0" algn="ctr">
              <a:buNone/>
              <a:defRPr sz="24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676776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7" name="Picture Placeholder 5"/>
          <p:cNvSpPr>
            <a:spLocks noGrp="1"/>
          </p:cNvSpPr>
          <p:nvPr>
            <p:ph type="pic" sz="quarter" idx="11"/>
          </p:nvPr>
        </p:nvSpPr>
        <p:spPr>
          <a:xfrm>
            <a:off x="2968291" y="0"/>
            <a:ext cx="2998787" cy="6858000"/>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6" name="Picture Placeholder 5"/>
          <p:cNvSpPr>
            <a:spLocks noGrp="1"/>
          </p:cNvSpPr>
          <p:nvPr>
            <p:ph type="pic" sz="quarter" idx="10"/>
          </p:nvPr>
        </p:nvSpPr>
        <p:spPr>
          <a:xfrm>
            <a:off x="-32084" y="0"/>
            <a:ext cx="2998787" cy="6858000"/>
          </a:xfrm>
          <a:prstGeom prst="rect">
            <a:avLst/>
          </a:prstGeom>
          <a:effectLst>
            <a:outerShdw blurRad="1270000" algn="ctr" rotWithShape="0">
              <a:schemeClr val="tx1">
                <a:lumMod val="95000"/>
                <a:lumOff val="5000"/>
                <a:alpha val="40000"/>
              </a:schemeClr>
            </a:outerShdw>
          </a:effectLst>
        </p:spPr>
        <p:txBody>
          <a:bodyPr/>
          <a:lstStyle>
            <a:lvl1pPr marL="0" indent="0" algn="ctr">
              <a:buNone/>
              <a:defRPr>
                <a:solidFill>
                  <a:schemeClr val="tx1">
                    <a:lumMod val="65000"/>
                    <a:lumOff val="35000"/>
                  </a:schemeClr>
                </a:solidFill>
              </a:defRPr>
            </a:lvl1pPr>
          </a:lstStyle>
          <a:p>
            <a:endParaRPr lang="id-ID"/>
          </a:p>
        </p:txBody>
      </p:sp>
      <p:sp>
        <p:nvSpPr>
          <p:cNvPr id="11" name="标题 1"/>
          <p:cNvSpPr>
            <a:spLocks noGrp="1"/>
          </p:cNvSpPr>
          <p:nvPr>
            <p:ph type="title"/>
          </p:nvPr>
        </p:nvSpPr>
        <p:spPr>
          <a:xfrm>
            <a:off x="1253108" y="340792"/>
            <a:ext cx="9839602"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12" name="文本占位符 49"/>
          <p:cNvSpPr>
            <a:spLocks noGrp="1"/>
          </p:cNvSpPr>
          <p:nvPr>
            <p:ph type="body" sz="quarter" idx="13" hasCustomPrompt="1"/>
          </p:nvPr>
        </p:nvSpPr>
        <p:spPr>
          <a:xfrm>
            <a:off x="2709562" y="936595"/>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13" name="立方体 12"/>
          <p:cNvSpPr>
            <a:spLocks noChangeAspect="1"/>
          </p:cNvSpPr>
          <p:nvPr userDrawn="1"/>
        </p:nvSpPr>
        <p:spPr>
          <a:xfrm>
            <a:off x="11526449"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立方体 13"/>
          <p:cNvSpPr>
            <a:spLocks noChangeAspect="1"/>
          </p:cNvSpPr>
          <p:nvPr userDrawn="1"/>
        </p:nvSpPr>
        <p:spPr>
          <a:xfrm>
            <a:off x="11646881"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立方体 14"/>
          <p:cNvSpPr>
            <a:spLocks noChangeAspect="1"/>
          </p:cNvSpPr>
          <p:nvPr userDrawn="1"/>
        </p:nvSpPr>
        <p:spPr>
          <a:xfrm>
            <a:off x="11092710"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2312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7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ppt_x"/>
                                          </p:val>
                                        </p:tav>
                                        <p:tav tm="100000">
                                          <p:val>
                                            <p:strVal val="#ppt_x"/>
                                          </p:val>
                                        </p:tav>
                                      </p:tavLst>
                                    </p:anim>
                                    <p:anim calcmode="lin" valueType="num">
                                      <p:cBhvr additive="base">
                                        <p:cTn id="20" dur="1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par>
                                <p:cTn id="28" presetID="63" presetClass="path" presetSubtype="0" decel="100000" fill="hold" grpId="1" nodeType="withEffect">
                                  <p:stCondLst>
                                    <p:cond delay="0"/>
                                  </p:stCondLst>
                                  <p:childTnLst>
                                    <p:animMotion origin="layout" path="M 0 2.59259E-6 L 0.0944 2.59259E-6 " pathEditMode="relative" rAng="0" ptsTypes="AA">
                                      <p:cBhvr>
                                        <p:cTn id="29" dur="1000" spd="-100000" fill="hold"/>
                                        <p:tgtEl>
                                          <p:spTgt spid="11"/>
                                        </p:tgtEl>
                                        <p:attrNameLst>
                                          <p:attrName>ppt_x</p:attrName>
                                          <p:attrName>ppt_y</p:attrName>
                                        </p:attrNameLst>
                                      </p:cBhvr>
                                      <p:rCtr x="4714" y="0"/>
                                    </p:animMotion>
                                  </p:childTnLst>
                                </p:cTn>
                              </p:par>
                              <p:par>
                                <p:cTn id="30" presetID="10" presetClass="entr" presetSubtype="0" fill="hold" grpId="0" nodeType="withEffect">
                                  <p:stCondLst>
                                    <p:cond delay="50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fade">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1" grpId="0"/>
      <p:bldP spid="11" grpId="1"/>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P spid="14" grpId="0" animBg="1"/>
      <p:bldP spid="15" grpId="0" animBg="1"/>
    </p:bld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CF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9">
              <a:alphaModFix amt="6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42855724"/>
      </p:ext>
    </p:extLst>
  </p:cSld>
  <p:clrMap bg1="lt1" tx1="dk1" bg2="lt2" tx2="dk2" accent1="accent1" accent2="accent2" accent3="accent3" accent4="accent4" accent5="accent5" accent6="accent6" hlink="hlink" folHlink="folHlink"/>
  <p:sldLayoutIdLst>
    <p:sldLayoutId id="2147483675" r:id="rId1"/>
    <p:sldLayoutId id="2147483687" r:id="rId2"/>
    <p:sldLayoutId id="2147483688" r:id="rId3"/>
    <p:sldLayoutId id="2147483689" r:id="rId4"/>
    <p:sldLayoutId id="2147483690" r:id="rId5"/>
    <p:sldLayoutId id="2147483677" r:id="rId6"/>
    <p:sldLayoutId id="214748369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notesSlide" Target="../notesSlides/notesSlide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slideLayout" Target="../slideLayouts/slideLayout1.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46.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4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51.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image" Target="../media/image9.png"/><Relationship Id="rId5" Type="http://schemas.openxmlformats.org/officeDocument/2006/relationships/chart" Target="../charts/chart5.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57.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notesSlide" Target="../notesSlides/notesSlide25.xml"/><Relationship Id="rId7" Type="http://schemas.openxmlformats.org/officeDocument/2006/relationships/chart" Target="../charts/chart10.xml"/><Relationship Id="rId2" Type="http://schemas.openxmlformats.org/officeDocument/2006/relationships/slideLayout" Target="../slideLayouts/slideLayout4.xml"/><Relationship Id="rId1" Type="http://schemas.openxmlformats.org/officeDocument/2006/relationships/tags" Target="../tags/tag58.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26.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tags" Target="../tags/tag71.xml"/><Relationship Id="rId18" Type="http://schemas.openxmlformats.org/officeDocument/2006/relationships/tags" Target="../tags/tag76.xml"/><Relationship Id="rId26" Type="http://schemas.openxmlformats.org/officeDocument/2006/relationships/tags" Target="../tags/tag84.xml"/><Relationship Id="rId3" Type="http://schemas.openxmlformats.org/officeDocument/2006/relationships/tags" Target="../tags/tag61.xml"/><Relationship Id="rId21" Type="http://schemas.openxmlformats.org/officeDocument/2006/relationships/tags" Target="../tags/tag79.xml"/><Relationship Id="rId34" Type="http://schemas.openxmlformats.org/officeDocument/2006/relationships/tags" Target="../tags/tag92.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tags" Target="../tags/tag75.xml"/><Relationship Id="rId25" Type="http://schemas.openxmlformats.org/officeDocument/2006/relationships/tags" Target="../tags/tag83.xml"/><Relationship Id="rId33" Type="http://schemas.openxmlformats.org/officeDocument/2006/relationships/tags" Target="../tags/tag91.xml"/><Relationship Id="rId2" Type="http://schemas.openxmlformats.org/officeDocument/2006/relationships/tags" Target="../tags/tag60.xml"/><Relationship Id="rId16" Type="http://schemas.openxmlformats.org/officeDocument/2006/relationships/tags" Target="../tags/tag74.xml"/><Relationship Id="rId20" Type="http://schemas.openxmlformats.org/officeDocument/2006/relationships/tags" Target="../tags/tag78.xml"/><Relationship Id="rId29" Type="http://schemas.openxmlformats.org/officeDocument/2006/relationships/tags" Target="../tags/tag87.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24" Type="http://schemas.openxmlformats.org/officeDocument/2006/relationships/tags" Target="../tags/tag82.xml"/><Relationship Id="rId32" Type="http://schemas.openxmlformats.org/officeDocument/2006/relationships/tags" Target="../tags/tag90.xml"/><Relationship Id="rId5" Type="http://schemas.openxmlformats.org/officeDocument/2006/relationships/tags" Target="../tags/tag63.xml"/><Relationship Id="rId15" Type="http://schemas.openxmlformats.org/officeDocument/2006/relationships/tags" Target="../tags/tag73.xml"/><Relationship Id="rId23" Type="http://schemas.openxmlformats.org/officeDocument/2006/relationships/tags" Target="../tags/tag81.xml"/><Relationship Id="rId28" Type="http://schemas.openxmlformats.org/officeDocument/2006/relationships/tags" Target="../tags/tag86.xml"/><Relationship Id="rId36" Type="http://schemas.openxmlformats.org/officeDocument/2006/relationships/notesSlide" Target="../notesSlides/notesSlide26.xml"/><Relationship Id="rId10" Type="http://schemas.openxmlformats.org/officeDocument/2006/relationships/tags" Target="../tags/tag68.xml"/><Relationship Id="rId19" Type="http://schemas.openxmlformats.org/officeDocument/2006/relationships/tags" Target="../tags/tag77.xml"/><Relationship Id="rId31" Type="http://schemas.openxmlformats.org/officeDocument/2006/relationships/tags" Target="../tags/tag89.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 Id="rId22" Type="http://schemas.openxmlformats.org/officeDocument/2006/relationships/tags" Target="../tags/tag80.xml"/><Relationship Id="rId27" Type="http://schemas.openxmlformats.org/officeDocument/2006/relationships/tags" Target="../tags/tag85.xml"/><Relationship Id="rId30" Type="http://schemas.openxmlformats.org/officeDocument/2006/relationships/tags" Target="../tags/tag88.xml"/><Relationship Id="rId35"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9.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0.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4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PA_组合 110"/>
          <p:cNvGrpSpPr/>
          <p:nvPr>
            <p:custDataLst>
              <p:tags r:id="rId1"/>
            </p:custDataLst>
          </p:nvPr>
        </p:nvGrpSpPr>
        <p:grpSpPr>
          <a:xfrm>
            <a:off x="13342" y="-6301"/>
            <a:ext cx="4788918"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6" name="PA_弧形 125"/>
          <p:cNvSpPr/>
          <p:nvPr>
            <p:custDataLst>
              <p:tags r:id="rId2"/>
            </p:custDataLst>
          </p:nvPr>
        </p:nvSpPr>
        <p:spPr>
          <a:xfrm>
            <a:off x="10058075" y="4736759"/>
            <a:ext cx="4767943" cy="4767943"/>
          </a:xfrm>
          <a:prstGeom prst="arc">
            <a:avLst>
              <a:gd name="adj1" fmla="val 15964885"/>
              <a:gd name="adj2" fmla="val 15860599"/>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8" name="PA_组合 7"/>
          <p:cNvGrpSpPr/>
          <p:nvPr>
            <p:custDataLst>
              <p:tags r:id="rId3"/>
            </p:custDataLst>
          </p:nvPr>
        </p:nvGrpSpPr>
        <p:grpSpPr>
          <a:xfrm>
            <a:off x="2503222" y="5279067"/>
            <a:ext cx="587486" cy="1728000"/>
            <a:chOff x="8085157" y="5279067"/>
            <a:chExt cx="587486" cy="1728000"/>
          </a:xfrm>
        </p:grpSpPr>
        <p:sp>
          <p:nvSpPr>
            <p:cNvPr id="49"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4"/>
            </p:custDataLst>
          </p:nvPr>
        </p:nvGrpSpPr>
        <p:grpSpPr>
          <a:xfrm>
            <a:off x="2310064" y="3435106"/>
            <a:ext cx="807500" cy="2304000"/>
            <a:chOff x="7891999" y="3435106"/>
            <a:chExt cx="807500" cy="2304000"/>
          </a:xfrm>
        </p:grpSpPr>
        <p:sp>
          <p:nvSpPr>
            <p:cNvPr id="73" name="等腰三角形 9_6"/>
            <p:cNvSpPr/>
            <p:nvPr/>
          </p:nvSpPr>
          <p:spPr>
            <a:xfrm rot="10800000">
              <a:off x="7891999" y="3791172"/>
              <a:ext cx="807500" cy="194793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5"/>
            </p:custDataLst>
          </p:nvPr>
        </p:nvGrpSpPr>
        <p:grpSpPr>
          <a:xfrm>
            <a:off x="3348964" y="5019598"/>
            <a:ext cx="771066" cy="2268000"/>
            <a:chOff x="8930899" y="5019598"/>
            <a:chExt cx="771066" cy="2268000"/>
          </a:xfrm>
        </p:grpSpPr>
        <p:sp>
          <p:nvSpPr>
            <p:cNvPr id="58"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6"/>
            </p:custDataLst>
          </p:nvPr>
        </p:nvGrpSpPr>
        <p:grpSpPr>
          <a:xfrm>
            <a:off x="616079" y="3951156"/>
            <a:ext cx="786986" cy="2124000"/>
            <a:chOff x="6198014" y="3951156"/>
            <a:chExt cx="786986" cy="2124000"/>
          </a:xfrm>
        </p:grpSpPr>
        <p:sp>
          <p:nvSpPr>
            <p:cNvPr id="64" name="等腰三角形 9_10"/>
            <p:cNvSpPr/>
            <p:nvPr/>
          </p:nvSpPr>
          <p:spPr>
            <a:xfrm rot="10800000">
              <a:off x="6198014" y="4279404"/>
              <a:ext cx="78698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7"/>
            </p:custDataLst>
          </p:nvPr>
        </p:nvGrpSpPr>
        <p:grpSpPr>
          <a:xfrm>
            <a:off x="2909604" y="3705321"/>
            <a:ext cx="1248391" cy="3672000"/>
            <a:chOff x="8491539" y="3705321"/>
            <a:chExt cx="1248391" cy="3672000"/>
          </a:xfrm>
        </p:grpSpPr>
        <p:sp>
          <p:nvSpPr>
            <p:cNvPr id="13"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8"/>
            </p:custDataLst>
          </p:nvPr>
        </p:nvGrpSpPr>
        <p:grpSpPr>
          <a:xfrm>
            <a:off x="2096271" y="4173322"/>
            <a:ext cx="905695" cy="2664001"/>
            <a:chOff x="7678206" y="4173322"/>
            <a:chExt cx="905695" cy="2664001"/>
          </a:xfrm>
        </p:grpSpPr>
        <p:sp>
          <p:nvSpPr>
            <p:cNvPr id="16"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9"/>
            </p:custDataLst>
          </p:nvPr>
        </p:nvGrpSpPr>
        <p:grpSpPr>
          <a:xfrm>
            <a:off x="2576833" y="4511565"/>
            <a:ext cx="942412" cy="2772000"/>
            <a:chOff x="8158768" y="4511565"/>
            <a:chExt cx="942412" cy="2772000"/>
          </a:xfrm>
        </p:grpSpPr>
        <p:sp>
          <p:nvSpPr>
            <p:cNvPr id="19"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0"/>
            </p:custDataLst>
          </p:nvPr>
        </p:nvGrpSpPr>
        <p:grpSpPr>
          <a:xfrm>
            <a:off x="5727476" y="6011164"/>
            <a:ext cx="715902" cy="1980000"/>
            <a:chOff x="11309411" y="6011164"/>
            <a:chExt cx="715902" cy="1980000"/>
          </a:xfrm>
        </p:grpSpPr>
        <p:sp>
          <p:nvSpPr>
            <p:cNvPr id="28"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1"/>
            </p:custDataLst>
          </p:nvPr>
        </p:nvGrpSpPr>
        <p:grpSpPr>
          <a:xfrm>
            <a:off x="3690802" y="6173657"/>
            <a:ext cx="868978" cy="2556000"/>
            <a:chOff x="9272737" y="6173657"/>
            <a:chExt cx="868978" cy="2556000"/>
          </a:xfrm>
        </p:grpSpPr>
        <p:sp>
          <p:nvSpPr>
            <p:cNvPr id="31"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2"/>
            </p:custDataLst>
          </p:nvPr>
        </p:nvGrpSpPr>
        <p:grpSpPr>
          <a:xfrm>
            <a:off x="2882408" y="5649322"/>
            <a:ext cx="1174957" cy="3455999"/>
            <a:chOff x="8447464" y="5580235"/>
            <a:chExt cx="1174957" cy="3455999"/>
          </a:xfrm>
        </p:grpSpPr>
        <p:sp>
          <p:nvSpPr>
            <p:cNvPr id="40"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3"/>
            </p:custDataLst>
          </p:nvPr>
        </p:nvGrpSpPr>
        <p:grpSpPr>
          <a:xfrm>
            <a:off x="131430" y="4642065"/>
            <a:ext cx="1358547" cy="3996000"/>
            <a:chOff x="5713365" y="4642065"/>
            <a:chExt cx="1358547" cy="3996000"/>
          </a:xfrm>
        </p:grpSpPr>
        <p:sp>
          <p:nvSpPr>
            <p:cNvPr id="43"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4"/>
            </p:custDataLst>
          </p:nvPr>
        </p:nvGrpSpPr>
        <p:grpSpPr>
          <a:xfrm>
            <a:off x="1564673" y="5004310"/>
            <a:ext cx="820027" cy="2412000"/>
            <a:chOff x="7146608" y="5004310"/>
            <a:chExt cx="820027" cy="2412000"/>
          </a:xfrm>
        </p:grpSpPr>
        <p:sp>
          <p:nvSpPr>
            <p:cNvPr id="46"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5"/>
            </p:custDataLst>
          </p:nvPr>
        </p:nvGrpSpPr>
        <p:grpSpPr>
          <a:xfrm>
            <a:off x="1384015" y="4426151"/>
            <a:ext cx="879620" cy="2555999"/>
            <a:chOff x="6965950" y="4426151"/>
            <a:chExt cx="879620" cy="2555999"/>
          </a:xfrm>
        </p:grpSpPr>
        <p:sp>
          <p:nvSpPr>
            <p:cNvPr id="61"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6"/>
            </p:custDataLst>
          </p:nvPr>
        </p:nvGrpSpPr>
        <p:grpSpPr>
          <a:xfrm>
            <a:off x="4991525" y="4642065"/>
            <a:ext cx="525546" cy="1331996"/>
            <a:chOff x="10573460" y="4642065"/>
            <a:chExt cx="525546" cy="1331996"/>
          </a:xfrm>
        </p:grpSpPr>
        <p:sp>
          <p:nvSpPr>
            <p:cNvPr id="67" name="等腰三角形 9_30"/>
            <p:cNvSpPr/>
            <p:nvPr/>
          </p:nvSpPr>
          <p:spPr>
            <a:xfrm rot="10800000">
              <a:off x="10573460" y="4847912"/>
              <a:ext cx="52554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7"/>
            </p:custDataLst>
          </p:nvPr>
        </p:nvGrpSpPr>
        <p:grpSpPr>
          <a:xfrm>
            <a:off x="4139412" y="4036519"/>
            <a:ext cx="715672" cy="1980000"/>
            <a:chOff x="9721347" y="4036519"/>
            <a:chExt cx="715672" cy="1980000"/>
          </a:xfrm>
        </p:grpSpPr>
        <p:sp>
          <p:nvSpPr>
            <p:cNvPr id="70" name="等腰三角形 9_32"/>
            <p:cNvSpPr/>
            <p:nvPr/>
          </p:nvSpPr>
          <p:spPr>
            <a:xfrm rot="10800000">
              <a:off x="9721347" y="4342513"/>
              <a:ext cx="71567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8"/>
            </p:custDataLst>
          </p:nvPr>
        </p:nvGrpSpPr>
        <p:grpSpPr>
          <a:xfrm>
            <a:off x="1515357" y="3424240"/>
            <a:ext cx="1077041" cy="3167998"/>
            <a:chOff x="7097292" y="3424240"/>
            <a:chExt cx="1077041" cy="3167998"/>
          </a:xfrm>
        </p:grpSpPr>
        <p:sp>
          <p:nvSpPr>
            <p:cNvPr id="76" name="等腰三角形 9_34"/>
            <p:cNvSpPr/>
            <p:nvPr/>
          </p:nvSpPr>
          <p:spPr>
            <a:xfrm rot="10800000">
              <a:off x="7097292" y="3913829"/>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19"/>
            </p:custDataLst>
          </p:nvPr>
        </p:nvGrpSpPr>
        <p:grpSpPr>
          <a:xfrm>
            <a:off x="2777469" y="2834374"/>
            <a:ext cx="759196" cy="2124000"/>
            <a:chOff x="8359404" y="2834374"/>
            <a:chExt cx="759196" cy="2124000"/>
          </a:xfrm>
        </p:grpSpPr>
        <p:sp>
          <p:nvSpPr>
            <p:cNvPr id="82" name="等腰三角形 9_36"/>
            <p:cNvSpPr/>
            <p:nvPr/>
          </p:nvSpPr>
          <p:spPr>
            <a:xfrm rot="10800000">
              <a:off x="8359404" y="3162622"/>
              <a:ext cx="75919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0"/>
            </p:custDataLst>
          </p:nvPr>
        </p:nvGrpSpPr>
        <p:grpSpPr>
          <a:xfrm>
            <a:off x="2187588" y="2742671"/>
            <a:ext cx="655340" cy="1728000"/>
            <a:chOff x="7769523" y="2742671"/>
            <a:chExt cx="655340" cy="1728000"/>
          </a:xfrm>
        </p:grpSpPr>
        <p:sp>
          <p:nvSpPr>
            <p:cNvPr id="85" name="等腰三角形 9_38"/>
            <p:cNvSpPr/>
            <p:nvPr/>
          </p:nvSpPr>
          <p:spPr>
            <a:xfrm rot="10800000">
              <a:off x="7769523" y="3009721"/>
              <a:ext cx="655340"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1"/>
            </p:custDataLst>
          </p:nvPr>
        </p:nvGrpSpPr>
        <p:grpSpPr>
          <a:xfrm>
            <a:off x="2697600" y="2409047"/>
            <a:ext cx="537440" cy="1404000"/>
            <a:chOff x="8279535" y="2409047"/>
            <a:chExt cx="537440" cy="1404000"/>
          </a:xfrm>
        </p:grpSpPr>
        <p:sp>
          <p:nvSpPr>
            <p:cNvPr id="88" name="等腰三角形 9_40"/>
            <p:cNvSpPr/>
            <p:nvPr/>
          </p:nvSpPr>
          <p:spPr>
            <a:xfrm rot="10800000">
              <a:off x="8279535" y="2626025"/>
              <a:ext cx="537440" cy="118702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2"/>
            </p:custDataLst>
          </p:nvPr>
        </p:nvGrpSpPr>
        <p:grpSpPr>
          <a:xfrm>
            <a:off x="3269209" y="2051771"/>
            <a:ext cx="788156" cy="2160000"/>
            <a:chOff x="8851144" y="2051771"/>
            <a:chExt cx="788156" cy="2160000"/>
          </a:xfrm>
        </p:grpSpPr>
        <p:sp>
          <p:nvSpPr>
            <p:cNvPr id="91" name="等腰三角形 9_42"/>
            <p:cNvSpPr/>
            <p:nvPr/>
          </p:nvSpPr>
          <p:spPr>
            <a:xfrm rot="10800000">
              <a:off x="8851144" y="2385583"/>
              <a:ext cx="788156" cy="182618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立方体 91"/>
            <p:cNvSpPr>
              <a:spLocks noChangeAspect="1"/>
            </p:cNvSpPr>
            <p:nvPr/>
          </p:nvSpPr>
          <p:spPr>
            <a:xfrm>
              <a:off x="8911411" y="2051771"/>
              <a:ext cx="667625" cy="667624"/>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3"/>
            </p:custDataLst>
          </p:nvPr>
        </p:nvGrpSpPr>
        <p:grpSpPr>
          <a:xfrm>
            <a:off x="2230012" y="1829573"/>
            <a:ext cx="536716" cy="1331997"/>
            <a:chOff x="7811947" y="1829573"/>
            <a:chExt cx="536716" cy="1331997"/>
          </a:xfrm>
        </p:grpSpPr>
        <p:sp>
          <p:nvSpPr>
            <p:cNvPr id="94" name="等腰三角形 9_44"/>
            <p:cNvSpPr/>
            <p:nvPr/>
          </p:nvSpPr>
          <p:spPr>
            <a:xfrm rot="10800000">
              <a:off x="7811947" y="2035421"/>
              <a:ext cx="53671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4"/>
            </p:custDataLst>
          </p:nvPr>
        </p:nvGrpSpPr>
        <p:grpSpPr>
          <a:xfrm>
            <a:off x="1663410" y="5466330"/>
            <a:ext cx="1358542" cy="3996000"/>
            <a:chOff x="7245345" y="5466330"/>
            <a:chExt cx="1358542" cy="3996000"/>
          </a:xfrm>
        </p:grpSpPr>
        <p:sp>
          <p:nvSpPr>
            <p:cNvPr id="34"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5"/>
            </p:custDataLst>
          </p:nvPr>
        </p:nvGrpSpPr>
        <p:grpSpPr>
          <a:xfrm>
            <a:off x="1114430" y="5346918"/>
            <a:ext cx="917938" cy="2700000"/>
            <a:chOff x="6696365" y="5346918"/>
            <a:chExt cx="917938" cy="2700000"/>
          </a:xfrm>
        </p:grpSpPr>
        <p:sp>
          <p:nvSpPr>
            <p:cNvPr id="37"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6"/>
            </p:custDataLst>
          </p:nvPr>
        </p:nvGrpSpPr>
        <p:grpSpPr>
          <a:xfrm>
            <a:off x="663249" y="6257975"/>
            <a:ext cx="1174953" cy="3455999"/>
            <a:chOff x="6245184" y="6257975"/>
            <a:chExt cx="1174953" cy="3455999"/>
          </a:xfrm>
        </p:grpSpPr>
        <p:sp>
          <p:nvSpPr>
            <p:cNvPr id="22"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7"/>
            </p:custDataLst>
          </p:nvPr>
        </p:nvGrpSpPr>
        <p:grpSpPr>
          <a:xfrm>
            <a:off x="3432479" y="3129639"/>
            <a:ext cx="905695" cy="2664001"/>
            <a:chOff x="9014414" y="3129639"/>
            <a:chExt cx="905695" cy="2664001"/>
          </a:xfrm>
        </p:grpSpPr>
        <p:sp>
          <p:nvSpPr>
            <p:cNvPr id="79" name="等腰三角形 9_52"/>
            <p:cNvSpPr/>
            <p:nvPr/>
          </p:nvSpPr>
          <p:spPr>
            <a:xfrm rot="10800000">
              <a:off x="9014414" y="3541341"/>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8"/>
            </p:custDataLst>
          </p:nvPr>
        </p:nvGrpSpPr>
        <p:grpSpPr>
          <a:xfrm>
            <a:off x="3835194" y="4897396"/>
            <a:ext cx="1077041" cy="3168000"/>
            <a:chOff x="9417129" y="4897396"/>
            <a:chExt cx="1077041" cy="3168000"/>
          </a:xfrm>
        </p:grpSpPr>
        <p:sp>
          <p:nvSpPr>
            <p:cNvPr id="55"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29"/>
            </p:custDataLst>
          </p:nvPr>
        </p:nvGrpSpPr>
        <p:grpSpPr>
          <a:xfrm>
            <a:off x="4491685" y="5646405"/>
            <a:ext cx="632480" cy="1692000"/>
            <a:chOff x="10073620" y="5646405"/>
            <a:chExt cx="632480" cy="1692000"/>
          </a:xfrm>
        </p:grpSpPr>
        <p:sp>
          <p:nvSpPr>
            <p:cNvPr id="52"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0"/>
            </p:custDataLst>
          </p:nvPr>
        </p:nvGrpSpPr>
        <p:grpSpPr>
          <a:xfrm>
            <a:off x="4649068" y="6243686"/>
            <a:ext cx="1077041" cy="3168000"/>
            <a:chOff x="10231003" y="6243686"/>
            <a:chExt cx="1077041" cy="3168000"/>
          </a:xfrm>
        </p:grpSpPr>
        <p:sp>
          <p:nvSpPr>
            <p:cNvPr id="25"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7" name="PA_矩形 104"/>
          <p:cNvSpPr/>
          <p:nvPr>
            <p:custDataLst>
              <p:tags r:id="rId31"/>
            </p:custDataLst>
          </p:nvPr>
        </p:nvSpPr>
        <p:spPr>
          <a:xfrm>
            <a:off x="5494505" y="3281941"/>
            <a:ext cx="6096000" cy="461665"/>
          </a:xfrm>
          <a:prstGeom prst="rect">
            <a:avLst/>
          </a:prstGeom>
        </p:spPr>
        <p:txBody>
          <a:bodyPr>
            <a:spAutoFit/>
          </a:bodyPr>
          <a:lstStyle/>
          <a:p>
            <a:pPr algn="r"/>
            <a:r>
              <a:rPr lang="en-US" altLang="zh-CN" sz="1200" dirty="0">
                <a:solidFill>
                  <a:schemeClr val="bg1">
                    <a:lumMod val="65000"/>
                  </a:schemeClr>
                </a:solidFill>
                <a:cs typeface="+mn-ea"/>
                <a:sym typeface="+mn-lt"/>
              </a:rPr>
              <a:t>Please add your text content here, copy your text, paste here, and select only the text. Please add your text content here, copy your text, paste here, and select only the text.</a:t>
            </a:r>
            <a:endParaRPr lang="zh-CN" altLang="en-US" sz="1200" dirty="0">
              <a:solidFill>
                <a:schemeClr val="bg1">
                  <a:lumMod val="65000"/>
                </a:schemeClr>
              </a:solidFill>
              <a:cs typeface="+mn-ea"/>
              <a:sym typeface="+mn-lt"/>
            </a:endParaRPr>
          </a:p>
        </p:txBody>
      </p:sp>
      <p:sp>
        <p:nvSpPr>
          <p:cNvPr id="108" name="PA_文本框 18"/>
          <p:cNvSpPr txBox="1"/>
          <p:nvPr>
            <p:custDataLst>
              <p:tags r:id="rId32"/>
            </p:custDataLst>
          </p:nvPr>
        </p:nvSpPr>
        <p:spPr>
          <a:xfrm>
            <a:off x="5494505" y="2012005"/>
            <a:ext cx="6340197" cy="830997"/>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4800" b="0" dirty="0">
                <a:solidFill>
                  <a:schemeClr val="accent1">
                    <a:lumMod val="75000"/>
                  </a:schemeClr>
                </a:solidFill>
                <a:effectLst/>
                <a:latin typeface="时尚中黑简体" panose="01010104010101010101" pitchFamily="2" charset="-122"/>
                <a:ea typeface="时尚中黑简体" panose="01010104010101010101" pitchFamily="2" charset="-122"/>
              </a:rPr>
              <a:t>微立体</a:t>
            </a:r>
            <a:r>
              <a:rPr lang="zh-CN" altLang="en-US" sz="4800" b="0" dirty="0">
                <a:solidFill>
                  <a:schemeClr val="tx1"/>
                </a:solidFill>
                <a:effectLst/>
                <a:latin typeface="时尚中黑简体" panose="01010104010101010101" pitchFamily="2" charset="-122"/>
                <a:ea typeface="时尚中黑简体" panose="01010104010101010101" pitchFamily="2" charset="-122"/>
              </a:rPr>
              <a:t>目标计划与管理</a:t>
            </a:r>
            <a:endParaRPr lang="zh-CN" altLang="en-US" dirty="0">
              <a:solidFill>
                <a:schemeClr val="tx1"/>
              </a:solidFill>
              <a:latin typeface="时尚中黑简体" panose="01010104010101010101" pitchFamily="2" charset="-122"/>
              <a:ea typeface="时尚中黑简体" panose="01010104010101010101" pitchFamily="2" charset="-122"/>
              <a:sym typeface="+mn-lt"/>
            </a:endParaRPr>
          </a:p>
        </p:txBody>
      </p:sp>
      <p:sp>
        <p:nvSpPr>
          <p:cNvPr id="109" name="PA_圆角矩形 159"/>
          <p:cNvSpPr/>
          <p:nvPr>
            <p:custDataLst>
              <p:tags r:id="rId33"/>
            </p:custDataLst>
          </p:nvPr>
        </p:nvSpPr>
        <p:spPr>
          <a:xfrm>
            <a:off x="9912381" y="4021998"/>
            <a:ext cx="1840219" cy="413808"/>
          </a:xfrm>
          <a:prstGeom prst="roundRect">
            <a:avLst>
              <a:gd name="adj" fmla="val 50000"/>
            </a:avLst>
          </a:prstGeom>
          <a:solidFill>
            <a:schemeClr val="accent1">
              <a:lumMod val="75000"/>
            </a:schemeClr>
          </a:solidFill>
          <a:ln w="25400">
            <a:gradFill>
              <a:gsLst>
                <a:gs pos="0">
                  <a:schemeClr val="tx2">
                    <a:lumMod val="40000"/>
                    <a:lumOff val="60000"/>
                  </a:schemeClr>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prstClr val="white"/>
                </a:solidFill>
                <a:sym typeface="+mn-lt"/>
              </a:rPr>
              <a:t>201X-12-12</a:t>
            </a:r>
            <a:endParaRPr lang="zh-CN" altLang="en-US" sz="1400" dirty="0">
              <a:solidFill>
                <a:prstClr val="white"/>
              </a:solidFill>
              <a:sym typeface="+mn-lt"/>
            </a:endParaRPr>
          </a:p>
        </p:txBody>
      </p:sp>
      <p:sp>
        <p:nvSpPr>
          <p:cNvPr id="110" name="PA_文本框 140"/>
          <p:cNvSpPr txBox="1"/>
          <p:nvPr>
            <p:custDataLst>
              <p:tags r:id="rId34"/>
            </p:custDataLst>
          </p:nvPr>
        </p:nvSpPr>
        <p:spPr>
          <a:xfrm>
            <a:off x="9912381" y="651724"/>
            <a:ext cx="2808782" cy="1569660"/>
          </a:xfrm>
          <a:prstGeom prst="rect">
            <a:avLst/>
          </a:prstGeom>
          <a:noFill/>
        </p:spPr>
        <p:txBody>
          <a:bodyPr wrap="none" rtlCol="0">
            <a:spAutoFit/>
          </a:bodyPr>
          <a:lstStyle/>
          <a:p>
            <a:r>
              <a:rPr lang="en-US" altLang="zh-CN" sz="9600" dirty="0">
                <a:latin typeface="Agency FB" panose="020B0503020202020204" pitchFamily="34" charset="0"/>
                <a:cs typeface="+mn-ea"/>
                <a:sym typeface="+mn-lt"/>
              </a:rPr>
              <a:t>201</a:t>
            </a:r>
            <a:r>
              <a:rPr lang="en-US" altLang="zh-CN" sz="9600" dirty="0">
                <a:solidFill>
                  <a:schemeClr val="accent1">
                    <a:lumMod val="75000"/>
                  </a:schemeClr>
                </a:solidFill>
                <a:latin typeface="Agency FB" panose="020B0503020202020204" pitchFamily="34" charset="0"/>
                <a:cs typeface="+mn-ea"/>
                <a:sym typeface="+mn-lt"/>
              </a:rPr>
              <a:t>X</a:t>
            </a:r>
            <a:endParaRPr lang="zh-CN" altLang="en-US" sz="9600" dirty="0">
              <a:solidFill>
                <a:schemeClr val="accent1">
                  <a:lumMod val="75000"/>
                </a:schemeClr>
              </a:solidFill>
              <a:latin typeface="Agency FB" panose="020B0503020202020204" pitchFamily="34" charset="0"/>
              <a:cs typeface="+mn-ea"/>
              <a:sym typeface="+mn-lt"/>
            </a:endParaRPr>
          </a:p>
        </p:txBody>
      </p:sp>
      <p:sp>
        <p:nvSpPr>
          <p:cNvPr id="140" name="PA_Corners 46"/>
          <p:cNvSpPr/>
          <p:nvPr>
            <p:custDataLst>
              <p:tags r:id="rId35"/>
            </p:custDataLst>
          </p:nvPr>
        </p:nvSpPr>
        <p:spPr>
          <a:xfrm>
            <a:off x="11172825" y="2865186"/>
            <a:ext cx="360000" cy="6714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Tree>
    <p:extLst>
      <p:ext uri="{BB962C8B-B14F-4D97-AF65-F5344CB8AC3E}">
        <p14:creationId xmlns:p14="http://schemas.microsoft.com/office/powerpoint/2010/main" val="143877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22" presetClass="entr" presetSubtype="8" fill="hold" grpId="0" nodeType="withEffect">
                                  <p:stCondLst>
                                    <p:cond delay="3750"/>
                                  </p:stCondLst>
                                  <p:childTnLst>
                                    <p:set>
                                      <p:cBhvr>
                                        <p:cTn id="118" dur="1" fill="hold">
                                          <p:stCondLst>
                                            <p:cond delay="0"/>
                                          </p:stCondLst>
                                        </p:cTn>
                                        <p:tgtEl>
                                          <p:spTgt spid="126"/>
                                        </p:tgtEl>
                                        <p:attrNameLst>
                                          <p:attrName>style.visibility</p:attrName>
                                        </p:attrNameLst>
                                      </p:cBhvr>
                                      <p:to>
                                        <p:strVal val="visible"/>
                                      </p:to>
                                    </p:set>
                                    <p:animEffect transition="in" filter="wipe(left)">
                                      <p:cBhvr>
                                        <p:cTn id="119" dur="500"/>
                                        <p:tgtEl>
                                          <p:spTgt spid="126"/>
                                        </p:tgtEl>
                                      </p:cBhvr>
                                    </p:animEffect>
                                  </p:childTnLst>
                                </p:cTn>
                              </p:par>
                              <p:par>
                                <p:cTn id="120" presetID="10" presetClass="entr" presetSubtype="0" fill="hold" nodeType="withEffect">
                                  <p:stCondLst>
                                    <p:cond delay="1000"/>
                                  </p:stCondLst>
                                  <p:childTnLst>
                                    <p:set>
                                      <p:cBhvr>
                                        <p:cTn id="121" dur="1" fill="hold">
                                          <p:stCondLst>
                                            <p:cond delay="0"/>
                                          </p:stCondLst>
                                        </p:cTn>
                                        <p:tgtEl>
                                          <p:spTgt spid="111"/>
                                        </p:tgtEl>
                                        <p:attrNameLst>
                                          <p:attrName>style.visibility</p:attrName>
                                        </p:attrNameLst>
                                      </p:cBhvr>
                                      <p:to>
                                        <p:strVal val="visible"/>
                                      </p:to>
                                    </p:set>
                                    <p:animEffect transition="in" filter="fade">
                                      <p:cBhvr>
                                        <p:cTn id="122" dur="2000"/>
                                        <p:tgtEl>
                                          <p:spTgt spid="111"/>
                                        </p:tgtEl>
                                      </p:cBhvr>
                                    </p:animEffect>
                                  </p:childTnLst>
                                </p:cTn>
                              </p:par>
                              <p:par>
                                <p:cTn id="123" presetID="45" presetClass="entr" presetSubtype="0" fill="hold" grpId="0" nodeType="withEffect">
                                  <p:stCondLst>
                                    <p:cond delay="500"/>
                                  </p:stCondLst>
                                  <p:iterate type="lt">
                                    <p:tmPct val="15000"/>
                                  </p:iterate>
                                  <p:childTnLst>
                                    <p:set>
                                      <p:cBhvr>
                                        <p:cTn id="124" dur="1" fill="hold">
                                          <p:stCondLst>
                                            <p:cond delay="0"/>
                                          </p:stCondLst>
                                        </p:cTn>
                                        <p:tgtEl>
                                          <p:spTgt spid="110"/>
                                        </p:tgtEl>
                                        <p:attrNameLst>
                                          <p:attrName>style.visibility</p:attrName>
                                        </p:attrNameLst>
                                      </p:cBhvr>
                                      <p:to>
                                        <p:strVal val="visible"/>
                                      </p:to>
                                    </p:set>
                                    <p:animEffect transition="in" filter="fade">
                                      <p:cBhvr>
                                        <p:cTn id="125" dur="750"/>
                                        <p:tgtEl>
                                          <p:spTgt spid="110"/>
                                        </p:tgtEl>
                                      </p:cBhvr>
                                    </p:animEffect>
                                    <p:anim calcmode="lin" valueType="num">
                                      <p:cBhvr>
                                        <p:cTn id="126" dur="750" fill="hold"/>
                                        <p:tgtEl>
                                          <p:spTgt spid="110"/>
                                        </p:tgtEl>
                                        <p:attrNameLst>
                                          <p:attrName>ppt_w</p:attrName>
                                        </p:attrNameLst>
                                      </p:cBhvr>
                                      <p:tavLst>
                                        <p:tav tm="0" fmla="#ppt_w*sin(2.5*pi*$)">
                                          <p:val>
                                            <p:fltVal val="0"/>
                                          </p:val>
                                        </p:tav>
                                        <p:tav tm="100000">
                                          <p:val>
                                            <p:fltVal val="1"/>
                                          </p:val>
                                        </p:tav>
                                      </p:tavLst>
                                    </p:anim>
                                    <p:anim calcmode="lin" valueType="num">
                                      <p:cBhvr>
                                        <p:cTn id="127" dur="750" fill="hold"/>
                                        <p:tgtEl>
                                          <p:spTgt spid="110"/>
                                        </p:tgtEl>
                                        <p:attrNameLst>
                                          <p:attrName>ppt_h</p:attrName>
                                        </p:attrNameLst>
                                      </p:cBhvr>
                                      <p:tavLst>
                                        <p:tav tm="0">
                                          <p:val>
                                            <p:strVal val="#ppt_h"/>
                                          </p:val>
                                        </p:tav>
                                        <p:tav tm="100000">
                                          <p:val>
                                            <p:strVal val="#ppt_h"/>
                                          </p:val>
                                        </p:tav>
                                      </p:tavLst>
                                    </p:anim>
                                  </p:childTnLst>
                                </p:cTn>
                              </p:par>
                              <p:par>
                                <p:cTn id="128" presetID="6" presetClass="emph" presetSubtype="0" fill="hold" grpId="1" nodeType="withEffect">
                                  <p:stCondLst>
                                    <p:cond delay="0"/>
                                  </p:stCondLst>
                                  <p:iterate type="lt">
                                    <p:tmPct val="0"/>
                                  </p:iterate>
                                  <p:childTnLst>
                                    <p:animScale>
                                      <p:cBhvr>
                                        <p:cTn id="129" dur="100" fill="hold"/>
                                        <p:tgtEl>
                                          <p:spTgt spid="110"/>
                                        </p:tgtEl>
                                      </p:cBhvr>
                                      <p:by x="500000" y="500000"/>
                                    </p:animScale>
                                  </p:childTnLst>
                                </p:cTn>
                              </p:par>
                              <p:par>
                                <p:cTn id="130" presetID="6" presetClass="emph" presetSubtype="0" fill="hold" grpId="2" nodeType="withEffect">
                                  <p:stCondLst>
                                    <p:cond delay="500"/>
                                  </p:stCondLst>
                                  <p:iterate type="lt">
                                    <p:tmPct val="15000"/>
                                  </p:iterate>
                                  <p:childTnLst>
                                    <p:animScale>
                                      <p:cBhvr>
                                        <p:cTn id="131" dur="750" fill="hold"/>
                                        <p:tgtEl>
                                          <p:spTgt spid="110"/>
                                        </p:tgtEl>
                                      </p:cBhvr>
                                      <p:by x="20000" y="20000"/>
                                    </p:animScale>
                                  </p:childTnLst>
                                </p:cTn>
                              </p:par>
                              <p:par>
                                <p:cTn id="132" presetID="45" presetClass="entr" presetSubtype="0" fill="hold" grpId="0" nodeType="withEffect">
                                  <p:stCondLst>
                                    <p:cond delay="500"/>
                                  </p:stCondLst>
                                  <p:iterate type="lt">
                                    <p:tmPct val="15000"/>
                                  </p:iterate>
                                  <p:childTnLst>
                                    <p:set>
                                      <p:cBhvr>
                                        <p:cTn id="133" dur="1" fill="hold">
                                          <p:stCondLst>
                                            <p:cond delay="0"/>
                                          </p:stCondLst>
                                        </p:cTn>
                                        <p:tgtEl>
                                          <p:spTgt spid="108"/>
                                        </p:tgtEl>
                                        <p:attrNameLst>
                                          <p:attrName>style.visibility</p:attrName>
                                        </p:attrNameLst>
                                      </p:cBhvr>
                                      <p:to>
                                        <p:strVal val="visible"/>
                                      </p:to>
                                    </p:set>
                                    <p:animEffect transition="in" filter="fade">
                                      <p:cBhvr>
                                        <p:cTn id="134" dur="1000"/>
                                        <p:tgtEl>
                                          <p:spTgt spid="108"/>
                                        </p:tgtEl>
                                      </p:cBhvr>
                                    </p:animEffect>
                                    <p:anim calcmode="lin" valueType="num">
                                      <p:cBhvr>
                                        <p:cTn id="135" dur="1000" fill="hold"/>
                                        <p:tgtEl>
                                          <p:spTgt spid="108"/>
                                        </p:tgtEl>
                                        <p:attrNameLst>
                                          <p:attrName>ppt_w</p:attrName>
                                        </p:attrNameLst>
                                      </p:cBhvr>
                                      <p:tavLst>
                                        <p:tav tm="0" fmla="#ppt_w*sin(2.5*pi*$)">
                                          <p:val>
                                            <p:fltVal val="0"/>
                                          </p:val>
                                        </p:tav>
                                        <p:tav tm="100000">
                                          <p:val>
                                            <p:fltVal val="1"/>
                                          </p:val>
                                        </p:tav>
                                      </p:tavLst>
                                    </p:anim>
                                    <p:anim calcmode="lin" valueType="num">
                                      <p:cBhvr>
                                        <p:cTn id="136" dur="1000" fill="hold"/>
                                        <p:tgtEl>
                                          <p:spTgt spid="108"/>
                                        </p:tgtEl>
                                        <p:attrNameLst>
                                          <p:attrName>ppt_h</p:attrName>
                                        </p:attrNameLst>
                                      </p:cBhvr>
                                      <p:tavLst>
                                        <p:tav tm="0">
                                          <p:val>
                                            <p:strVal val="#ppt_h"/>
                                          </p:val>
                                        </p:tav>
                                        <p:tav tm="100000">
                                          <p:val>
                                            <p:strVal val="#ppt_h"/>
                                          </p:val>
                                        </p:tav>
                                      </p:tavLst>
                                    </p:anim>
                                  </p:childTnLst>
                                </p:cTn>
                              </p:par>
                              <p:par>
                                <p:cTn id="137" presetID="6" presetClass="emph" presetSubtype="0" fill="hold" grpId="1" nodeType="withEffect">
                                  <p:stCondLst>
                                    <p:cond delay="0"/>
                                  </p:stCondLst>
                                  <p:iterate type="lt">
                                    <p:tmPct val="0"/>
                                  </p:iterate>
                                  <p:childTnLst>
                                    <p:animScale>
                                      <p:cBhvr>
                                        <p:cTn id="138" dur="100" fill="hold"/>
                                        <p:tgtEl>
                                          <p:spTgt spid="108"/>
                                        </p:tgtEl>
                                      </p:cBhvr>
                                      <p:by x="500000" y="500000"/>
                                    </p:animScale>
                                  </p:childTnLst>
                                </p:cTn>
                              </p:par>
                              <p:par>
                                <p:cTn id="139" presetID="6" presetClass="emph" presetSubtype="0" fill="hold" grpId="2" nodeType="withEffect">
                                  <p:stCondLst>
                                    <p:cond delay="500"/>
                                  </p:stCondLst>
                                  <p:iterate type="lt">
                                    <p:tmPct val="15000"/>
                                  </p:iterate>
                                  <p:childTnLst>
                                    <p:animScale>
                                      <p:cBhvr>
                                        <p:cTn id="140" dur="1000" fill="hold"/>
                                        <p:tgtEl>
                                          <p:spTgt spid="108"/>
                                        </p:tgtEl>
                                      </p:cBhvr>
                                      <p:by x="20000" y="20000"/>
                                    </p:animScale>
                                  </p:childTnLst>
                                </p:cTn>
                              </p:par>
                              <p:par>
                                <p:cTn id="141" presetID="10" presetClass="entr" presetSubtype="0" fill="hold" grpId="0" nodeType="withEffect">
                                  <p:stCondLst>
                                    <p:cond delay="2000"/>
                                  </p:stCondLst>
                                  <p:childTnLst>
                                    <p:set>
                                      <p:cBhvr>
                                        <p:cTn id="142" dur="1" fill="hold">
                                          <p:stCondLst>
                                            <p:cond delay="0"/>
                                          </p:stCondLst>
                                        </p:cTn>
                                        <p:tgtEl>
                                          <p:spTgt spid="140"/>
                                        </p:tgtEl>
                                        <p:attrNameLst>
                                          <p:attrName>style.visibility</p:attrName>
                                        </p:attrNameLst>
                                      </p:cBhvr>
                                      <p:to>
                                        <p:strVal val="visible"/>
                                      </p:to>
                                    </p:set>
                                    <p:animEffect transition="in" filter="fade">
                                      <p:cBhvr>
                                        <p:cTn id="143" dur="750"/>
                                        <p:tgtEl>
                                          <p:spTgt spid="140"/>
                                        </p:tgtEl>
                                      </p:cBhvr>
                                    </p:animEffect>
                                  </p:childTnLst>
                                </p:cTn>
                              </p:par>
                              <p:par>
                                <p:cTn id="144" presetID="35" presetClass="path" presetSubtype="0" decel="100000" fill="hold" grpId="1" nodeType="withEffect">
                                  <p:stCondLst>
                                    <p:cond delay="2000"/>
                                  </p:stCondLst>
                                  <p:childTnLst>
                                    <p:animMotion origin="layout" path="M 2.08333E-7 4.81481E-6 L -0.11901 4.81481E-6 " pathEditMode="relative" rAng="0" ptsTypes="AA">
                                      <p:cBhvr>
                                        <p:cTn id="145" dur="1250" spd="-100000" fill="hold"/>
                                        <p:tgtEl>
                                          <p:spTgt spid="140"/>
                                        </p:tgtEl>
                                        <p:attrNameLst>
                                          <p:attrName>ppt_x</p:attrName>
                                          <p:attrName>ppt_y</p:attrName>
                                        </p:attrNameLst>
                                      </p:cBhvr>
                                      <p:rCtr x="-5951" y="0"/>
                                    </p:animMotion>
                                  </p:childTnLst>
                                </p:cTn>
                              </p:par>
                              <p:par>
                                <p:cTn id="146" presetID="10" presetClass="entr" presetSubtype="0" fill="hold" grpId="0" nodeType="withEffect">
                                  <p:stCondLst>
                                    <p:cond delay="2250"/>
                                  </p:stCondLst>
                                  <p:childTnLst>
                                    <p:set>
                                      <p:cBhvr>
                                        <p:cTn id="147" dur="1" fill="hold">
                                          <p:stCondLst>
                                            <p:cond delay="0"/>
                                          </p:stCondLst>
                                        </p:cTn>
                                        <p:tgtEl>
                                          <p:spTgt spid="107"/>
                                        </p:tgtEl>
                                        <p:attrNameLst>
                                          <p:attrName>style.visibility</p:attrName>
                                        </p:attrNameLst>
                                      </p:cBhvr>
                                      <p:to>
                                        <p:strVal val="visible"/>
                                      </p:to>
                                    </p:set>
                                    <p:animEffect transition="in" filter="fade">
                                      <p:cBhvr>
                                        <p:cTn id="148" dur="750"/>
                                        <p:tgtEl>
                                          <p:spTgt spid="107"/>
                                        </p:tgtEl>
                                      </p:cBhvr>
                                    </p:animEffect>
                                  </p:childTnLst>
                                </p:cTn>
                              </p:par>
                              <p:par>
                                <p:cTn id="149" presetID="63" presetClass="path" presetSubtype="0" decel="100000" fill="hold" grpId="1" nodeType="withEffect">
                                  <p:stCondLst>
                                    <p:cond delay="2250"/>
                                  </p:stCondLst>
                                  <p:childTnLst>
                                    <p:animMotion origin="layout" path="M -1.04167E-6 2.96296E-6 L 0.09037 2.96296E-6 " pathEditMode="relative" rAng="0" ptsTypes="AA">
                                      <p:cBhvr>
                                        <p:cTn id="150" dur="1250" spd="-100000" fill="hold"/>
                                        <p:tgtEl>
                                          <p:spTgt spid="107"/>
                                        </p:tgtEl>
                                        <p:attrNameLst>
                                          <p:attrName>ppt_x</p:attrName>
                                          <p:attrName>ppt_y</p:attrName>
                                        </p:attrNameLst>
                                      </p:cBhvr>
                                      <p:rCtr x="4518" y="0"/>
                                    </p:animMotion>
                                  </p:childTnLst>
                                </p:cTn>
                              </p:par>
                              <p:par>
                                <p:cTn id="151" presetID="10" presetClass="entr" presetSubtype="0" fill="hold" grpId="0" nodeType="withEffect">
                                  <p:stCondLst>
                                    <p:cond delay="2500"/>
                                  </p:stCondLst>
                                  <p:childTnLst>
                                    <p:set>
                                      <p:cBhvr>
                                        <p:cTn id="152" dur="1" fill="hold">
                                          <p:stCondLst>
                                            <p:cond delay="0"/>
                                          </p:stCondLst>
                                        </p:cTn>
                                        <p:tgtEl>
                                          <p:spTgt spid="109"/>
                                        </p:tgtEl>
                                        <p:attrNameLst>
                                          <p:attrName>style.visibility</p:attrName>
                                        </p:attrNameLst>
                                      </p:cBhvr>
                                      <p:to>
                                        <p:strVal val="visible"/>
                                      </p:to>
                                    </p:set>
                                    <p:animEffect transition="in" filter="fade">
                                      <p:cBhvr>
                                        <p:cTn id="153" dur="750"/>
                                        <p:tgtEl>
                                          <p:spTgt spid="109"/>
                                        </p:tgtEl>
                                      </p:cBhvr>
                                    </p:animEffect>
                                  </p:childTnLst>
                                </p:cTn>
                              </p:par>
                              <p:par>
                                <p:cTn id="154" presetID="42" presetClass="path" presetSubtype="0" decel="100000" fill="hold" grpId="1" nodeType="withEffect">
                                  <p:stCondLst>
                                    <p:cond delay="2500"/>
                                  </p:stCondLst>
                                  <p:childTnLst>
                                    <p:animMotion origin="layout" path="M -1.45833E-6 3.33333E-6 L -1.45833E-6 0.07129 " pathEditMode="relative" rAng="0" ptsTypes="AA">
                                      <p:cBhvr>
                                        <p:cTn id="155" dur="1250" spd="-100000" fill="hold"/>
                                        <p:tgtEl>
                                          <p:spTgt spid="109"/>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07" grpId="0"/>
      <p:bldP spid="107" grpId="1"/>
      <p:bldP spid="108" grpId="0"/>
      <p:bldP spid="108" grpId="1"/>
      <p:bldP spid="108" grpId="2"/>
      <p:bldP spid="109" grpId="0" animBg="1"/>
      <p:bldP spid="109" grpId="1" animBg="1"/>
      <p:bldP spid="110" grpId="0"/>
      <p:bldP spid="110" grpId="1"/>
      <p:bldP spid="110" grpId="2"/>
      <p:bldP spid="140" grpId="0" animBg="1"/>
      <p:bldP spid="140"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r"/>
            <a:r>
              <a:rPr lang="zh-CN" altLang="en-US" dirty="0"/>
              <a:t>其他已完成的工作任务</a:t>
            </a:r>
          </a:p>
        </p:txBody>
      </p:sp>
      <p:sp>
        <p:nvSpPr>
          <p:cNvPr id="5" name="文本占位符 4"/>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30" name="矩形 29"/>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6">
            <a:extLst>
              <a:ext uri="{FF2B5EF4-FFF2-40B4-BE49-F238E27FC236}">
                <a16:creationId xmlns:a16="http://schemas.microsoft.com/office/drawing/2014/main" id="{4DF20815-013F-40B4-87D2-FA3136479C20}"/>
              </a:ext>
            </a:extLst>
          </p:cNvPr>
          <p:cNvGrpSpPr>
            <a:grpSpLocks noChangeAspect="1"/>
          </p:cNvGrpSpPr>
          <p:nvPr/>
        </p:nvGrpSpPr>
        <p:grpSpPr bwMode="auto">
          <a:xfrm>
            <a:off x="6226501" y="3610899"/>
            <a:ext cx="409526" cy="295047"/>
            <a:chOff x="7873" y="-822"/>
            <a:chExt cx="347" cy="250"/>
          </a:xfrm>
          <a:solidFill>
            <a:schemeClr val="bg2">
              <a:lumMod val="50000"/>
            </a:schemeClr>
          </a:solidFill>
        </p:grpSpPr>
        <p:sp>
          <p:nvSpPr>
            <p:cNvPr id="32" name="Freeform 28">
              <a:extLst>
                <a:ext uri="{FF2B5EF4-FFF2-40B4-BE49-F238E27FC236}">
                  <a16:creationId xmlns:a16="http://schemas.microsoft.com/office/drawing/2014/main" id="{B78ACC44-67F7-4425-ABE5-57D5F52FD1D0}"/>
                </a:ext>
              </a:extLst>
            </p:cNvPr>
            <p:cNvSpPr>
              <a:spLocks/>
            </p:cNvSpPr>
            <p:nvPr/>
          </p:nvSpPr>
          <p:spPr bwMode="auto">
            <a:xfrm>
              <a:off x="7873" y="-780"/>
              <a:ext cx="347" cy="208"/>
            </a:xfrm>
            <a:custGeom>
              <a:avLst/>
              <a:gdLst>
                <a:gd name="T0" fmla="*/ 64 w 3471"/>
                <a:gd name="T1" fmla="*/ 0 h 2082"/>
                <a:gd name="T2" fmla="*/ 3407 w 3471"/>
                <a:gd name="T3" fmla="*/ 0 h 2082"/>
                <a:gd name="T4" fmla="*/ 3427 w 3471"/>
                <a:gd name="T5" fmla="*/ 3 h 2082"/>
                <a:gd name="T6" fmla="*/ 3445 w 3471"/>
                <a:gd name="T7" fmla="*/ 13 h 2082"/>
                <a:gd name="T8" fmla="*/ 3459 w 3471"/>
                <a:gd name="T9" fmla="*/ 27 h 2082"/>
                <a:gd name="T10" fmla="*/ 3468 w 3471"/>
                <a:gd name="T11" fmla="*/ 44 h 2082"/>
                <a:gd name="T12" fmla="*/ 3471 w 3471"/>
                <a:gd name="T13" fmla="*/ 64 h 2082"/>
                <a:gd name="T14" fmla="*/ 3471 w 3471"/>
                <a:gd name="T15" fmla="*/ 2018 h 2082"/>
                <a:gd name="T16" fmla="*/ 3468 w 3471"/>
                <a:gd name="T17" fmla="*/ 2037 h 2082"/>
                <a:gd name="T18" fmla="*/ 3459 w 3471"/>
                <a:gd name="T19" fmla="*/ 2055 h 2082"/>
                <a:gd name="T20" fmla="*/ 3445 w 3471"/>
                <a:gd name="T21" fmla="*/ 2069 h 2082"/>
                <a:gd name="T22" fmla="*/ 3427 w 3471"/>
                <a:gd name="T23" fmla="*/ 2079 h 2082"/>
                <a:gd name="T24" fmla="*/ 3407 w 3471"/>
                <a:gd name="T25" fmla="*/ 2082 h 2082"/>
                <a:gd name="T26" fmla="*/ 64 w 3471"/>
                <a:gd name="T27" fmla="*/ 2082 h 2082"/>
                <a:gd name="T28" fmla="*/ 44 w 3471"/>
                <a:gd name="T29" fmla="*/ 2079 h 2082"/>
                <a:gd name="T30" fmla="*/ 27 w 3471"/>
                <a:gd name="T31" fmla="*/ 2069 h 2082"/>
                <a:gd name="T32" fmla="*/ 13 w 3471"/>
                <a:gd name="T33" fmla="*/ 2055 h 2082"/>
                <a:gd name="T34" fmla="*/ 3 w 3471"/>
                <a:gd name="T35" fmla="*/ 2037 h 2082"/>
                <a:gd name="T36" fmla="*/ 0 w 3471"/>
                <a:gd name="T37" fmla="*/ 2018 h 2082"/>
                <a:gd name="T38" fmla="*/ 0 w 3471"/>
                <a:gd name="T39" fmla="*/ 1755 h 2082"/>
                <a:gd name="T40" fmla="*/ 2 w 3471"/>
                <a:gd name="T41" fmla="*/ 1737 h 2082"/>
                <a:gd name="T42" fmla="*/ 9 w 3471"/>
                <a:gd name="T43" fmla="*/ 1723 h 2082"/>
                <a:gd name="T44" fmla="*/ 19 w 3471"/>
                <a:gd name="T45" fmla="*/ 1710 h 2082"/>
                <a:gd name="T46" fmla="*/ 32 w 3471"/>
                <a:gd name="T47" fmla="*/ 1699 h 2082"/>
                <a:gd name="T48" fmla="*/ 47 w 3471"/>
                <a:gd name="T49" fmla="*/ 1693 h 2082"/>
                <a:gd name="T50" fmla="*/ 64 w 3471"/>
                <a:gd name="T51" fmla="*/ 1691 h 2082"/>
                <a:gd name="T52" fmla="*/ 81 w 3471"/>
                <a:gd name="T53" fmla="*/ 1693 h 2082"/>
                <a:gd name="T54" fmla="*/ 96 w 3471"/>
                <a:gd name="T55" fmla="*/ 1699 h 2082"/>
                <a:gd name="T56" fmla="*/ 110 w 3471"/>
                <a:gd name="T57" fmla="*/ 1710 h 2082"/>
                <a:gd name="T58" fmla="*/ 119 w 3471"/>
                <a:gd name="T59" fmla="*/ 1723 h 2082"/>
                <a:gd name="T60" fmla="*/ 126 w 3471"/>
                <a:gd name="T61" fmla="*/ 1737 h 2082"/>
                <a:gd name="T62" fmla="*/ 128 w 3471"/>
                <a:gd name="T63" fmla="*/ 1755 h 2082"/>
                <a:gd name="T64" fmla="*/ 128 w 3471"/>
                <a:gd name="T65" fmla="*/ 1953 h 2082"/>
                <a:gd name="T66" fmla="*/ 3343 w 3471"/>
                <a:gd name="T67" fmla="*/ 1953 h 2082"/>
                <a:gd name="T68" fmla="*/ 3343 w 3471"/>
                <a:gd name="T69" fmla="*/ 128 h 2082"/>
                <a:gd name="T70" fmla="*/ 128 w 3471"/>
                <a:gd name="T71" fmla="*/ 128 h 2082"/>
                <a:gd name="T72" fmla="*/ 128 w 3471"/>
                <a:gd name="T73" fmla="*/ 327 h 2082"/>
                <a:gd name="T74" fmla="*/ 126 w 3471"/>
                <a:gd name="T75" fmla="*/ 344 h 2082"/>
                <a:gd name="T76" fmla="*/ 119 w 3471"/>
                <a:gd name="T77" fmla="*/ 359 h 2082"/>
                <a:gd name="T78" fmla="*/ 110 w 3471"/>
                <a:gd name="T79" fmla="*/ 372 h 2082"/>
                <a:gd name="T80" fmla="*/ 96 w 3471"/>
                <a:gd name="T81" fmla="*/ 382 h 2082"/>
                <a:gd name="T82" fmla="*/ 81 w 3471"/>
                <a:gd name="T83" fmla="*/ 388 h 2082"/>
                <a:gd name="T84" fmla="*/ 64 w 3471"/>
                <a:gd name="T85" fmla="*/ 391 h 2082"/>
                <a:gd name="T86" fmla="*/ 47 w 3471"/>
                <a:gd name="T87" fmla="*/ 388 h 2082"/>
                <a:gd name="T88" fmla="*/ 32 w 3471"/>
                <a:gd name="T89" fmla="*/ 382 h 2082"/>
                <a:gd name="T90" fmla="*/ 19 w 3471"/>
                <a:gd name="T91" fmla="*/ 372 h 2082"/>
                <a:gd name="T92" fmla="*/ 9 w 3471"/>
                <a:gd name="T93" fmla="*/ 359 h 2082"/>
                <a:gd name="T94" fmla="*/ 2 w 3471"/>
                <a:gd name="T95" fmla="*/ 344 h 2082"/>
                <a:gd name="T96" fmla="*/ 0 w 3471"/>
                <a:gd name="T97" fmla="*/ 327 h 2082"/>
                <a:gd name="T98" fmla="*/ 0 w 3471"/>
                <a:gd name="T99" fmla="*/ 64 h 2082"/>
                <a:gd name="T100" fmla="*/ 3 w 3471"/>
                <a:gd name="T101" fmla="*/ 44 h 2082"/>
                <a:gd name="T102" fmla="*/ 13 w 3471"/>
                <a:gd name="T103" fmla="*/ 27 h 2082"/>
                <a:gd name="T104" fmla="*/ 27 w 3471"/>
                <a:gd name="T105" fmla="*/ 13 h 2082"/>
                <a:gd name="T106" fmla="*/ 44 w 3471"/>
                <a:gd name="T107" fmla="*/ 3 h 2082"/>
                <a:gd name="T108" fmla="*/ 64 w 3471"/>
                <a:gd name="T109" fmla="*/ 0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1" h="2082">
                  <a:moveTo>
                    <a:pt x="64" y="0"/>
                  </a:moveTo>
                  <a:lnTo>
                    <a:pt x="3407" y="0"/>
                  </a:lnTo>
                  <a:lnTo>
                    <a:pt x="3427" y="3"/>
                  </a:lnTo>
                  <a:lnTo>
                    <a:pt x="3445" y="13"/>
                  </a:lnTo>
                  <a:lnTo>
                    <a:pt x="3459" y="27"/>
                  </a:lnTo>
                  <a:lnTo>
                    <a:pt x="3468" y="44"/>
                  </a:lnTo>
                  <a:lnTo>
                    <a:pt x="3471" y="64"/>
                  </a:lnTo>
                  <a:lnTo>
                    <a:pt x="3471" y="2018"/>
                  </a:lnTo>
                  <a:lnTo>
                    <a:pt x="3468" y="2037"/>
                  </a:lnTo>
                  <a:lnTo>
                    <a:pt x="3459" y="2055"/>
                  </a:lnTo>
                  <a:lnTo>
                    <a:pt x="3445" y="2069"/>
                  </a:lnTo>
                  <a:lnTo>
                    <a:pt x="3427" y="2079"/>
                  </a:lnTo>
                  <a:lnTo>
                    <a:pt x="3407" y="2082"/>
                  </a:lnTo>
                  <a:lnTo>
                    <a:pt x="64" y="2082"/>
                  </a:lnTo>
                  <a:lnTo>
                    <a:pt x="44" y="2079"/>
                  </a:lnTo>
                  <a:lnTo>
                    <a:pt x="27" y="2069"/>
                  </a:lnTo>
                  <a:lnTo>
                    <a:pt x="13" y="2055"/>
                  </a:lnTo>
                  <a:lnTo>
                    <a:pt x="3" y="2037"/>
                  </a:lnTo>
                  <a:lnTo>
                    <a:pt x="0" y="2018"/>
                  </a:lnTo>
                  <a:lnTo>
                    <a:pt x="0" y="1755"/>
                  </a:lnTo>
                  <a:lnTo>
                    <a:pt x="2" y="1737"/>
                  </a:lnTo>
                  <a:lnTo>
                    <a:pt x="9" y="1723"/>
                  </a:lnTo>
                  <a:lnTo>
                    <a:pt x="19" y="1710"/>
                  </a:lnTo>
                  <a:lnTo>
                    <a:pt x="32" y="1699"/>
                  </a:lnTo>
                  <a:lnTo>
                    <a:pt x="47" y="1693"/>
                  </a:lnTo>
                  <a:lnTo>
                    <a:pt x="64" y="1691"/>
                  </a:lnTo>
                  <a:lnTo>
                    <a:pt x="81" y="1693"/>
                  </a:lnTo>
                  <a:lnTo>
                    <a:pt x="96" y="1699"/>
                  </a:lnTo>
                  <a:lnTo>
                    <a:pt x="110" y="1710"/>
                  </a:lnTo>
                  <a:lnTo>
                    <a:pt x="119" y="1723"/>
                  </a:lnTo>
                  <a:lnTo>
                    <a:pt x="126" y="1737"/>
                  </a:lnTo>
                  <a:lnTo>
                    <a:pt x="128" y="1755"/>
                  </a:lnTo>
                  <a:lnTo>
                    <a:pt x="128" y="1953"/>
                  </a:lnTo>
                  <a:lnTo>
                    <a:pt x="3343" y="1953"/>
                  </a:lnTo>
                  <a:lnTo>
                    <a:pt x="3343" y="128"/>
                  </a:lnTo>
                  <a:lnTo>
                    <a:pt x="128" y="128"/>
                  </a:lnTo>
                  <a:lnTo>
                    <a:pt x="128" y="327"/>
                  </a:lnTo>
                  <a:lnTo>
                    <a:pt x="126" y="344"/>
                  </a:lnTo>
                  <a:lnTo>
                    <a:pt x="119" y="359"/>
                  </a:lnTo>
                  <a:lnTo>
                    <a:pt x="110" y="372"/>
                  </a:lnTo>
                  <a:lnTo>
                    <a:pt x="96" y="382"/>
                  </a:lnTo>
                  <a:lnTo>
                    <a:pt x="81" y="388"/>
                  </a:lnTo>
                  <a:lnTo>
                    <a:pt x="64" y="391"/>
                  </a:lnTo>
                  <a:lnTo>
                    <a:pt x="47" y="388"/>
                  </a:lnTo>
                  <a:lnTo>
                    <a:pt x="32" y="382"/>
                  </a:lnTo>
                  <a:lnTo>
                    <a:pt x="19" y="372"/>
                  </a:lnTo>
                  <a:lnTo>
                    <a:pt x="9" y="359"/>
                  </a:lnTo>
                  <a:lnTo>
                    <a:pt x="2" y="344"/>
                  </a:lnTo>
                  <a:lnTo>
                    <a:pt x="0" y="327"/>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3" name="Freeform 29">
              <a:extLst>
                <a:ext uri="{FF2B5EF4-FFF2-40B4-BE49-F238E27FC236}">
                  <a16:creationId xmlns:a16="http://schemas.microsoft.com/office/drawing/2014/main" id="{3B3E5783-B52C-4692-8877-2B0FD1DFB80B}"/>
                </a:ext>
              </a:extLst>
            </p:cNvPr>
            <p:cNvSpPr>
              <a:spLocks noEditPoints="1"/>
            </p:cNvSpPr>
            <p:nvPr/>
          </p:nvSpPr>
          <p:spPr bwMode="auto">
            <a:xfrm>
              <a:off x="8006" y="-746"/>
              <a:ext cx="139" cy="140"/>
            </a:xfrm>
            <a:custGeom>
              <a:avLst/>
              <a:gdLst>
                <a:gd name="T0" fmla="*/ 575 w 1395"/>
                <a:gd name="T1" fmla="*/ 141 h 1396"/>
                <a:gd name="T2" fmla="*/ 411 w 1395"/>
                <a:gd name="T3" fmla="*/ 206 h 1396"/>
                <a:gd name="T4" fmla="*/ 275 w 1395"/>
                <a:gd name="T5" fmla="*/ 316 h 1396"/>
                <a:gd name="T6" fmla="*/ 178 w 1395"/>
                <a:gd name="T7" fmla="*/ 462 h 1396"/>
                <a:gd name="T8" fmla="*/ 131 w 1395"/>
                <a:gd name="T9" fmla="*/ 636 h 1396"/>
                <a:gd name="T10" fmla="*/ 141 w 1395"/>
                <a:gd name="T11" fmla="*/ 820 h 1396"/>
                <a:gd name="T12" fmla="*/ 206 w 1395"/>
                <a:gd name="T13" fmla="*/ 985 h 1396"/>
                <a:gd name="T14" fmla="*/ 316 w 1395"/>
                <a:gd name="T15" fmla="*/ 1120 h 1396"/>
                <a:gd name="T16" fmla="*/ 463 w 1395"/>
                <a:gd name="T17" fmla="*/ 1216 h 1396"/>
                <a:gd name="T18" fmla="*/ 636 w 1395"/>
                <a:gd name="T19" fmla="*/ 1264 h 1396"/>
                <a:gd name="T20" fmla="*/ 819 w 1395"/>
                <a:gd name="T21" fmla="*/ 1255 h 1396"/>
                <a:gd name="T22" fmla="*/ 985 w 1395"/>
                <a:gd name="T23" fmla="*/ 1190 h 1396"/>
                <a:gd name="T24" fmla="*/ 1120 w 1395"/>
                <a:gd name="T25" fmla="*/ 1080 h 1396"/>
                <a:gd name="T26" fmla="*/ 1217 w 1395"/>
                <a:gd name="T27" fmla="*/ 933 h 1396"/>
                <a:gd name="T28" fmla="*/ 1264 w 1395"/>
                <a:gd name="T29" fmla="*/ 760 h 1396"/>
                <a:gd name="T30" fmla="*/ 1254 w 1395"/>
                <a:gd name="T31" fmla="*/ 575 h 1396"/>
                <a:gd name="T32" fmla="*/ 1189 w 1395"/>
                <a:gd name="T33" fmla="*/ 410 h 1396"/>
                <a:gd name="T34" fmla="*/ 1080 w 1395"/>
                <a:gd name="T35" fmla="*/ 274 h 1396"/>
                <a:gd name="T36" fmla="*/ 932 w 1395"/>
                <a:gd name="T37" fmla="*/ 178 h 1396"/>
                <a:gd name="T38" fmla="*/ 760 w 1395"/>
                <a:gd name="T39" fmla="*/ 132 h 1396"/>
                <a:gd name="T40" fmla="*/ 765 w 1395"/>
                <a:gd name="T41" fmla="*/ 4 h 1396"/>
                <a:gd name="T42" fmla="*/ 955 w 1395"/>
                <a:gd name="T43" fmla="*/ 49 h 1396"/>
                <a:gd name="T44" fmla="*/ 1120 w 1395"/>
                <a:gd name="T45" fmla="*/ 142 h 1396"/>
                <a:gd name="T46" fmla="*/ 1253 w 1395"/>
                <a:gd name="T47" fmla="*/ 276 h 1396"/>
                <a:gd name="T48" fmla="*/ 1347 w 1395"/>
                <a:gd name="T49" fmla="*/ 441 h 1396"/>
                <a:gd name="T50" fmla="*/ 1392 w 1395"/>
                <a:gd name="T51" fmla="*/ 631 h 1396"/>
                <a:gd name="T52" fmla="*/ 1384 w 1395"/>
                <a:gd name="T53" fmla="*/ 830 h 1396"/>
                <a:gd name="T54" fmla="*/ 1321 w 1395"/>
                <a:gd name="T55" fmla="*/ 1013 h 1396"/>
                <a:gd name="T56" fmla="*/ 1213 w 1395"/>
                <a:gd name="T57" fmla="*/ 1168 h 1396"/>
                <a:gd name="T58" fmla="*/ 1068 w 1395"/>
                <a:gd name="T59" fmla="*/ 1289 h 1396"/>
                <a:gd name="T60" fmla="*/ 894 w 1395"/>
                <a:gd name="T61" fmla="*/ 1368 h 1396"/>
                <a:gd name="T62" fmla="*/ 698 w 1395"/>
                <a:gd name="T63" fmla="*/ 1396 h 1396"/>
                <a:gd name="T64" fmla="*/ 502 w 1395"/>
                <a:gd name="T65" fmla="*/ 1368 h 1396"/>
                <a:gd name="T66" fmla="*/ 328 w 1395"/>
                <a:gd name="T67" fmla="*/ 1289 h 1396"/>
                <a:gd name="T68" fmla="*/ 182 w 1395"/>
                <a:gd name="T69" fmla="*/ 1168 h 1396"/>
                <a:gd name="T70" fmla="*/ 75 w 1395"/>
                <a:gd name="T71" fmla="*/ 1013 h 1396"/>
                <a:gd name="T72" fmla="*/ 13 w 1395"/>
                <a:gd name="T73" fmla="*/ 830 h 1396"/>
                <a:gd name="T74" fmla="*/ 3 w 1395"/>
                <a:gd name="T75" fmla="*/ 631 h 1396"/>
                <a:gd name="T76" fmla="*/ 49 w 1395"/>
                <a:gd name="T77" fmla="*/ 441 h 1396"/>
                <a:gd name="T78" fmla="*/ 142 w 1395"/>
                <a:gd name="T79" fmla="*/ 276 h 1396"/>
                <a:gd name="T80" fmla="*/ 275 w 1395"/>
                <a:gd name="T81" fmla="*/ 142 h 1396"/>
                <a:gd name="T82" fmla="*/ 442 w 1395"/>
                <a:gd name="T83" fmla="*/ 49 h 1396"/>
                <a:gd name="T84" fmla="*/ 630 w 1395"/>
                <a:gd name="T85" fmla="*/ 4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5" h="1396">
                  <a:moveTo>
                    <a:pt x="698" y="128"/>
                  </a:moveTo>
                  <a:lnTo>
                    <a:pt x="636" y="132"/>
                  </a:lnTo>
                  <a:lnTo>
                    <a:pt x="575" y="141"/>
                  </a:lnTo>
                  <a:lnTo>
                    <a:pt x="517" y="157"/>
                  </a:lnTo>
                  <a:lnTo>
                    <a:pt x="463" y="178"/>
                  </a:lnTo>
                  <a:lnTo>
                    <a:pt x="411" y="206"/>
                  </a:lnTo>
                  <a:lnTo>
                    <a:pt x="362" y="238"/>
                  </a:lnTo>
                  <a:lnTo>
                    <a:pt x="316" y="274"/>
                  </a:lnTo>
                  <a:lnTo>
                    <a:pt x="275" y="316"/>
                  </a:lnTo>
                  <a:lnTo>
                    <a:pt x="238" y="362"/>
                  </a:lnTo>
                  <a:lnTo>
                    <a:pt x="206" y="410"/>
                  </a:lnTo>
                  <a:lnTo>
                    <a:pt x="178" y="462"/>
                  </a:lnTo>
                  <a:lnTo>
                    <a:pt x="157" y="518"/>
                  </a:lnTo>
                  <a:lnTo>
                    <a:pt x="141" y="575"/>
                  </a:lnTo>
                  <a:lnTo>
                    <a:pt x="131" y="636"/>
                  </a:lnTo>
                  <a:lnTo>
                    <a:pt x="128" y="698"/>
                  </a:lnTo>
                  <a:lnTo>
                    <a:pt x="131" y="760"/>
                  </a:lnTo>
                  <a:lnTo>
                    <a:pt x="141" y="820"/>
                  </a:lnTo>
                  <a:lnTo>
                    <a:pt x="157" y="878"/>
                  </a:lnTo>
                  <a:lnTo>
                    <a:pt x="178" y="933"/>
                  </a:lnTo>
                  <a:lnTo>
                    <a:pt x="206" y="985"/>
                  </a:lnTo>
                  <a:lnTo>
                    <a:pt x="238" y="1034"/>
                  </a:lnTo>
                  <a:lnTo>
                    <a:pt x="275" y="1080"/>
                  </a:lnTo>
                  <a:lnTo>
                    <a:pt x="316" y="1120"/>
                  </a:lnTo>
                  <a:lnTo>
                    <a:pt x="362" y="1158"/>
                  </a:lnTo>
                  <a:lnTo>
                    <a:pt x="411" y="1190"/>
                  </a:lnTo>
                  <a:lnTo>
                    <a:pt x="463" y="1216"/>
                  </a:lnTo>
                  <a:lnTo>
                    <a:pt x="517" y="1239"/>
                  </a:lnTo>
                  <a:lnTo>
                    <a:pt x="575" y="1255"/>
                  </a:lnTo>
                  <a:lnTo>
                    <a:pt x="636" y="1264"/>
                  </a:lnTo>
                  <a:lnTo>
                    <a:pt x="698" y="1268"/>
                  </a:lnTo>
                  <a:lnTo>
                    <a:pt x="760" y="1264"/>
                  </a:lnTo>
                  <a:lnTo>
                    <a:pt x="819" y="1255"/>
                  </a:lnTo>
                  <a:lnTo>
                    <a:pt x="878" y="1239"/>
                  </a:lnTo>
                  <a:lnTo>
                    <a:pt x="932" y="1216"/>
                  </a:lnTo>
                  <a:lnTo>
                    <a:pt x="985" y="1190"/>
                  </a:lnTo>
                  <a:lnTo>
                    <a:pt x="1034" y="1158"/>
                  </a:lnTo>
                  <a:lnTo>
                    <a:pt x="1080" y="1120"/>
                  </a:lnTo>
                  <a:lnTo>
                    <a:pt x="1120" y="1080"/>
                  </a:lnTo>
                  <a:lnTo>
                    <a:pt x="1157" y="1034"/>
                  </a:lnTo>
                  <a:lnTo>
                    <a:pt x="1189" y="985"/>
                  </a:lnTo>
                  <a:lnTo>
                    <a:pt x="1217" y="933"/>
                  </a:lnTo>
                  <a:lnTo>
                    <a:pt x="1238" y="878"/>
                  </a:lnTo>
                  <a:lnTo>
                    <a:pt x="1254" y="820"/>
                  </a:lnTo>
                  <a:lnTo>
                    <a:pt x="1264" y="760"/>
                  </a:lnTo>
                  <a:lnTo>
                    <a:pt x="1267" y="698"/>
                  </a:lnTo>
                  <a:lnTo>
                    <a:pt x="1264" y="636"/>
                  </a:lnTo>
                  <a:lnTo>
                    <a:pt x="1254" y="575"/>
                  </a:lnTo>
                  <a:lnTo>
                    <a:pt x="1238" y="518"/>
                  </a:lnTo>
                  <a:lnTo>
                    <a:pt x="1217" y="462"/>
                  </a:lnTo>
                  <a:lnTo>
                    <a:pt x="1189" y="410"/>
                  </a:lnTo>
                  <a:lnTo>
                    <a:pt x="1157" y="362"/>
                  </a:lnTo>
                  <a:lnTo>
                    <a:pt x="1120" y="316"/>
                  </a:lnTo>
                  <a:lnTo>
                    <a:pt x="1080" y="274"/>
                  </a:lnTo>
                  <a:lnTo>
                    <a:pt x="1034" y="238"/>
                  </a:lnTo>
                  <a:lnTo>
                    <a:pt x="985" y="206"/>
                  </a:lnTo>
                  <a:lnTo>
                    <a:pt x="932" y="178"/>
                  </a:lnTo>
                  <a:lnTo>
                    <a:pt x="878" y="157"/>
                  </a:lnTo>
                  <a:lnTo>
                    <a:pt x="819" y="141"/>
                  </a:lnTo>
                  <a:lnTo>
                    <a:pt x="760" y="132"/>
                  </a:lnTo>
                  <a:lnTo>
                    <a:pt x="698" y="128"/>
                  </a:lnTo>
                  <a:close/>
                  <a:moveTo>
                    <a:pt x="698" y="0"/>
                  </a:moveTo>
                  <a:lnTo>
                    <a:pt x="765" y="4"/>
                  </a:lnTo>
                  <a:lnTo>
                    <a:pt x="830" y="13"/>
                  </a:lnTo>
                  <a:lnTo>
                    <a:pt x="894" y="28"/>
                  </a:lnTo>
                  <a:lnTo>
                    <a:pt x="955" y="49"/>
                  </a:lnTo>
                  <a:lnTo>
                    <a:pt x="1012" y="75"/>
                  </a:lnTo>
                  <a:lnTo>
                    <a:pt x="1068" y="106"/>
                  </a:lnTo>
                  <a:lnTo>
                    <a:pt x="1120" y="142"/>
                  </a:lnTo>
                  <a:lnTo>
                    <a:pt x="1168" y="183"/>
                  </a:lnTo>
                  <a:lnTo>
                    <a:pt x="1213" y="228"/>
                  </a:lnTo>
                  <a:lnTo>
                    <a:pt x="1253" y="276"/>
                  </a:lnTo>
                  <a:lnTo>
                    <a:pt x="1290" y="328"/>
                  </a:lnTo>
                  <a:lnTo>
                    <a:pt x="1321" y="383"/>
                  </a:lnTo>
                  <a:lnTo>
                    <a:pt x="1347" y="441"/>
                  </a:lnTo>
                  <a:lnTo>
                    <a:pt x="1368" y="502"/>
                  </a:lnTo>
                  <a:lnTo>
                    <a:pt x="1384" y="566"/>
                  </a:lnTo>
                  <a:lnTo>
                    <a:pt x="1392" y="631"/>
                  </a:lnTo>
                  <a:lnTo>
                    <a:pt x="1395" y="698"/>
                  </a:lnTo>
                  <a:lnTo>
                    <a:pt x="1392" y="765"/>
                  </a:lnTo>
                  <a:lnTo>
                    <a:pt x="1384" y="830"/>
                  </a:lnTo>
                  <a:lnTo>
                    <a:pt x="1368" y="893"/>
                  </a:lnTo>
                  <a:lnTo>
                    <a:pt x="1347" y="954"/>
                  </a:lnTo>
                  <a:lnTo>
                    <a:pt x="1321" y="1013"/>
                  </a:lnTo>
                  <a:lnTo>
                    <a:pt x="1290" y="1068"/>
                  </a:lnTo>
                  <a:lnTo>
                    <a:pt x="1253" y="1119"/>
                  </a:lnTo>
                  <a:lnTo>
                    <a:pt x="1213" y="1168"/>
                  </a:lnTo>
                  <a:lnTo>
                    <a:pt x="1168" y="1213"/>
                  </a:lnTo>
                  <a:lnTo>
                    <a:pt x="1120" y="1254"/>
                  </a:lnTo>
                  <a:lnTo>
                    <a:pt x="1068" y="1289"/>
                  </a:lnTo>
                  <a:lnTo>
                    <a:pt x="1012" y="1321"/>
                  </a:lnTo>
                  <a:lnTo>
                    <a:pt x="955" y="1346"/>
                  </a:lnTo>
                  <a:lnTo>
                    <a:pt x="894" y="1368"/>
                  </a:lnTo>
                  <a:lnTo>
                    <a:pt x="830" y="1383"/>
                  </a:lnTo>
                  <a:lnTo>
                    <a:pt x="765" y="1392"/>
                  </a:lnTo>
                  <a:lnTo>
                    <a:pt x="698" y="1396"/>
                  </a:lnTo>
                  <a:lnTo>
                    <a:pt x="630" y="1392"/>
                  </a:lnTo>
                  <a:lnTo>
                    <a:pt x="565" y="1383"/>
                  </a:lnTo>
                  <a:lnTo>
                    <a:pt x="502" y="1368"/>
                  </a:lnTo>
                  <a:lnTo>
                    <a:pt x="442" y="1346"/>
                  </a:lnTo>
                  <a:lnTo>
                    <a:pt x="383" y="1321"/>
                  </a:lnTo>
                  <a:lnTo>
                    <a:pt x="328" y="1289"/>
                  </a:lnTo>
                  <a:lnTo>
                    <a:pt x="275" y="1254"/>
                  </a:lnTo>
                  <a:lnTo>
                    <a:pt x="227" y="1213"/>
                  </a:lnTo>
                  <a:lnTo>
                    <a:pt x="182" y="1168"/>
                  </a:lnTo>
                  <a:lnTo>
                    <a:pt x="142" y="1119"/>
                  </a:lnTo>
                  <a:lnTo>
                    <a:pt x="107" y="1068"/>
                  </a:lnTo>
                  <a:lnTo>
                    <a:pt x="75" y="1013"/>
                  </a:lnTo>
                  <a:lnTo>
                    <a:pt x="49" y="954"/>
                  </a:lnTo>
                  <a:lnTo>
                    <a:pt x="28" y="893"/>
                  </a:lnTo>
                  <a:lnTo>
                    <a:pt x="13" y="830"/>
                  </a:lnTo>
                  <a:lnTo>
                    <a:pt x="3" y="765"/>
                  </a:lnTo>
                  <a:lnTo>
                    <a:pt x="0" y="698"/>
                  </a:lnTo>
                  <a:lnTo>
                    <a:pt x="3" y="631"/>
                  </a:lnTo>
                  <a:lnTo>
                    <a:pt x="13" y="566"/>
                  </a:lnTo>
                  <a:lnTo>
                    <a:pt x="28" y="502"/>
                  </a:lnTo>
                  <a:lnTo>
                    <a:pt x="49" y="441"/>
                  </a:lnTo>
                  <a:lnTo>
                    <a:pt x="75" y="383"/>
                  </a:lnTo>
                  <a:lnTo>
                    <a:pt x="107" y="328"/>
                  </a:lnTo>
                  <a:lnTo>
                    <a:pt x="142" y="276"/>
                  </a:lnTo>
                  <a:lnTo>
                    <a:pt x="182" y="228"/>
                  </a:lnTo>
                  <a:lnTo>
                    <a:pt x="227" y="183"/>
                  </a:lnTo>
                  <a:lnTo>
                    <a:pt x="275" y="142"/>
                  </a:lnTo>
                  <a:lnTo>
                    <a:pt x="328" y="106"/>
                  </a:lnTo>
                  <a:lnTo>
                    <a:pt x="383" y="75"/>
                  </a:lnTo>
                  <a:lnTo>
                    <a:pt x="442" y="49"/>
                  </a:lnTo>
                  <a:lnTo>
                    <a:pt x="502" y="28"/>
                  </a:lnTo>
                  <a:lnTo>
                    <a:pt x="565" y="13"/>
                  </a:lnTo>
                  <a:lnTo>
                    <a:pt x="630" y="4"/>
                  </a:lnTo>
                  <a:lnTo>
                    <a:pt x="6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4" name="Freeform 30">
              <a:extLst>
                <a:ext uri="{FF2B5EF4-FFF2-40B4-BE49-F238E27FC236}">
                  <a16:creationId xmlns:a16="http://schemas.microsoft.com/office/drawing/2014/main" id="{1C1FCE7B-070D-46AB-A989-D15E5FEE6E9D}"/>
                </a:ext>
              </a:extLst>
            </p:cNvPr>
            <p:cNvSpPr>
              <a:spLocks/>
            </p:cNvSpPr>
            <p:nvPr/>
          </p:nvSpPr>
          <p:spPr bwMode="auto">
            <a:xfrm>
              <a:off x="8035" y="-717"/>
              <a:ext cx="47" cy="47"/>
            </a:xfrm>
            <a:custGeom>
              <a:avLst/>
              <a:gdLst>
                <a:gd name="T0" fmla="*/ 405 w 469"/>
                <a:gd name="T1" fmla="*/ 0 h 468"/>
                <a:gd name="T2" fmla="*/ 425 w 469"/>
                <a:gd name="T3" fmla="*/ 3 h 468"/>
                <a:gd name="T4" fmla="*/ 443 w 469"/>
                <a:gd name="T5" fmla="*/ 11 h 468"/>
                <a:gd name="T6" fmla="*/ 456 w 469"/>
                <a:gd name="T7" fmla="*/ 25 h 468"/>
                <a:gd name="T8" fmla="*/ 465 w 469"/>
                <a:gd name="T9" fmla="*/ 42 h 468"/>
                <a:gd name="T10" fmla="*/ 469 w 469"/>
                <a:gd name="T11" fmla="*/ 63 h 468"/>
                <a:gd name="T12" fmla="*/ 467 w 469"/>
                <a:gd name="T13" fmla="*/ 80 h 468"/>
                <a:gd name="T14" fmla="*/ 460 w 469"/>
                <a:gd name="T15" fmla="*/ 96 h 468"/>
                <a:gd name="T16" fmla="*/ 449 w 469"/>
                <a:gd name="T17" fmla="*/ 108 h 468"/>
                <a:gd name="T18" fmla="*/ 437 w 469"/>
                <a:gd name="T19" fmla="*/ 118 h 468"/>
                <a:gd name="T20" fmla="*/ 422 w 469"/>
                <a:gd name="T21" fmla="*/ 124 h 468"/>
                <a:gd name="T22" fmla="*/ 405 w 469"/>
                <a:gd name="T23" fmla="*/ 127 h 468"/>
                <a:gd name="T24" fmla="*/ 364 w 469"/>
                <a:gd name="T25" fmla="*/ 130 h 468"/>
                <a:gd name="T26" fmla="*/ 325 w 469"/>
                <a:gd name="T27" fmla="*/ 138 h 468"/>
                <a:gd name="T28" fmla="*/ 288 w 469"/>
                <a:gd name="T29" fmla="*/ 153 h 468"/>
                <a:gd name="T30" fmla="*/ 254 w 469"/>
                <a:gd name="T31" fmla="*/ 171 h 468"/>
                <a:gd name="T32" fmla="*/ 223 w 469"/>
                <a:gd name="T33" fmla="*/ 195 h 468"/>
                <a:gd name="T34" fmla="*/ 196 w 469"/>
                <a:gd name="T35" fmla="*/ 223 h 468"/>
                <a:gd name="T36" fmla="*/ 172 w 469"/>
                <a:gd name="T37" fmla="*/ 254 h 468"/>
                <a:gd name="T38" fmla="*/ 154 w 469"/>
                <a:gd name="T39" fmla="*/ 288 h 468"/>
                <a:gd name="T40" fmla="*/ 140 w 469"/>
                <a:gd name="T41" fmla="*/ 324 h 468"/>
                <a:gd name="T42" fmla="*/ 131 w 469"/>
                <a:gd name="T43" fmla="*/ 363 h 468"/>
                <a:gd name="T44" fmla="*/ 128 w 469"/>
                <a:gd name="T45" fmla="*/ 404 h 468"/>
                <a:gd name="T46" fmla="*/ 125 w 469"/>
                <a:gd name="T47" fmla="*/ 421 h 468"/>
                <a:gd name="T48" fmla="*/ 119 w 469"/>
                <a:gd name="T49" fmla="*/ 436 h 468"/>
                <a:gd name="T50" fmla="*/ 109 w 469"/>
                <a:gd name="T51" fmla="*/ 449 h 468"/>
                <a:gd name="T52" fmla="*/ 96 w 469"/>
                <a:gd name="T53" fmla="*/ 459 h 468"/>
                <a:gd name="T54" fmla="*/ 81 w 469"/>
                <a:gd name="T55" fmla="*/ 466 h 468"/>
                <a:gd name="T56" fmla="*/ 64 w 469"/>
                <a:gd name="T57" fmla="*/ 468 h 468"/>
                <a:gd name="T58" fmla="*/ 44 w 469"/>
                <a:gd name="T59" fmla="*/ 465 h 468"/>
                <a:gd name="T60" fmla="*/ 26 w 469"/>
                <a:gd name="T61" fmla="*/ 455 h 468"/>
                <a:gd name="T62" fmla="*/ 12 w 469"/>
                <a:gd name="T63" fmla="*/ 441 h 468"/>
                <a:gd name="T64" fmla="*/ 4 w 469"/>
                <a:gd name="T65" fmla="*/ 424 h 468"/>
                <a:gd name="T66" fmla="*/ 0 w 469"/>
                <a:gd name="T67" fmla="*/ 404 h 468"/>
                <a:gd name="T68" fmla="*/ 4 w 469"/>
                <a:gd name="T69" fmla="*/ 353 h 468"/>
                <a:gd name="T70" fmla="*/ 12 w 469"/>
                <a:gd name="T71" fmla="*/ 305 h 468"/>
                <a:gd name="T72" fmla="*/ 27 w 469"/>
                <a:gd name="T73" fmla="*/ 258 h 468"/>
                <a:gd name="T74" fmla="*/ 47 w 469"/>
                <a:gd name="T75" fmla="*/ 214 h 468"/>
                <a:gd name="T76" fmla="*/ 73 w 469"/>
                <a:gd name="T77" fmla="*/ 172 h 468"/>
                <a:gd name="T78" fmla="*/ 103 w 469"/>
                <a:gd name="T79" fmla="*/ 135 h 468"/>
                <a:gd name="T80" fmla="*/ 136 w 469"/>
                <a:gd name="T81" fmla="*/ 101 h 468"/>
                <a:gd name="T82" fmla="*/ 173 w 469"/>
                <a:gd name="T83" fmla="*/ 72 h 468"/>
                <a:gd name="T84" fmla="*/ 215 w 469"/>
                <a:gd name="T85" fmla="*/ 47 h 468"/>
                <a:gd name="T86" fmla="*/ 259 w 469"/>
                <a:gd name="T87" fmla="*/ 26 h 468"/>
                <a:gd name="T88" fmla="*/ 305 w 469"/>
                <a:gd name="T89" fmla="*/ 11 h 468"/>
                <a:gd name="T90" fmla="*/ 355 w 469"/>
                <a:gd name="T91" fmla="*/ 3 h 468"/>
                <a:gd name="T92" fmla="*/ 405 w 469"/>
                <a:gd name="T9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9" h="468">
                  <a:moveTo>
                    <a:pt x="405" y="0"/>
                  </a:moveTo>
                  <a:lnTo>
                    <a:pt x="425" y="3"/>
                  </a:lnTo>
                  <a:lnTo>
                    <a:pt x="443" y="11"/>
                  </a:lnTo>
                  <a:lnTo>
                    <a:pt x="456" y="25"/>
                  </a:lnTo>
                  <a:lnTo>
                    <a:pt x="465" y="42"/>
                  </a:lnTo>
                  <a:lnTo>
                    <a:pt x="469" y="63"/>
                  </a:lnTo>
                  <a:lnTo>
                    <a:pt x="467" y="80"/>
                  </a:lnTo>
                  <a:lnTo>
                    <a:pt x="460" y="96"/>
                  </a:lnTo>
                  <a:lnTo>
                    <a:pt x="449" y="108"/>
                  </a:lnTo>
                  <a:lnTo>
                    <a:pt x="437" y="118"/>
                  </a:lnTo>
                  <a:lnTo>
                    <a:pt x="422" y="124"/>
                  </a:lnTo>
                  <a:lnTo>
                    <a:pt x="405" y="127"/>
                  </a:lnTo>
                  <a:lnTo>
                    <a:pt x="364" y="130"/>
                  </a:lnTo>
                  <a:lnTo>
                    <a:pt x="325" y="138"/>
                  </a:lnTo>
                  <a:lnTo>
                    <a:pt x="288" y="153"/>
                  </a:lnTo>
                  <a:lnTo>
                    <a:pt x="254" y="171"/>
                  </a:lnTo>
                  <a:lnTo>
                    <a:pt x="223" y="195"/>
                  </a:lnTo>
                  <a:lnTo>
                    <a:pt x="196" y="223"/>
                  </a:lnTo>
                  <a:lnTo>
                    <a:pt x="172" y="254"/>
                  </a:lnTo>
                  <a:lnTo>
                    <a:pt x="154" y="288"/>
                  </a:lnTo>
                  <a:lnTo>
                    <a:pt x="140" y="324"/>
                  </a:lnTo>
                  <a:lnTo>
                    <a:pt x="131" y="363"/>
                  </a:lnTo>
                  <a:lnTo>
                    <a:pt x="128" y="404"/>
                  </a:lnTo>
                  <a:lnTo>
                    <a:pt x="125" y="421"/>
                  </a:lnTo>
                  <a:lnTo>
                    <a:pt x="119" y="436"/>
                  </a:lnTo>
                  <a:lnTo>
                    <a:pt x="109" y="449"/>
                  </a:lnTo>
                  <a:lnTo>
                    <a:pt x="96" y="459"/>
                  </a:lnTo>
                  <a:lnTo>
                    <a:pt x="81" y="466"/>
                  </a:lnTo>
                  <a:lnTo>
                    <a:pt x="64" y="468"/>
                  </a:lnTo>
                  <a:lnTo>
                    <a:pt x="44" y="465"/>
                  </a:lnTo>
                  <a:lnTo>
                    <a:pt x="26" y="455"/>
                  </a:lnTo>
                  <a:lnTo>
                    <a:pt x="12" y="441"/>
                  </a:lnTo>
                  <a:lnTo>
                    <a:pt x="4" y="424"/>
                  </a:lnTo>
                  <a:lnTo>
                    <a:pt x="0" y="404"/>
                  </a:lnTo>
                  <a:lnTo>
                    <a:pt x="4" y="353"/>
                  </a:lnTo>
                  <a:lnTo>
                    <a:pt x="12" y="305"/>
                  </a:lnTo>
                  <a:lnTo>
                    <a:pt x="27" y="258"/>
                  </a:lnTo>
                  <a:lnTo>
                    <a:pt x="47" y="214"/>
                  </a:lnTo>
                  <a:lnTo>
                    <a:pt x="73" y="172"/>
                  </a:lnTo>
                  <a:lnTo>
                    <a:pt x="103" y="135"/>
                  </a:lnTo>
                  <a:lnTo>
                    <a:pt x="136" y="101"/>
                  </a:lnTo>
                  <a:lnTo>
                    <a:pt x="173" y="72"/>
                  </a:lnTo>
                  <a:lnTo>
                    <a:pt x="215" y="47"/>
                  </a:lnTo>
                  <a:lnTo>
                    <a:pt x="259" y="26"/>
                  </a:lnTo>
                  <a:lnTo>
                    <a:pt x="305" y="11"/>
                  </a:lnTo>
                  <a:lnTo>
                    <a:pt x="355" y="3"/>
                  </a:lnTo>
                  <a:lnTo>
                    <a:pt x="40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5" name="Freeform 31">
              <a:extLst>
                <a:ext uri="{FF2B5EF4-FFF2-40B4-BE49-F238E27FC236}">
                  <a16:creationId xmlns:a16="http://schemas.microsoft.com/office/drawing/2014/main" id="{7D8EC67D-DEE0-4E74-A911-D9CD31219730}"/>
                </a:ext>
              </a:extLst>
            </p:cNvPr>
            <p:cNvSpPr>
              <a:spLocks/>
            </p:cNvSpPr>
            <p:nvPr/>
          </p:nvSpPr>
          <p:spPr bwMode="auto">
            <a:xfrm>
              <a:off x="8151" y="-756"/>
              <a:ext cx="39" cy="18"/>
            </a:xfrm>
            <a:custGeom>
              <a:avLst/>
              <a:gdLst>
                <a:gd name="T0" fmla="*/ 63 w 393"/>
                <a:gd name="T1" fmla="*/ 0 h 179"/>
                <a:gd name="T2" fmla="*/ 329 w 393"/>
                <a:gd name="T3" fmla="*/ 0 h 179"/>
                <a:gd name="T4" fmla="*/ 350 w 393"/>
                <a:gd name="T5" fmla="*/ 4 h 179"/>
                <a:gd name="T6" fmla="*/ 368 w 393"/>
                <a:gd name="T7" fmla="*/ 13 h 179"/>
                <a:gd name="T8" fmla="*/ 382 w 393"/>
                <a:gd name="T9" fmla="*/ 27 h 179"/>
                <a:gd name="T10" fmla="*/ 390 w 393"/>
                <a:gd name="T11" fmla="*/ 45 h 179"/>
                <a:gd name="T12" fmla="*/ 393 w 393"/>
                <a:gd name="T13" fmla="*/ 64 h 179"/>
                <a:gd name="T14" fmla="*/ 393 w 393"/>
                <a:gd name="T15" fmla="*/ 115 h 179"/>
                <a:gd name="T16" fmla="*/ 391 w 393"/>
                <a:gd name="T17" fmla="*/ 132 h 179"/>
                <a:gd name="T18" fmla="*/ 385 w 393"/>
                <a:gd name="T19" fmla="*/ 147 h 179"/>
                <a:gd name="T20" fmla="*/ 375 w 393"/>
                <a:gd name="T21" fmla="*/ 160 h 179"/>
                <a:gd name="T22" fmla="*/ 361 w 393"/>
                <a:gd name="T23" fmla="*/ 171 h 179"/>
                <a:gd name="T24" fmla="*/ 346 w 393"/>
                <a:gd name="T25" fmla="*/ 177 h 179"/>
                <a:gd name="T26" fmla="*/ 329 w 393"/>
                <a:gd name="T27" fmla="*/ 179 h 179"/>
                <a:gd name="T28" fmla="*/ 63 w 393"/>
                <a:gd name="T29" fmla="*/ 179 h 179"/>
                <a:gd name="T30" fmla="*/ 46 w 393"/>
                <a:gd name="T31" fmla="*/ 177 h 179"/>
                <a:gd name="T32" fmla="*/ 31 w 393"/>
                <a:gd name="T33" fmla="*/ 171 h 179"/>
                <a:gd name="T34" fmla="*/ 18 w 393"/>
                <a:gd name="T35" fmla="*/ 160 h 179"/>
                <a:gd name="T36" fmla="*/ 8 w 393"/>
                <a:gd name="T37" fmla="*/ 147 h 179"/>
                <a:gd name="T38" fmla="*/ 2 w 393"/>
                <a:gd name="T39" fmla="*/ 132 h 179"/>
                <a:gd name="T40" fmla="*/ 0 w 393"/>
                <a:gd name="T41" fmla="*/ 115 h 179"/>
                <a:gd name="T42" fmla="*/ 0 w 393"/>
                <a:gd name="T43" fmla="*/ 64 h 179"/>
                <a:gd name="T44" fmla="*/ 2 w 393"/>
                <a:gd name="T45" fmla="*/ 48 h 179"/>
                <a:gd name="T46" fmla="*/ 8 w 393"/>
                <a:gd name="T47" fmla="*/ 32 h 179"/>
                <a:gd name="T48" fmla="*/ 18 w 393"/>
                <a:gd name="T49" fmla="*/ 19 h 179"/>
                <a:gd name="T50" fmla="*/ 31 w 393"/>
                <a:gd name="T51" fmla="*/ 10 h 179"/>
                <a:gd name="T52" fmla="*/ 46 w 393"/>
                <a:gd name="T53" fmla="*/ 3 h 179"/>
                <a:gd name="T54" fmla="*/ 63 w 393"/>
                <a:gd name="T55"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3" h="179">
                  <a:moveTo>
                    <a:pt x="63" y="0"/>
                  </a:moveTo>
                  <a:lnTo>
                    <a:pt x="329" y="0"/>
                  </a:lnTo>
                  <a:lnTo>
                    <a:pt x="350" y="4"/>
                  </a:lnTo>
                  <a:lnTo>
                    <a:pt x="368" y="13"/>
                  </a:lnTo>
                  <a:lnTo>
                    <a:pt x="382" y="27"/>
                  </a:lnTo>
                  <a:lnTo>
                    <a:pt x="390" y="45"/>
                  </a:lnTo>
                  <a:lnTo>
                    <a:pt x="393" y="64"/>
                  </a:lnTo>
                  <a:lnTo>
                    <a:pt x="393" y="115"/>
                  </a:lnTo>
                  <a:lnTo>
                    <a:pt x="391" y="132"/>
                  </a:lnTo>
                  <a:lnTo>
                    <a:pt x="385" y="147"/>
                  </a:lnTo>
                  <a:lnTo>
                    <a:pt x="375" y="160"/>
                  </a:lnTo>
                  <a:lnTo>
                    <a:pt x="361" y="171"/>
                  </a:lnTo>
                  <a:lnTo>
                    <a:pt x="346" y="177"/>
                  </a:lnTo>
                  <a:lnTo>
                    <a:pt x="329" y="179"/>
                  </a:lnTo>
                  <a:lnTo>
                    <a:pt x="63" y="179"/>
                  </a:lnTo>
                  <a:lnTo>
                    <a:pt x="46" y="177"/>
                  </a:lnTo>
                  <a:lnTo>
                    <a:pt x="31" y="171"/>
                  </a:lnTo>
                  <a:lnTo>
                    <a:pt x="18" y="160"/>
                  </a:lnTo>
                  <a:lnTo>
                    <a:pt x="8" y="147"/>
                  </a:lnTo>
                  <a:lnTo>
                    <a:pt x="2" y="132"/>
                  </a:lnTo>
                  <a:lnTo>
                    <a:pt x="0" y="115"/>
                  </a:lnTo>
                  <a:lnTo>
                    <a:pt x="0" y="64"/>
                  </a:lnTo>
                  <a:lnTo>
                    <a:pt x="2" y="48"/>
                  </a:lnTo>
                  <a:lnTo>
                    <a:pt x="8" y="32"/>
                  </a:lnTo>
                  <a:lnTo>
                    <a:pt x="18" y="19"/>
                  </a:lnTo>
                  <a:lnTo>
                    <a:pt x="31" y="10"/>
                  </a:lnTo>
                  <a:lnTo>
                    <a:pt x="46" y="3"/>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6" name="Freeform 32">
              <a:extLst>
                <a:ext uri="{FF2B5EF4-FFF2-40B4-BE49-F238E27FC236}">
                  <a16:creationId xmlns:a16="http://schemas.microsoft.com/office/drawing/2014/main" id="{58FBB657-DFD0-448E-9C52-420C8C60ACAD}"/>
                </a:ext>
              </a:extLst>
            </p:cNvPr>
            <p:cNvSpPr>
              <a:spLocks/>
            </p:cNvSpPr>
            <p:nvPr/>
          </p:nvSpPr>
          <p:spPr bwMode="auto">
            <a:xfrm>
              <a:off x="7896" y="-753"/>
              <a:ext cx="41" cy="154"/>
            </a:xfrm>
            <a:custGeom>
              <a:avLst/>
              <a:gdLst>
                <a:gd name="T0" fmla="*/ 64 w 409"/>
                <a:gd name="T1" fmla="*/ 0 h 1541"/>
                <a:gd name="T2" fmla="*/ 345 w 409"/>
                <a:gd name="T3" fmla="*/ 0 h 1541"/>
                <a:gd name="T4" fmla="*/ 362 w 409"/>
                <a:gd name="T5" fmla="*/ 2 h 1541"/>
                <a:gd name="T6" fmla="*/ 378 w 409"/>
                <a:gd name="T7" fmla="*/ 8 h 1541"/>
                <a:gd name="T8" fmla="*/ 391 w 409"/>
                <a:gd name="T9" fmla="*/ 19 h 1541"/>
                <a:gd name="T10" fmla="*/ 401 w 409"/>
                <a:gd name="T11" fmla="*/ 32 h 1541"/>
                <a:gd name="T12" fmla="*/ 407 w 409"/>
                <a:gd name="T13" fmla="*/ 47 h 1541"/>
                <a:gd name="T14" fmla="*/ 409 w 409"/>
                <a:gd name="T15" fmla="*/ 64 h 1541"/>
                <a:gd name="T16" fmla="*/ 409 w 409"/>
                <a:gd name="T17" fmla="*/ 1477 h 1541"/>
                <a:gd name="T18" fmla="*/ 407 w 409"/>
                <a:gd name="T19" fmla="*/ 1494 h 1541"/>
                <a:gd name="T20" fmla="*/ 401 w 409"/>
                <a:gd name="T21" fmla="*/ 1509 h 1541"/>
                <a:gd name="T22" fmla="*/ 391 w 409"/>
                <a:gd name="T23" fmla="*/ 1523 h 1541"/>
                <a:gd name="T24" fmla="*/ 378 w 409"/>
                <a:gd name="T25" fmla="*/ 1532 h 1541"/>
                <a:gd name="T26" fmla="*/ 362 w 409"/>
                <a:gd name="T27" fmla="*/ 1539 h 1541"/>
                <a:gd name="T28" fmla="*/ 345 w 409"/>
                <a:gd name="T29" fmla="*/ 1541 h 1541"/>
                <a:gd name="T30" fmla="*/ 64 w 409"/>
                <a:gd name="T31" fmla="*/ 1541 h 1541"/>
                <a:gd name="T32" fmla="*/ 47 w 409"/>
                <a:gd name="T33" fmla="*/ 1539 h 1541"/>
                <a:gd name="T34" fmla="*/ 32 w 409"/>
                <a:gd name="T35" fmla="*/ 1532 h 1541"/>
                <a:gd name="T36" fmla="*/ 19 w 409"/>
                <a:gd name="T37" fmla="*/ 1523 h 1541"/>
                <a:gd name="T38" fmla="*/ 8 w 409"/>
                <a:gd name="T39" fmla="*/ 1509 h 1541"/>
                <a:gd name="T40" fmla="*/ 2 w 409"/>
                <a:gd name="T41" fmla="*/ 1494 h 1541"/>
                <a:gd name="T42" fmla="*/ 0 w 409"/>
                <a:gd name="T43" fmla="*/ 1477 h 1541"/>
                <a:gd name="T44" fmla="*/ 2 w 409"/>
                <a:gd name="T45" fmla="*/ 1460 h 1541"/>
                <a:gd name="T46" fmla="*/ 8 w 409"/>
                <a:gd name="T47" fmla="*/ 1445 h 1541"/>
                <a:gd name="T48" fmla="*/ 19 w 409"/>
                <a:gd name="T49" fmla="*/ 1432 h 1541"/>
                <a:gd name="T50" fmla="*/ 32 w 409"/>
                <a:gd name="T51" fmla="*/ 1421 h 1541"/>
                <a:gd name="T52" fmla="*/ 47 w 409"/>
                <a:gd name="T53" fmla="*/ 1415 h 1541"/>
                <a:gd name="T54" fmla="*/ 64 w 409"/>
                <a:gd name="T55" fmla="*/ 1413 h 1541"/>
                <a:gd name="T56" fmla="*/ 281 w 409"/>
                <a:gd name="T57" fmla="*/ 1413 h 1541"/>
                <a:gd name="T58" fmla="*/ 281 w 409"/>
                <a:gd name="T59" fmla="*/ 128 h 1541"/>
                <a:gd name="T60" fmla="*/ 64 w 409"/>
                <a:gd name="T61" fmla="*/ 128 h 1541"/>
                <a:gd name="T62" fmla="*/ 43 w 409"/>
                <a:gd name="T63" fmla="*/ 124 h 1541"/>
                <a:gd name="T64" fmla="*/ 26 w 409"/>
                <a:gd name="T65" fmla="*/ 116 h 1541"/>
                <a:gd name="T66" fmla="*/ 12 w 409"/>
                <a:gd name="T67" fmla="*/ 102 h 1541"/>
                <a:gd name="T68" fmla="*/ 3 w 409"/>
                <a:gd name="T69" fmla="*/ 84 h 1541"/>
                <a:gd name="T70" fmla="*/ 0 w 409"/>
                <a:gd name="T71" fmla="*/ 64 h 1541"/>
                <a:gd name="T72" fmla="*/ 2 w 409"/>
                <a:gd name="T73" fmla="*/ 47 h 1541"/>
                <a:gd name="T74" fmla="*/ 8 w 409"/>
                <a:gd name="T75" fmla="*/ 32 h 1541"/>
                <a:gd name="T76" fmla="*/ 19 w 409"/>
                <a:gd name="T77" fmla="*/ 19 h 1541"/>
                <a:gd name="T78" fmla="*/ 32 w 409"/>
                <a:gd name="T79" fmla="*/ 8 h 1541"/>
                <a:gd name="T80" fmla="*/ 47 w 409"/>
                <a:gd name="T81" fmla="*/ 2 h 1541"/>
                <a:gd name="T82" fmla="*/ 64 w 409"/>
                <a:gd name="T83"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1541">
                  <a:moveTo>
                    <a:pt x="64" y="0"/>
                  </a:moveTo>
                  <a:lnTo>
                    <a:pt x="345" y="0"/>
                  </a:lnTo>
                  <a:lnTo>
                    <a:pt x="362" y="2"/>
                  </a:lnTo>
                  <a:lnTo>
                    <a:pt x="378" y="8"/>
                  </a:lnTo>
                  <a:lnTo>
                    <a:pt x="391" y="19"/>
                  </a:lnTo>
                  <a:lnTo>
                    <a:pt x="401" y="32"/>
                  </a:lnTo>
                  <a:lnTo>
                    <a:pt x="407" y="47"/>
                  </a:lnTo>
                  <a:lnTo>
                    <a:pt x="409" y="64"/>
                  </a:lnTo>
                  <a:lnTo>
                    <a:pt x="409" y="1477"/>
                  </a:lnTo>
                  <a:lnTo>
                    <a:pt x="407" y="1494"/>
                  </a:lnTo>
                  <a:lnTo>
                    <a:pt x="401" y="1509"/>
                  </a:lnTo>
                  <a:lnTo>
                    <a:pt x="391" y="1523"/>
                  </a:lnTo>
                  <a:lnTo>
                    <a:pt x="378" y="1532"/>
                  </a:lnTo>
                  <a:lnTo>
                    <a:pt x="362" y="1539"/>
                  </a:lnTo>
                  <a:lnTo>
                    <a:pt x="345" y="1541"/>
                  </a:lnTo>
                  <a:lnTo>
                    <a:pt x="64" y="1541"/>
                  </a:lnTo>
                  <a:lnTo>
                    <a:pt x="47" y="1539"/>
                  </a:lnTo>
                  <a:lnTo>
                    <a:pt x="32" y="1532"/>
                  </a:lnTo>
                  <a:lnTo>
                    <a:pt x="19" y="1523"/>
                  </a:lnTo>
                  <a:lnTo>
                    <a:pt x="8" y="1509"/>
                  </a:lnTo>
                  <a:lnTo>
                    <a:pt x="2" y="1494"/>
                  </a:lnTo>
                  <a:lnTo>
                    <a:pt x="0" y="1477"/>
                  </a:lnTo>
                  <a:lnTo>
                    <a:pt x="2" y="1460"/>
                  </a:lnTo>
                  <a:lnTo>
                    <a:pt x="8" y="1445"/>
                  </a:lnTo>
                  <a:lnTo>
                    <a:pt x="19" y="1432"/>
                  </a:lnTo>
                  <a:lnTo>
                    <a:pt x="32" y="1421"/>
                  </a:lnTo>
                  <a:lnTo>
                    <a:pt x="47" y="1415"/>
                  </a:lnTo>
                  <a:lnTo>
                    <a:pt x="64" y="1413"/>
                  </a:lnTo>
                  <a:lnTo>
                    <a:pt x="281" y="1413"/>
                  </a:lnTo>
                  <a:lnTo>
                    <a:pt x="281" y="128"/>
                  </a:lnTo>
                  <a:lnTo>
                    <a:pt x="64" y="128"/>
                  </a:lnTo>
                  <a:lnTo>
                    <a:pt x="43" y="124"/>
                  </a:lnTo>
                  <a:lnTo>
                    <a:pt x="26" y="116"/>
                  </a:lnTo>
                  <a:lnTo>
                    <a:pt x="12" y="102"/>
                  </a:lnTo>
                  <a:lnTo>
                    <a:pt x="3" y="84"/>
                  </a:lnTo>
                  <a:lnTo>
                    <a:pt x="0" y="64"/>
                  </a:lnTo>
                  <a:lnTo>
                    <a:pt x="2" y="47"/>
                  </a:lnTo>
                  <a:lnTo>
                    <a:pt x="8" y="32"/>
                  </a:lnTo>
                  <a:lnTo>
                    <a:pt x="19" y="19"/>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7" name="Freeform 33">
              <a:extLst>
                <a:ext uri="{FF2B5EF4-FFF2-40B4-BE49-F238E27FC236}">
                  <a16:creationId xmlns:a16="http://schemas.microsoft.com/office/drawing/2014/main" id="{F5E181ED-1AAE-4B6B-90E2-B74A3F6FB1F0}"/>
                </a:ext>
              </a:extLst>
            </p:cNvPr>
            <p:cNvSpPr>
              <a:spLocks/>
            </p:cNvSpPr>
            <p:nvPr/>
          </p:nvSpPr>
          <p:spPr bwMode="auto">
            <a:xfrm>
              <a:off x="7896" y="-822"/>
              <a:ext cx="63" cy="33"/>
            </a:xfrm>
            <a:custGeom>
              <a:avLst/>
              <a:gdLst>
                <a:gd name="T0" fmla="*/ 64 w 626"/>
                <a:gd name="T1" fmla="*/ 0 h 335"/>
                <a:gd name="T2" fmla="*/ 562 w 626"/>
                <a:gd name="T3" fmla="*/ 0 h 335"/>
                <a:gd name="T4" fmla="*/ 582 w 626"/>
                <a:gd name="T5" fmla="*/ 3 h 335"/>
                <a:gd name="T6" fmla="*/ 599 w 626"/>
                <a:gd name="T7" fmla="*/ 12 h 335"/>
                <a:gd name="T8" fmla="*/ 613 w 626"/>
                <a:gd name="T9" fmla="*/ 26 h 335"/>
                <a:gd name="T10" fmla="*/ 623 w 626"/>
                <a:gd name="T11" fmla="*/ 43 h 335"/>
                <a:gd name="T12" fmla="*/ 626 w 626"/>
                <a:gd name="T13" fmla="*/ 64 h 335"/>
                <a:gd name="T14" fmla="*/ 626 w 626"/>
                <a:gd name="T15" fmla="*/ 271 h 335"/>
                <a:gd name="T16" fmla="*/ 623 w 626"/>
                <a:gd name="T17" fmla="*/ 291 h 335"/>
                <a:gd name="T18" fmla="*/ 613 w 626"/>
                <a:gd name="T19" fmla="*/ 308 h 335"/>
                <a:gd name="T20" fmla="*/ 599 w 626"/>
                <a:gd name="T21" fmla="*/ 322 h 335"/>
                <a:gd name="T22" fmla="*/ 582 w 626"/>
                <a:gd name="T23" fmla="*/ 331 h 335"/>
                <a:gd name="T24" fmla="*/ 562 w 626"/>
                <a:gd name="T25" fmla="*/ 335 h 335"/>
                <a:gd name="T26" fmla="*/ 542 w 626"/>
                <a:gd name="T27" fmla="*/ 331 h 335"/>
                <a:gd name="T28" fmla="*/ 523 w 626"/>
                <a:gd name="T29" fmla="*/ 322 h 335"/>
                <a:gd name="T30" fmla="*/ 510 w 626"/>
                <a:gd name="T31" fmla="*/ 308 h 335"/>
                <a:gd name="T32" fmla="*/ 501 w 626"/>
                <a:gd name="T33" fmla="*/ 291 h 335"/>
                <a:gd name="T34" fmla="*/ 498 w 626"/>
                <a:gd name="T35" fmla="*/ 271 h 335"/>
                <a:gd name="T36" fmla="*/ 498 w 626"/>
                <a:gd name="T37" fmla="*/ 128 h 335"/>
                <a:gd name="T38" fmla="*/ 128 w 626"/>
                <a:gd name="T39" fmla="*/ 128 h 335"/>
                <a:gd name="T40" fmla="*/ 128 w 626"/>
                <a:gd name="T41" fmla="*/ 271 h 335"/>
                <a:gd name="T42" fmla="*/ 124 w 626"/>
                <a:gd name="T43" fmla="*/ 291 h 335"/>
                <a:gd name="T44" fmla="*/ 116 w 626"/>
                <a:gd name="T45" fmla="*/ 308 h 335"/>
                <a:gd name="T46" fmla="*/ 102 w 626"/>
                <a:gd name="T47" fmla="*/ 322 h 335"/>
                <a:gd name="T48" fmla="*/ 84 w 626"/>
                <a:gd name="T49" fmla="*/ 331 h 335"/>
                <a:gd name="T50" fmla="*/ 64 w 626"/>
                <a:gd name="T51" fmla="*/ 335 h 335"/>
                <a:gd name="T52" fmla="*/ 43 w 626"/>
                <a:gd name="T53" fmla="*/ 331 h 335"/>
                <a:gd name="T54" fmla="*/ 26 w 626"/>
                <a:gd name="T55" fmla="*/ 322 h 335"/>
                <a:gd name="T56" fmla="*/ 12 w 626"/>
                <a:gd name="T57" fmla="*/ 308 h 335"/>
                <a:gd name="T58" fmla="*/ 3 w 626"/>
                <a:gd name="T59" fmla="*/ 291 h 335"/>
                <a:gd name="T60" fmla="*/ 0 w 626"/>
                <a:gd name="T61" fmla="*/ 271 h 335"/>
                <a:gd name="T62" fmla="*/ 0 w 626"/>
                <a:gd name="T63" fmla="*/ 64 h 335"/>
                <a:gd name="T64" fmla="*/ 3 w 626"/>
                <a:gd name="T65" fmla="*/ 43 h 335"/>
                <a:gd name="T66" fmla="*/ 12 w 626"/>
                <a:gd name="T67" fmla="*/ 26 h 335"/>
                <a:gd name="T68" fmla="*/ 26 w 626"/>
                <a:gd name="T69" fmla="*/ 12 h 335"/>
                <a:gd name="T70" fmla="*/ 43 w 626"/>
                <a:gd name="T71" fmla="*/ 3 h 335"/>
                <a:gd name="T72" fmla="*/ 64 w 626"/>
                <a:gd name="T7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6" h="335">
                  <a:moveTo>
                    <a:pt x="64" y="0"/>
                  </a:moveTo>
                  <a:lnTo>
                    <a:pt x="562" y="0"/>
                  </a:lnTo>
                  <a:lnTo>
                    <a:pt x="582" y="3"/>
                  </a:lnTo>
                  <a:lnTo>
                    <a:pt x="599" y="12"/>
                  </a:lnTo>
                  <a:lnTo>
                    <a:pt x="613" y="26"/>
                  </a:lnTo>
                  <a:lnTo>
                    <a:pt x="623" y="43"/>
                  </a:lnTo>
                  <a:lnTo>
                    <a:pt x="626" y="64"/>
                  </a:lnTo>
                  <a:lnTo>
                    <a:pt x="626" y="271"/>
                  </a:lnTo>
                  <a:lnTo>
                    <a:pt x="623" y="291"/>
                  </a:lnTo>
                  <a:lnTo>
                    <a:pt x="613" y="308"/>
                  </a:lnTo>
                  <a:lnTo>
                    <a:pt x="599" y="322"/>
                  </a:lnTo>
                  <a:lnTo>
                    <a:pt x="582" y="331"/>
                  </a:lnTo>
                  <a:lnTo>
                    <a:pt x="562" y="335"/>
                  </a:lnTo>
                  <a:lnTo>
                    <a:pt x="542" y="331"/>
                  </a:lnTo>
                  <a:lnTo>
                    <a:pt x="523" y="322"/>
                  </a:lnTo>
                  <a:lnTo>
                    <a:pt x="510" y="308"/>
                  </a:lnTo>
                  <a:lnTo>
                    <a:pt x="501" y="291"/>
                  </a:lnTo>
                  <a:lnTo>
                    <a:pt x="498" y="271"/>
                  </a:lnTo>
                  <a:lnTo>
                    <a:pt x="498" y="128"/>
                  </a:lnTo>
                  <a:lnTo>
                    <a:pt x="128" y="128"/>
                  </a:lnTo>
                  <a:lnTo>
                    <a:pt x="128" y="271"/>
                  </a:lnTo>
                  <a:lnTo>
                    <a:pt x="124" y="291"/>
                  </a:lnTo>
                  <a:lnTo>
                    <a:pt x="116" y="308"/>
                  </a:lnTo>
                  <a:lnTo>
                    <a:pt x="102" y="322"/>
                  </a:lnTo>
                  <a:lnTo>
                    <a:pt x="84" y="331"/>
                  </a:lnTo>
                  <a:lnTo>
                    <a:pt x="64" y="335"/>
                  </a:lnTo>
                  <a:lnTo>
                    <a:pt x="43" y="331"/>
                  </a:lnTo>
                  <a:lnTo>
                    <a:pt x="26" y="322"/>
                  </a:lnTo>
                  <a:lnTo>
                    <a:pt x="12" y="308"/>
                  </a:lnTo>
                  <a:lnTo>
                    <a:pt x="3" y="291"/>
                  </a:lnTo>
                  <a:lnTo>
                    <a:pt x="0" y="271"/>
                  </a:lnTo>
                  <a:lnTo>
                    <a:pt x="0" y="64"/>
                  </a:lnTo>
                  <a:lnTo>
                    <a:pt x="3" y="43"/>
                  </a:lnTo>
                  <a:lnTo>
                    <a:pt x="12" y="26"/>
                  </a:lnTo>
                  <a:lnTo>
                    <a:pt x="26" y="12"/>
                  </a:lnTo>
                  <a:lnTo>
                    <a:pt x="43"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nvGrpSpPr>
          <p:cNvPr id="38" name="144 Grupo">
            <a:extLst>
              <a:ext uri="{FF2B5EF4-FFF2-40B4-BE49-F238E27FC236}">
                <a16:creationId xmlns:a16="http://schemas.microsoft.com/office/drawing/2014/main" id="{89F984D0-71E2-486B-8A33-2CB10387B0AD}"/>
              </a:ext>
            </a:extLst>
          </p:cNvPr>
          <p:cNvGrpSpPr/>
          <p:nvPr/>
        </p:nvGrpSpPr>
        <p:grpSpPr>
          <a:xfrm>
            <a:off x="6257743" y="4473644"/>
            <a:ext cx="390578" cy="207713"/>
            <a:chOff x="14243050" y="-1187450"/>
            <a:chExt cx="547688" cy="279400"/>
          </a:xfrm>
          <a:solidFill>
            <a:schemeClr val="bg2">
              <a:lumMod val="50000"/>
            </a:schemeClr>
          </a:solidFill>
        </p:grpSpPr>
        <p:sp>
          <p:nvSpPr>
            <p:cNvPr id="39" name="Freeform 21">
              <a:extLst>
                <a:ext uri="{FF2B5EF4-FFF2-40B4-BE49-F238E27FC236}">
                  <a16:creationId xmlns:a16="http://schemas.microsoft.com/office/drawing/2014/main" id="{3E0CB86F-3A2A-46C9-812A-77D81A7C0C8B}"/>
                </a:ext>
              </a:extLst>
            </p:cNvPr>
            <p:cNvSpPr>
              <a:spLocks/>
            </p:cNvSpPr>
            <p:nvPr/>
          </p:nvSpPr>
          <p:spPr bwMode="auto">
            <a:xfrm>
              <a:off x="14243050" y="-1187450"/>
              <a:ext cx="461963" cy="279400"/>
            </a:xfrm>
            <a:custGeom>
              <a:avLst/>
              <a:gdLst>
                <a:gd name="T0" fmla="*/ 2847 w 2911"/>
                <a:gd name="T1" fmla="*/ 0 h 1759"/>
                <a:gd name="T2" fmla="*/ 2885 w 2911"/>
                <a:gd name="T3" fmla="*/ 13 h 1759"/>
                <a:gd name="T4" fmla="*/ 2908 w 2911"/>
                <a:gd name="T5" fmla="*/ 44 h 1759"/>
                <a:gd name="T6" fmla="*/ 2911 w 2911"/>
                <a:gd name="T7" fmla="*/ 383 h 1759"/>
                <a:gd name="T8" fmla="*/ 2901 w 2911"/>
                <a:gd name="T9" fmla="*/ 416 h 1759"/>
                <a:gd name="T10" fmla="*/ 2852 w 2911"/>
                <a:gd name="T11" fmla="*/ 468 h 1759"/>
                <a:gd name="T12" fmla="*/ 2787 w 2911"/>
                <a:gd name="T13" fmla="*/ 551 h 1759"/>
                <a:gd name="T14" fmla="*/ 2738 w 2911"/>
                <a:gd name="T15" fmla="*/ 644 h 1759"/>
                <a:gd name="T16" fmla="*/ 2711 w 2911"/>
                <a:gd name="T17" fmla="*/ 709 h 1759"/>
                <a:gd name="T18" fmla="*/ 2687 w 2911"/>
                <a:gd name="T19" fmla="*/ 731 h 1759"/>
                <a:gd name="T20" fmla="*/ 2655 w 2911"/>
                <a:gd name="T21" fmla="*/ 738 h 1759"/>
                <a:gd name="T22" fmla="*/ 2623 w 2911"/>
                <a:gd name="T23" fmla="*/ 727 h 1759"/>
                <a:gd name="T24" fmla="*/ 2602 w 2911"/>
                <a:gd name="T25" fmla="*/ 703 h 1759"/>
                <a:gd name="T26" fmla="*/ 2594 w 2911"/>
                <a:gd name="T27" fmla="*/ 671 h 1759"/>
                <a:gd name="T28" fmla="*/ 2618 w 2911"/>
                <a:gd name="T29" fmla="*/ 599 h 1759"/>
                <a:gd name="T30" fmla="*/ 2672 w 2911"/>
                <a:gd name="T31" fmla="*/ 494 h 1759"/>
                <a:gd name="T32" fmla="*/ 2742 w 2911"/>
                <a:gd name="T33" fmla="*/ 399 h 1759"/>
                <a:gd name="T34" fmla="*/ 2783 w 2911"/>
                <a:gd name="T35" fmla="*/ 128 h 1759"/>
                <a:gd name="T36" fmla="*/ 128 w 2911"/>
                <a:gd name="T37" fmla="*/ 1632 h 1759"/>
                <a:gd name="T38" fmla="*/ 2783 w 2911"/>
                <a:gd name="T39" fmla="*/ 1405 h 1759"/>
                <a:gd name="T40" fmla="*/ 2708 w 2911"/>
                <a:gd name="T41" fmla="*/ 1318 h 1759"/>
                <a:gd name="T42" fmla="*/ 2647 w 2911"/>
                <a:gd name="T43" fmla="*/ 1222 h 1759"/>
                <a:gd name="T44" fmla="*/ 2603 w 2911"/>
                <a:gd name="T45" fmla="*/ 1119 h 1759"/>
                <a:gd name="T46" fmla="*/ 2599 w 2911"/>
                <a:gd name="T47" fmla="*/ 1086 h 1759"/>
                <a:gd name="T48" fmla="*/ 2614 w 2911"/>
                <a:gd name="T49" fmla="*/ 1057 h 1759"/>
                <a:gd name="T50" fmla="*/ 2642 w 2911"/>
                <a:gd name="T51" fmla="*/ 1038 h 1759"/>
                <a:gd name="T52" fmla="*/ 2675 w 2911"/>
                <a:gd name="T53" fmla="*/ 1036 h 1759"/>
                <a:gd name="T54" fmla="*/ 2704 w 2911"/>
                <a:gd name="T55" fmla="*/ 1050 h 1759"/>
                <a:gd name="T56" fmla="*/ 2723 w 2911"/>
                <a:gd name="T57" fmla="*/ 1077 h 1759"/>
                <a:gd name="T58" fmla="*/ 2764 w 2911"/>
                <a:gd name="T59" fmla="*/ 1169 h 1759"/>
                <a:gd name="T60" fmla="*/ 2820 w 2911"/>
                <a:gd name="T61" fmla="*/ 1254 h 1759"/>
                <a:gd name="T62" fmla="*/ 2891 w 2911"/>
                <a:gd name="T63" fmla="*/ 1329 h 1759"/>
                <a:gd name="T64" fmla="*/ 2909 w 2911"/>
                <a:gd name="T65" fmla="*/ 1359 h 1759"/>
                <a:gd name="T66" fmla="*/ 2911 w 2911"/>
                <a:gd name="T67" fmla="*/ 1696 h 1759"/>
                <a:gd name="T68" fmla="*/ 2902 w 2911"/>
                <a:gd name="T69" fmla="*/ 1728 h 1759"/>
                <a:gd name="T70" fmla="*/ 2880 w 2911"/>
                <a:gd name="T71" fmla="*/ 1750 h 1759"/>
                <a:gd name="T72" fmla="*/ 2847 w 2911"/>
                <a:gd name="T73" fmla="*/ 1759 h 1759"/>
                <a:gd name="T74" fmla="*/ 44 w 2911"/>
                <a:gd name="T75" fmla="*/ 1756 h 1759"/>
                <a:gd name="T76" fmla="*/ 13 w 2911"/>
                <a:gd name="T77" fmla="*/ 1733 h 1759"/>
                <a:gd name="T78" fmla="*/ 0 w 2911"/>
                <a:gd name="T79" fmla="*/ 1696 h 1759"/>
                <a:gd name="T80" fmla="*/ 3 w 2911"/>
                <a:gd name="T81" fmla="*/ 44 h 1759"/>
                <a:gd name="T82" fmla="*/ 27 w 2911"/>
                <a:gd name="T83" fmla="*/ 13 h 1759"/>
                <a:gd name="T84" fmla="*/ 64 w 2911"/>
                <a:gd name="T85" fmla="*/ 0 h 1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1" h="1759">
                  <a:moveTo>
                    <a:pt x="64" y="0"/>
                  </a:moveTo>
                  <a:lnTo>
                    <a:pt x="2847" y="0"/>
                  </a:lnTo>
                  <a:lnTo>
                    <a:pt x="2867" y="3"/>
                  </a:lnTo>
                  <a:lnTo>
                    <a:pt x="2885" y="13"/>
                  </a:lnTo>
                  <a:lnTo>
                    <a:pt x="2899" y="27"/>
                  </a:lnTo>
                  <a:lnTo>
                    <a:pt x="2908" y="44"/>
                  </a:lnTo>
                  <a:lnTo>
                    <a:pt x="2911" y="64"/>
                  </a:lnTo>
                  <a:lnTo>
                    <a:pt x="2911" y="383"/>
                  </a:lnTo>
                  <a:lnTo>
                    <a:pt x="2909" y="400"/>
                  </a:lnTo>
                  <a:lnTo>
                    <a:pt x="2901" y="416"/>
                  </a:lnTo>
                  <a:lnTo>
                    <a:pt x="2891" y="430"/>
                  </a:lnTo>
                  <a:lnTo>
                    <a:pt x="2852" y="468"/>
                  </a:lnTo>
                  <a:lnTo>
                    <a:pt x="2818" y="509"/>
                  </a:lnTo>
                  <a:lnTo>
                    <a:pt x="2787" y="551"/>
                  </a:lnTo>
                  <a:lnTo>
                    <a:pt x="2761" y="597"/>
                  </a:lnTo>
                  <a:lnTo>
                    <a:pt x="2738" y="644"/>
                  </a:lnTo>
                  <a:lnTo>
                    <a:pt x="2719" y="693"/>
                  </a:lnTo>
                  <a:lnTo>
                    <a:pt x="2711" y="709"/>
                  </a:lnTo>
                  <a:lnTo>
                    <a:pt x="2701" y="722"/>
                  </a:lnTo>
                  <a:lnTo>
                    <a:pt x="2687" y="731"/>
                  </a:lnTo>
                  <a:lnTo>
                    <a:pt x="2672" y="737"/>
                  </a:lnTo>
                  <a:lnTo>
                    <a:pt x="2655" y="738"/>
                  </a:lnTo>
                  <a:lnTo>
                    <a:pt x="2639" y="735"/>
                  </a:lnTo>
                  <a:lnTo>
                    <a:pt x="2623" y="727"/>
                  </a:lnTo>
                  <a:lnTo>
                    <a:pt x="2610" y="717"/>
                  </a:lnTo>
                  <a:lnTo>
                    <a:pt x="2602" y="703"/>
                  </a:lnTo>
                  <a:lnTo>
                    <a:pt x="2596" y="688"/>
                  </a:lnTo>
                  <a:lnTo>
                    <a:pt x="2594" y="671"/>
                  </a:lnTo>
                  <a:lnTo>
                    <a:pt x="2597" y="654"/>
                  </a:lnTo>
                  <a:lnTo>
                    <a:pt x="2618" y="599"/>
                  </a:lnTo>
                  <a:lnTo>
                    <a:pt x="2643" y="546"/>
                  </a:lnTo>
                  <a:lnTo>
                    <a:pt x="2672" y="494"/>
                  </a:lnTo>
                  <a:lnTo>
                    <a:pt x="2705" y="445"/>
                  </a:lnTo>
                  <a:lnTo>
                    <a:pt x="2742" y="399"/>
                  </a:lnTo>
                  <a:lnTo>
                    <a:pt x="2783" y="355"/>
                  </a:lnTo>
                  <a:lnTo>
                    <a:pt x="2783" y="128"/>
                  </a:lnTo>
                  <a:lnTo>
                    <a:pt x="128" y="128"/>
                  </a:lnTo>
                  <a:lnTo>
                    <a:pt x="128" y="1632"/>
                  </a:lnTo>
                  <a:lnTo>
                    <a:pt x="2783" y="1632"/>
                  </a:lnTo>
                  <a:lnTo>
                    <a:pt x="2783" y="1405"/>
                  </a:lnTo>
                  <a:lnTo>
                    <a:pt x="2743" y="1362"/>
                  </a:lnTo>
                  <a:lnTo>
                    <a:pt x="2708" y="1318"/>
                  </a:lnTo>
                  <a:lnTo>
                    <a:pt x="2676" y="1271"/>
                  </a:lnTo>
                  <a:lnTo>
                    <a:pt x="2647" y="1222"/>
                  </a:lnTo>
                  <a:lnTo>
                    <a:pt x="2623" y="1172"/>
                  </a:lnTo>
                  <a:lnTo>
                    <a:pt x="2603" y="1119"/>
                  </a:lnTo>
                  <a:lnTo>
                    <a:pt x="2598" y="1103"/>
                  </a:lnTo>
                  <a:lnTo>
                    <a:pt x="2599" y="1086"/>
                  </a:lnTo>
                  <a:lnTo>
                    <a:pt x="2605" y="1070"/>
                  </a:lnTo>
                  <a:lnTo>
                    <a:pt x="2614" y="1057"/>
                  </a:lnTo>
                  <a:lnTo>
                    <a:pt x="2626" y="1045"/>
                  </a:lnTo>
                  <a:lnTo>
                    <a:pt x="2642" y="1038"/>
                  </a:lnTo>
                  <a:lnTo>
                    <a:pt x="2658" y="1035"/>
                  </a:lnTo>
                  <a:lnTo>
                    <a:pt x="2675" y="1036"/>
                  </a:lnTo>
                  <a:lnTo>
                    <a:pt x="2690" y="1041"/>
                  </a:lnTo>
                  <a:lnTo>
                    <a:pt x="2704" y="1050"/>
                  </a:lnTo>
                  <a:lnTo>
                    <a:pt x="2715" y="1061"/>
                  </a:lnTo>
                  <a:lnTo>
                    <a:pt x="2723" y="1077"/>
                  </a:lnTo>
                  <a:lnTo>
                    <a:pt x="2741" y="1124"/>
                  </a:lnTo>
                  <a:lnTo>
                    <a:pt x="2764" y="1169"/>
                  </a:lnTo>
                  <a:lnTo>
                    <a:pt x="2790" y="1213"/>
                  </a:lnTo>
                  <a:lnTo>
                    <a:pt x="2820" y="1254"/>
                  </a:lnTo>
                  <a:lnTo>
                    <a:pt x="2853" y="1293"/>
                  </a:lnTo>
                  <a:lnTo>
                    <a:pt x="2891" y="1329"/>
                  </a:lnTo>
                  <a:lnTo>
                    <a:pt x="2901" y="1343"/>
                  </a:lnTo>
                  <a:lnTo>
                    <a:pt x="2909" y="1359"/>
                  </a:lnTo>
                  <a:lnTo>
                    <a:pt x="2911" y="1376"/>
                  </a:lnTo>
                  <a:lnTo>
                    <a:pt x="2911" y="1696"/>
                  </a:lnTo>
                  <a:lnTo>
                    <a:pt x="2909" y="1713"/>
                  </a:lnTo>
                  <a:lnTo>
                    <a:pt x="2902" y="1728"/>
                  </a:lnTo>
                  <a:lnTo>
                    <a:pt x="2893" y="1741"/>
                  </a:lnTo>
                  <a:lnTo>
                    <a:pt x="2880" y="1750"/>
                  </a:lnTo>
                  <a:lnTo>
                    <a:pt x="2864" y="1757"/>
                  </a:lnTo>
                  <a:lnTo>
                    <a:pt x="2847" y="1759"/>
                  </a:lnTo>
                  <a:lnTo>
                    <a:pt x="64" y="1759"/>
                  </a:lnTo>
                  <a:lnTo>
                    <a:pt x="44" y="1756"/>
                  </a:lnTo>
                  <a:lnTo>
                    <a:pt x="27" y="1747"/>
                  </a:lnTo>
                  <a:lnTo>
                    <a:pt x="13" y="1733"/>
                  </a:lnTo>
                  <a:lnTo>
                    <a:pt x="3" y="1716"/>
                  </a:lnTo>
                  <a:lnTo>
                    <a:pt x="0" y="1696"/>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0" name="Freeform 22">
              <a:extLst>
                <a:ext uri="{FF2B5EF4-FFF2-40B4-BE49-F238E27FC236}">
                  <a16:creationId xmlns:a16="http://schemas.microsoft.com/office/drawing/2014/main" id="{9F383083-F8B8-41E4-A654-7990CD3B47F8}"/>
                </a:ext>
              </a:extLst>
            </p:cNvPr>
            <p:cNvSpPr>
              <a:spLocks/>
            </p:cNvSpPr>
            <p:nvPr/>
          </p:nvSpPr>
          <p:spPr bwMode="auto">
            <a:xfrm>
              <a:off x="14716125" y="-1130300"/>
              <a:ext cx="74613" cy="165100"/>
            </a:xfrm>
            <a:custGeom>
              <a:avLst/>
              <a:gdLst>
                <a:gd name="T0" fmla="*/ 79 w 471"/>
                <a:gd name="T1" fmla="*/ 0 h 1045"/>
                <a:gd name="T2" fmla="*/ 243 w 471"/>
                <a:gd name="T3" fmla="*/ 0 h 1045"/>
                <a:gd name="T4" fmla="*/ 279 w 471"/>
                <a:gd name="T5" fmla="*/ 5 h 1045"/>
                <a:gd name="T6" fmla="*/ 315 w 471"/>
                <a:gd name="T7" fmla="*/ 14 h 1045"/>
                <a:gd name="T8" fmla="*/ 348 w 471"/>
                <a:gd name="T9" fmla="*/ 29 h 1045"/>
                <a:gd name="T10" fmla="*/ 378 w 471"/>
                <a:gd name="T11" fmla="*/ 50 h 1045"/>
                <a:gd name="T12" fmla="*/ 404 w 471"/>
                <a:gd name="T13" fmla="*/ 76 h 1045"/>
                <a:gd name="T14" fmla="*/ 427 w 471"/>
                <a:gd name="T15" fmla="*/ 106 h 1045"/>
                <a:gd name="T16" fmla="*/ 446 w 471"/>
                <a:gd name="T17" fmla="*/ 139 h 1045"/>
                <a:gd name="T18" fmla="*/ 460 w 471"/>
                <a:gd name="T19" fmla="*/ 176 h 1045"/>
                <a:gd name="T20" fmla="*/ 468 w 471"/>
                <a:gd name="T21" fmla="*/ 215 h 1045"/>
                <a:gd name="T22" fmla="*/ 471 w 471"/>
                <a:gd name="T23" fmla="*/ 256 h 1045"/>
                <a:gd name="T24" fmla="*/ 471 w 471"/>
                <a:gd name="T25" fmla="*/ 789 h 1045"/>
                <a:gd name="T26" fmla="*/ 468 w 471"/>
                <a:gd name="T27" fmla="*/ 830 h 1045"/>
                <a:gd name="T28" fmla="*/ 459 w 471"/>
                <a:gd name="T29" fmla="*/ 870 h 1045"/>
                <a:gd name="T30" fmla="*/ 445 w 471"/>
                <a:gd name="T31" fmla="*/ 906 h 1045"/>
                <a:gd name="T32" fmla="*/ 426 w 471"/>
                <a:gd name="T33" fmla="*/ 940 h 1045"/>
                <a:gd name="T34" fmla="*/ 402 w 471"/>
                <a:gd name="T35" fmla="*/ 970 h 1045"/>
                <a:gd name="T36" fmla="*/ 374 w 471"/>
                <a:gd name="T37" fmla="*/ 996 h 1045"/>
                <a:gd name="T38" fmla="*/ 343 w 471"/>
                <a:gd name="T39" fmla="*/ 1016 h 1045"/>
                <a:gd name="T40" fmla="*/ 309 w 471"/>
                <a:gd name="T41" fmla="*/ 1032 h 1045"/>
                <a:gd name="T42" fmla="*/ 273 w 471"/>
                <a:gd name="T43" fmla="*/ 1041 h 1045"/>
                <a:gd name="T44" fmla="*/ 236 w 471"/>
                <a:gd name="T45" fmla="*/ 1045 h 1045"/>
                <a:gd name="T46" fmla="*/ 64 w 471"/>
                <a:gd name="T47" fmla="*/ 1045 h 1045"/>
                <a:gd name="T48" fmla="*/ 44 w 471"/>
                <a:gd name="T49" fmla="*/ 1041 h 1045"/>
                <a:gd name="T50" fmla="*/ 26 w 471"/>
                <a:gd name="T51" fmla="*/ 1033 h 1045"/>
                <a:gd name="T52" fmla="*/ 12 w 471"/>
                <a:gd name="T53" fmla="*/ 1019 h 1045"/>
                <a:gd name="T54" fmla="*/ 3 w 471"/>
                <a:gd name="T55" fmla="*/ 1001 h 1045"/>
                <a:gd name="T56" fmla="*/ 0 w 471"/>
                <a:gd name="T57" fmla="*/ 981 h 1045"/>
                <a:gd name="T58" fmla="*/ 3 w 471"/>
                <a:gd name="T59" fmla="*/ 960 h 1045"/>
                <a:gd name="T60" fmla="*/ 12 w 471"/>
                <a:gd name="T61" fmla="*/ 943 h 1045"/>
                <a:gd name="T62" fmla="*/ 26 w 471"/>
                <a:gd name="T63" fmla="*/ 929 h 1045"/>
                <a:gd name="T64" fmla="*/ 44 w 471"/>
                <a:gd name="T65" fmla="*/ 920 h 1045"/>
                <a:gd name="T66" fmla="*/ 64 w 471"/>
                <a:gd name="T67" fmla="*/ 917 h 1045"/>
                <a:gd name="T68" fmla="*/ 236 w 471"/>
                <a:gd name="T69" fmla="*/ 917 h 1045"/>
                <a:gd name="T70" fmla="*/ 260 w 471"/>
                <a:gd name="T71" fmla="*/ 913 h 1045"/>
                <a:gd name="T72" fmla="*/ 283 w 471"/>
                <a:gd name="T73" fmla="*/ 904 h 1045"/>
                <a:gd name="T74" fmla="*/ 303 w 471"/>
                <a:gd name="T75" fmla="*/ 889 h 1045"/>
                <a:gd name="T76" fmla="*/ 319 w 471"/>
                <a:gd name="T77" fmla="*/ 869 h 1045"/>
                <a:gd name="T78" fmla="*/ 332 w 471"/>
                <a:gd name="T79" fmla="*/ 845 h 1045"/>
                <a:gd name="T80" fmla="*/ 340 w 471"/>
                <a:gd name="T81" fmla="*/ 818 h 1045"/>
                <a:gd name="T82" fmla="*/ 343 w 471"/>
                <a:gd name="T83" fmla="*/ 789 h 1045"/>
                <a:gd name="T84" fmla="*/ 343 w 471"/>
                <a:gd name="T85" fmla="*/ 256 h 1045"/>
                <a:gd name="T86" fmla="*/ 340 w 471"/>
                <a:gd name="T87" fmla="*/ 228 h 1045"/>
                <a:gd name="T88" fmla="*/ 333 w 471"/>
                <a:gd name="T89" fmla="*/ 201 h 1045"/>
                <a:gd name="T90" fmla="*/ 321 w 471"/>
                <a:gd name="T91" fmla="*/ 176 h 1045"/>
                <a:gd name="T92" fmla="*/ 305 w 471"/>
                <a:gd name="T93" fmla="*/ 157 h 1045"/>
                <a:gd name="T94" fmla="*/ 287 w 471"/>
                <a:gd name="T95" fmla="*/ 141 h 1045"/>
                <a:gd name="T96" fmla="*/ 266 w 471"/>
                <a:gd name="T97" fmla="*/ 132 h 1045"/>
                <a:gd name="T98" fmla="*/ 243 w 471"/>
                <a:gd name="T99" fmla="*/ 128 h 1045"/>
                <a:gd name="T100" fmla="*/ 79 w 471"/>
                <a:gd name="T101" fmla="*/ 128 h 1045"/>
                <a:gd name="T102" fmla="*/ 59 w 471"/>
                <a:gd name="T103" fmla="*/ 125 h 1045"/>
                <a:gd name="T104" fmla="*/ 41 w 471"/>
                <a:gd name="T105" fmla="*/ 117 h 1045"/>
                <a:gd name="T106" fmla="*/ 27 w 471"/>
                <a:gd name="T107" fmla="*/ 103 h 1045"/>
                <a:gd name="T108" fmla="*/ 18 w 471"/>
                <a:gd name="T109" fmla="*/ 85 h 1045"/>
                <a:gd name="T110" fmla="*/ 15 w 471"/>
                <a:gd name="T111" fmla="*/ 65 h 1045"/>
                <a:gd name="T112" fmla="*/ 18 w 471"/>
                <a:gd name="T113" fmla="*/ 45 h 1045"/>
                <a:gd name="T114" fmla="*/ 27 w 471"/>
                <a:gd name="T115" fmla="*/ 27 h 1045"/>
                <a:gd name="T116" fmla="*/ 41 w 471"/>
                <a:gd name="T117" fmla="*/ 13 h 1045"/>
                <a:gd name="T118" fmla="*/ 59 w 471"/>
                <a:gd name="T119" fmla="*/ 4 h 1045"/>
                <a:gd name="T120" fmla="*/ 79 w 471"/>
                <a:gd name="T121" fmla="*/ 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1" h="1045">
                  <a:moveTo>
                    <a:pt x="79" y="0"/>
                  </a:moveTo>
                  <a:lnTo>
                    <a:pt x="243" y="0"/>
                  </a:lnTo>
                  <a:lnTo>
                    <a:pt x="279" y="5"/>
                  </a:lnTo>
                  <a:lnTo>
                    <a:pt x="315" y="14"/>
                  </a:lnTo>
                  <a:lnTo>
                    <a:pt x="348" y="29"/>
                  </a:lnTo>
                  <a:lnTo>
                    <a:pt x="378" y="50"/>
                  </a:lnTo>
                  <a:lnTo>
                    <a:pt x="404" y="76"/>
                  </a:lnTo>
                  <a:lnTo>
                    <a:pt x="427" y="106"/>
                  </a:lnTo>
                  <a:lnTo>
                    <a:pt x="446" y="139"/>
                  </a:lnTo>
                  <a:lnTo>
                    <a:pt x="460" y="176"/>
                  </a:lnTo>
                  <a:lnTo>
                    <a:pt x="468" y="215"/>
                  </a:lnTo>
                  <a:lnTo>
                    <a:pt x="471" y="256"/>
                  </a:lnTo>
                  <a:lnTo>
                    <a:pt x="471" y="789"/>
                  </a:lnTo>
                  <a:lnTo>
                    <a:pt x="468" y="830"/>
                  </a:lnTo>
                  <a:lnTo>
                    <a:pt x="459" y="870"/>
                  </a:lnTo>
                  <a:lnTo>
                    <a:pt x="445" y="906"/>
                  </a:lnTo>
                  <a:lnTo>
                    <a:pt x="426" y="940"/>
                  </a:lnTo>
                  <a:lnTo>
                    <a:pt x="402" y="970"/>
                  </a:lnTo>
                  <a:lnTo>
                    <a:pt x="374" y="996"/>
                  </a:lnTo>
                  <a:lnTo>
                    <a:pt x="343" y="1016"/>
                  </a:lnTo>
                  <a:lnTo>
                    <a:pt x="309" y="1032"/>
                  </a:lnTo>
                  <a:lnTo>
                    <a:pt x="273" y="1041"/>
                  </a:lnTo>
                  <a:lnTo>
                    <a:pt x="236" y="1045"/>
                  </a:lnTo>
                  <a:lnTo>
                    <a:pt x="64" y="1045"/>
                  </a:lnTo>
                  <a:lnTo>
                    <a:pt x="44" y="1041"/>
                  </a:lnTo>
                  <a:lnTo>
                    <a:pt x="26" y="1033"/>
                  </a:lnTo>
                  <a:lnTo>
                    <a:pt x="12" y="1019"/>
                  </a:lnTo>
                  <a:lnTo>
                    <a:pt x="3" y="1001"/>
                  </a:lnTo>
                  <a:lnTo>
                    <a:pt x="0" y="981"/>
                  </a:lnTo>
                  <a:lnTo>
                    <a:pt x="3" y="960"/>
                  </a:lnTo>
                  <a:lnTo>
                    <a:pt x="12" y="943"/>
                  </a:lnTo>
                  <a:lnTo>
                    <a:pt x="26" y="929"/>
                  </a:lnTo>
                  <a:lnTo>
                    <a:pt x="44" y="920"/>
                  </a:lnTo>
                  <a:lnTo>
                    <a:pt x="64" y="917"/>
                  </a:lnTo>
                  <a:lnTo>
                    <a:pt x="236" y="917"/>
                  </a:lnTo>
                  <a:lnTo>
                    <a:pt x="260" y="913"/>
                  </a:lnTo>
                  <a:lnTo>
                    <a:pt x="283" y="904"/>
                  </a:lnTo>
                  <a:lnTo>
                    <a:pt x="303" y="889"/>
                  </a:lnTo>
                  <a:lnTo>
                    <a:pt x="319" y="869"/>
                  </a:lnTo>
                  <a:lnTo>
                    <a:pt x="332" y="845"/>
                  </a:lnTo>
                  <a:lnTo>
                    <a:pt x="340" y="818"/>
                  </a:lnTo>
                  <a:lnTo>
                    <a:pt x="343" y="789"/>
                  </a:lnTo>
                  <a:lnTo>
                    <a:pt x="343" y="256"/>
                  </a:lnTo>
                  <a:lnTo>
                    <a:pt x="340" y="228"/>
                  </a:lnTo>
                  <a:lnTo>
                    <a:pt x="333" y="201"/>
                  </a:lnTo>
                  <a:lnTo>
                    <a:pt x="321" y="176"/>
                  </a:lnTo>
                  <a:lnTo>
                    <a:pt x="305" y="157"/>
                  </a:lnTo>
                  <a:lnTo>
                    <a:pt x="287" y="141"/>
                  </a:lnTo>
                  <a:lnTo>
                    <a:pt x="266" y="132"/>
                  </a:lnTo>
                  <a:lnTo>
                    <a:pt x="243" y="128"/>
                  </a:lnTo>
                  <a:lnTo>
                    <a:pt x="79" y="128"/>
                  </a:lnTo>
                  <a:lnTo>
                    <a:pt x="59" y="125"/>
                  </a:lnTo>
                  <a:lnTo>
                    <a:pt x="41" y="117"/>
                  </a:lnTo>
                  <a:lnTo>
                    <a:pt x="27" y="103"/>
                  </a:lnTo>
                  <a:lnTo>
                    <a:pt x="18" y="85"/>
                  </a:lnTo>
                  <a:lnTo>
                    <a:pt x="15" y="65"/>
                  </a:lnTo>
                  <a:lnTo>
                    <a:pt x="18" y="45"/>
                  </a:lnTo>
                  <a:lnTo>
                    <a:pt x="27" y="27"/>
                  </a:lnTo>
                  <a:lnTo>
                    <a:pt x="41" y="13"/>
                  </a:lnTo>
                  <a:lnTo>
                    <a:pt x="59" y="4"/>
                  </a:lnTo>
                  <a:lnTo>
                    <a:pt x="7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1" name="Freeform 23">
              <a:extLst>
                <a:ext uri="{FF2B5EF4-FFF2-40B4-BE49-F238E27FC236}">
                  <a16:creationId xmlns:a16="http://schemas.microsoft.com/office/drawing/2014/main" id="{A534952F-788C-484D-AE53-22D2F334C3B0}"/>
                </a:ext>
              </a:extLst>
            </p:cNvPr>
            <p:cNvSpPr>
              <a:spLocks noEditPoints="1"/>
            </p:cNvSpPr>
            <p:nvPr/>
          </p:nvSpPr>
          <p:spPr bwMode="auto">
            <a:xfrm>
              <a:off x="14285913" y="-1141413"/>
              <a:ext cx="146050" cy="187325"/>
            </a:xfrm>
            <a:custGeom>
              <a:avLst/>
              <a:gdLst>
                <a:gd name="T0" fmla="*/ 128 w 912"/>
                <a:gd name="T1" fmla="*/ 128 h 1178"/>
                <a:gd name="T2" fmla="*/ 128 w 912"/>
                <a:gd name="T3" fmla="*/ 1050 h 1178"/>
                <a:gd name="T4" fmla="*/ 761 w 912"/>
                <a:gd name="T5" fmla="*/ 1050 h 1178"/>
                <a:gd name="T6" fmla="*/ 480 w 912"/>
                <a:gd name="T7" fmla="*/ 128 h 1178"/>
                <a:gd name="T8" fmla="*/ 128 w 912"/>
                <a:gd name="T9" fmla="*/ 128 h 1178"/>
                <a:gd name="T10" fmla="*/ 64 w 912"/>
                <a:gd name="T11" fmla="*/ 0 h 1178"/>
                <a:gd name="T12" fmla="*/ 528 w 912"/>
                <a:gd name="T13" fmla="*/ 0 h 1178"/>
                <a:gd name="T14" fmla="*/ 544 w 912"/>
                <a:gd name="T15" fmla="*/ 2 h 1178"/>
                <a:gd name="T16" fmla="*/ 559 w 912"/>
                <a:gd name="T17" fmla="*/ 8 h 1178"/>
                <a:gd name="T18" fmla="*/ 572 w 912"/>
                <a:gd name="T19" fmla="*/ 17 h 1178"/>
                <a:gd name="T20" fmla="*/ 581 w 912"/>
                <a:gd name="T21" fmla="*/ 30 h 1178"/>
                <a:gd name="T22" fmla="*/ 589 w 912"/>
                <a:gd name="T23" fmla="*/ 45 h 1178"/>
                <a:gd name="T24" fmla="*/ 905 w 912"/>
                <a:gd name="T25" fmla="*/ 1083 h 1178"/>
                <a:gd name="T26" fmla="*/ 911 w 912"/>
                <a:gd name="T27" fmla="*/ 1098 h 1178"/>
                <a:gd name="T28" fmla="*/ 912 w 912"/>
                <a:gd name="T29" fmla="*/ 1114 h 1178"/>
                <a:gd name="T30" fmla="*/ 910 w 912"/>
                <a:gd name="T31" fmla="*/ 1131 h 1178"/>
                <a:gd name="T32" fmla="*/ 904 w 912"/>
                <a:gd name="T33" fmla="*/ 1146 h 1178"/>
                <a:gd name="T34" fmla="*/ 894 w 912"/>
                <a:gd name="T35" fmla="*/ 1159 h 1178"/>
                <a:gd name="T36" fmla="*/ 881 w 912"/>
                <a:gd name="T37" fmla="*/ 1168 h 1178"/>
                <a:gd name="T38" fmla="*/ 866 w 912"/>
                <a:gd name="T39" fmla="*/ 1175 h 1178"/>
                <a:gd name="T40" fmla="*/ 849 w 912"/>
                <a:gd name="T41" fmla="*/ 1178 h 1178"/>
                <a:gd name="T42" fmla="*/ 64 w 912"/>
                <a:gd name="T43" fmla="*/ 1178 h 1178"/>
                <a:gd name="T44" fmla="*/ 47 w 912"/>
                <a:gd name="T45" fmla="*/ 1175 h 1178"/>
                <a:gd name="T46" fmla="*/ 31 w 912"/>
                <a:gd name="T47" fmla="*/ 1168 h 1178"/>
                <a:gd name="T48" fmla="*/ 18 w 912"/>
                <a:gd name="T49" fmla="*/ 1159 h 1178"/>
                <a:gd name="T50" fmla="*/ 9 w 912"/>
                <a:gd name="T51" fmla="*/ 1146 h 1178"/>
                <a:gd name="T52" fmla="*/ 2 w 912"/>
                <a:gd name="T53" fmla="*/ 1131 h 1178"/>
                <a:gd name="T54" fmla="*/ 0 w 912"/>
                <a:gd name="T55" fmla="*/ 1114 h 1178"/>
                <a:gd name="T56" fmla="*/ 0 w 912"/>
                <a:gd name="T57" fmla="*/ 64 h 1178"/>
                <a:gd name="T58" fmla="*/ 2 w 912"/>
                <a:gd name="T59" fmla="*/ 47 h 1178"/>
                <a:gd name="T60" fmla="*/ 9 w 912"/>
                <a:gd name="T61" fmla="*/ 31 h 1178"/>
                <a:gd name="T62" fmla="*/ 18 w 912"/>
                <a:gd name="T63" fmla="*/ 18 h 1178"/>
                <a:gd name="T64" fmla="*/ 31 w 912"/>
                <a:gd name="T65" fmla="*/ 9 h 1178"/>
                <a:gd name="T66" fmla="*/ 47 w 912"/>
                <a:gd name="T67" fmla="*/ 2 h 1178"/>
                <a:gd name="T68" fmla="*/ 64 w 912"/>
                <a:gd name="T69" fmla="*/ 0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2" h="1178">
                  <a:moveTo>
                    <a:pt x="128" y="128"/>
                  </a:moveTo>
                  <a:lnTo>
                    <a:pt x="128" y="1050"/>
                  </a:lnTo>
                  <a:lnTo>
                    <a:pt x="761" y="1050"/>
                  </a:lnTo>
                  <a:lnTo>
                    <a:pt x="480" y="128"/>
                  </a:lnTo>
                  <a:lnTo>
                    <a:pt x="128" y="128"/>
                  </a:lnTo>
                  <a:close/>
                  <a:moveTo>
                    <a:pt x="64" y="0"/>
                  </a:moveTo>
                  <a:lnTo>
                    <a:pt x="528" y="0"/>
                  </a:lnTo>
                  <a:lnTo>
                    <a:pt x="544" y="2"/>
                  </a:lnTo>
                  <a:lnTo>
                    <a:pt x="559" y="8"/>
                  </a:lnTo>
                  <a:lnTo>
                    <a:pt x="572" y="17"/>
                  </a:lnTo>
                  <a:lnTo>
                    <a:pt x="581" y="30"/>
                  </a:lnTo>
                  <a:lnTo>
                    <a:pt x="589" y="45"/>
                  </a:lnTo>
                  <a:lnTo>
                    <a:pt x="905" y="1083"/>
                  </a:lnTo>
                  <a:lnTo>
                    <a:pt x="911" y="1098"/>
                  </a:lnTo>
                  <a:lnTo>
                    <a:pt x="912" y="1114"/>
                  </a:lnTo>
                  <a:lnTo>
                    <a:pt x="910" y="1131"/>
                  </a:lnTo>
                  <a:lnTo>
                    <a:pt x="904" y="1146"/>
                  </a:lnTo>
                  <a:lnTo>
                    <a:pt x="894" y="1159"/>
                  </a:lnTo>
                  <a:lnTo>
                    <a:pt x="881" y="1168"/>
                  </a:lnTo>
                  <a:lnTo>
                    <a:pt x="866" y="1175"/>
                  </a:lnTo>
                  <a:lnTo>
                    <a:pt x="849" y="1178"/>
                  </a:lnTo>
                  <a:lnTo>
                    <a:pt x="64" y="1178"/>
                  </a:lnTo>
                  <a:lnTo>
                    <a:pt x="47" y="1175"/>
                  </a:lnTo>
                  <a:lnTo>
                    <a:pt x="31" y="1168"/>
                  </a:lnTo>
                  <a:lnTo>
                    <a:pt x="18" y="1159"/>
                  </a:lnTo>
                  <a:lnTo>
                    <a:pt x="9" y="1146"/>
                  </a:lnTo>
                  <a:lnTo>
                    <a:pt x="2" y="1131"/>
                  </a:lnTo>
                  <a:lnTo>
                    <a:pt x="0" y="1114"/>
                  </a:lnTo>
                  <a:lnTo>
                    <a:pt x="0" y="64"/>
                  </a:lnTo>
                  <a:lnTo>
                    <a:pt x="2" y="47"/>
                  </a:lnTo>
                  <a:lnTo>
                    <a:pt x="9" y="31"/>
                  </a:lnTo>
                  <a:lnTo>
                    <a:pt x="18" y="18"/>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nvGrpSpPr>
          <p:cNvPr id="42" name="150 Grupo">
            <a:extLst>
              <a:ext uri="{FF2B5EF4-FFF2-40B4-BE49-F238E27FC236}">
                <a16:creationId xmlns:a16="http://schemas.microsoft.com/office/drawing/2014/main" id="{6CBA8F21-4798-4A36-B304-3BF08D38756C}"/>
              </a:ext>
            </a:extLst>
          </p:cNvPr>
          <p:cNvGrpSpPr/>
          <p:nvPr/>
        </p:nvGrpSpPr>
        <p:grpSpPr>
          <a:xfrm>
            <a:off x="6264536" y="5321617"/>
            <a:ext cx="376992" cy="338714"/>
            <a:chOff x="13414375" y="-1338263"/>
            <a:chExt cx="528638" cy="455613"/>
          </a:xfrm>
          <a:solidFill>
            <a:schemeClr val="bg2">
              <a:lumMod val="50000"/>
            </a:schemeClr>
          </a:solidFill>
        </p:grpSpPr>
        <p:sp>
          <p:nvSpPr>
            <p:cNvPr id="43" name="Freeform 6">
              <a:extLst>
                <a:ext uri="{FF2B5EF4-FFF2-40B4-BE49-F238E27FC236}">
                  <a16:creationId xmlns:a16="http://schemas.microsoft.com/office/drawing/2014/main" id="{A33F934C-BEBA-4A7A-9E58-CF94A5D7BCC8}"/>
                </a:ext>
              </a:extLst>
            </p:cNvPr>
            <p:cNvSpPr>
              <a:spLocks/>
            </p:cNvSpPr>
            <p:nvPr/>
          </p:nvSpPr>
          <p:spPr bwMode="auto">
            <a:xfrm>
              <a:off x="13414375" y="-1241425"/>
              <a:ext cx="158750" cy="350838"/>
            </a:xfrm>
            <a:custGeom>
              <a:avLst/>
              <a:gdLst>
                <a:gd name="T0" fmla="*/ 64 w 1005"/>
                <a:gd name="T1" fmla="*/ 0 h 2207"/>
                <a:gd name="T2" fmla="*/ 81 w 1005"/>
                <a:gd name="T3" fmla="*/ 2 h 2207"/>
                <a:gd name="T4" fmla="*/ 97 w 1005"/>
                <a:gd name="T5" fmla="*/ 8 h 2207"/>
                <a:gd name="T6" fmla="*/ 109 w 1005"/>
                <a:gd name="T7" fmla="*/ 18 h 2207"/>
                <a:gd name="T8" fmla="*/ 119 w 1005"/>
                <a:gd name="T9" fmla="*/ 32 h 2207"/>
                <a:gd name="T10" fmla="*/ 126 w 1005"/>
                <a:gd name="T11" fmla="*/ 47 h 2207"/>
                <a:gd name="T12" fmla="*/ 128 w 1005"/>
                <a:gd name="T13" fmla="*/ 63 h 2207"/>
                <a:gd name="T14" fmla="*/ 128 w 1005"/>
                <a:gd name="T15" fmla="*/ 2078 h 2207"/>
                <a:gd name="T16" fmla="*/ 878 w 1005"/>
                <a:gd name="T17" fmla="*/ 2078 h 2207"/>
                <a:gd name="T18" fmla="*/ 878 w 1005"/>
                <a:gd name="T19" fmla="*/ 63 h 2207"/>
                <a:gd name="T20" fmla="*/ 880 w 1005"/>
                <a:gd name="T21" fmla="*/ 47 h 2207"/>
                <a:gd name="T22" fmla="*/ 886 w 1005"/>
                <a:gd name="T23" fmla="*/ 32 h 2207"/>
                <a:gd name="T24" fmla="*/ 896 w 1005"/>
                <a:gd name="T25" fmla="*/ 18 h 2207"/>
                <a:gd name="T26" fmla="*/ 909 w 1005"/>
                <a:gd name="T27" fmla="*/ 8 h 2207"/>
                <a:gd name="T28" fmla="*/ 925 w 1005"/>
                <a:gd name="T29" fmla="*/ 2 h 2207"/>
                <a:gd name="T30" fmla="*/ 941 w 1005"/>
                <a:gd name="T31" fmla="*/ 0 h 2207"/>
                <a:gd name="T32" fmla="*/ 958 w 1005"/>
                <a:gd name="T33" fmla="*/ 2 h 2207"/>
                <a:gd name="T34" fmla="*/ 973 w 1005"/>
                <a:gd name="T35" fmla="*/ 8 h 2207"/>
                <a:gd name="T36" fmla="*/ 987 w 1005"/>
                <a:gd name="T37" fmla="*/ 18 h 2207"/>
                <a:gd name="T38" fmla="*/ 997 w 1005"/>
                <a:gd name="T39" fmla="*/ 32 h 2207"/>
                <a:gd name="T40" fmla="*/ 1003 w 1005"/>
                <a:gd name="T41" fmla="*/ 47 h 2207"/>
                <a:gd name="T42" fmla="*/ 1005 w 1005"/>
                <a:gd name="T43" fmla="*/ 63 h 2207"/>
                <a:gd name="T44" fmla="*/ 1005 w 1005"/>
                <a:gd name="T45" fmla="*/ 2143 h 2207"/>
                <a:gd name="T46" fmla="*/ 1003 w 1005"/>
                <a:gd name="T47" fmla="*/ 2159 h 2207"/>
                <a:gd name="T48" fmla="*/ 997 w 1005"/>
                <a:gd name="T49" fmla="*/ 2174 h 2207"/>
                <a:gd name="T50" fmla="*/ 987 w 1005"/>
                <a:gd name="T51" fmla="*/ 2187 h 2207"/>
                <a:gd name="T52" fmla="*/ 973 w 1005"/>
                <a:gd name="T53" fmla="*/ 2198 h 2207"/>
                <a:gd name="T54" fmla="*/ 958 w 1005"/>
                <a:gd name="T55" fmla="*/ 2204 h 2207"/>
                <a:gd name="T56" fmla="*/ 941 w 1005"/>
                <a:gd name="T57" fmla="*/ 2207 h 2207"/>
                <a:gd name="T58" fmla="*/ 64 w 1005"/>
                <a:gd name="T59" fmla="*/ 2207 h 2207"/>
                <a:gd name="T60" fmla="*/ 47 w 1005"/>
                <a:gd name="T61" fmla="*/ 2204 h 2207"/>
                <a:gd name="T62" fmla="*/ 32 w 1005"/>
                <a:gd name="T63" fmla="*/ 2198 h 2207"/>
                <a:gd name="T64" fmla="*/ 18 w 1005"/>
                <a:gd name="T65" fmla="*/ 2187 h 2207"/>
                <a:gd name="T66" fmla="*/ 9 w 1005"/>
                <a:gd name="T67" fmla="*/ 2174 h 2207"/>
                <a:gd name="T68" fmla="*/ 2 w 1005"/>
                <a:gd name="T69" fmla="*/ 2159 h 2207"/>
                <a:gd name="T70" fmla="*/ 0 w 1005"/>
                <a:gd name="T71" fmla="*/ 2143 h 2207"/>
                <a:gd name="T72" fmla="*/ 0 w 1005"/>
                <a:gd name="T73" fmla="*/ 63 h 2207"/>
                <a:gd name="T74" fmla="*/ 2 w 1005"/>
                <a:gd name="T75" fmla="*/ 47 h 2207"/>
                <a:gd name="T76" fmla="*/ 9 w 1005"/>
                <a:gd name="T77" fmla="*/ 32 h 2207"/>
                <a:gd name="T78" fmla="*/ 18 w 1005"/>
                <a:gd name="T79" fmla="*/ 18 h 2207"/>
                <a:gd name="T80" fmla="*/ 32 w 1005"/>
                <a:gd name="T81" fmla="*/ 8 h 2207"/>
                <a:gd name="T82" fmla="*/ 47 w 1005"/>
                <a:gd name="T83" fmla="*/ 2 h 2207"/>
                <a:gd name="T84" fmla="*/ 64 w 1005"/>
                <a:gd name="T85" fmla="*/ 0 h 2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207">
                  <a:moveTo>
                    <a:pt x="64" y="0"/>
                  </a:moveTo>
                  <a:lnTo>
                    <a:pt x="81" y="2"/>
                  </a:lnTo>
                  <a:lnTo>
                    <a:pt x="97" y="8"/>
                  </a:lnTo>
                  <a:lnTo>
                    <a:pt x="109" y="18"/>
                  </a:lnTo>
                  <a:lnTo>
                    <a:pt x="119" y="32"/>
                  </a:lnTo>
                  <a:lnTo>
                    <a:pt x="126" y="47"/>
                  </a:lnTo>
                  <a:lnTo>
                    <a:pt x="128" y="63"/>
                  </a:lnTo>
                  <a:lnTo>
                    <a:pt x="128" y="2078"/>
                  </a:lnTo>
                  <a:lnTo>
                    <a:pt x="878" y="2078"/>
                  </a:lnTo>
                  <a:lnTo>
                    <a:pt x="878" y="63"/>
                  </a:lnTo>
                  <a:lnTo>
                    <a:pt x="880" y="47"/>
                  </a:lnTo>
                  <a:lnTo>
                    <a:pt x="886" y="32"/>
                  </a:lnTo>
                  <a:lnTo>
                    <a:pt x="896" y="18"/>
                  </a:lnTo>
                  <a:lnTo>
                    <a:pt x="909" y="8"/>
                  </a:lnTo>
                  <a:lnTo>
                    <a:pt x="925" y="2"/>
                  </a:lnTo>
                  <a:lnTo>
                    <a:pt x="941" y="0"/>
                  </a:lnTo>
                  <a:lnTo>
                    <a:pt x="958" y="2"/>
                  </a:lnTo>
                  <a:lnTo>
                    <a:pt x="973" y="8"/>
                  </a:lnTo>
                  <a:lnTo>
                    <a:pt x="987" y="18"/>
                  </a:lnTo>
                  <a:lnTo>
                    <a:pt x="997" y="32"/>
                  </a:lnTo>
                  <a:lnTo>
                    <a:pt x="1003" y="47"/>
                  </a:lnTo>
                  <a:lnTo>
                    <a:pt x="1005" y="63"/>
                  </a:lnTo>
                  <a:lnTo>
                    <a:pt x="1005" y="2143"/>
                  </a:lnTo>
                  <a:lnTo>
                    <a:pt x="1003" y="2159"/>
                  </a:lnTo>
                  <a:lnTo>
                    <a:pt x="997" y="2174"/>
                  </a:lnTo>
                  <a:lnTo>
                    <a:pt x="987" y="2187"/>
                  </a:lnTo>
                  <a:lnTo>
                    <a:pt x="973" y="2198"/>
                  </a:lnTo>
                  <a:lnTo>
                    <a:pt x="958" y="2204"/>
                  </a:lnTo>
                  <a:lnTo>
                    <a:pt x="941" y="2207"/>
                  </a:lnTo>
                  <a:lnTo>
                    <a:pt x="64" y="2207"/>
                  </a:lnTo>
                  <a:lnTo>
                    <a:pt x="47" y="2204"/>
                  </a:lnTo>
                  <a:lnTo>
                    <a:pt x="32" y="2198"/>
                  </a:lnTo>
                  <a:lnTo>
                    <a:pt x="18" y="2187"/>
                  </a:lnTo>
                  <a:lnTo>
                    <a:pt x="9" y="2174"/>
                  </a:lnTo>
                  <a:lnTo>
                    <a:pt x="2" y="2159"/>
                  </a:lnTo>
                  <a:lnTo>
                    <a:pt x="0" y="2143"/>
                  </a:lnTo>
                  <a:lnTo>
                    <a:pt x="0" y="63"/>
                  </a:lnTo>
                  <a:lnTo>
                    <a:pt x="2" y="47"/>
                  </a:lnTo>
                  <a:lnTo>
                    <a:pt x="9" y="32"/>
                  </a:lnTo>
                  <a:lnTo>
                    <a:pt x="18" y="18"/>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4" name="Freeform 7">
              <a:extLst>
                <a:ext uri="{FF2B5EF4-FFF2-40B4-BE49-F238E27FC236}">
                  <a16:creationId xmlns:a16="http://schemas.microsoft.com/office/drawing/2014/main" id="{3B6F9B5E-D526-4589-A5A2-DB9B66760802}"/>
                </a:ext>
              </a:extLst>
            </p:cNvPr>
            <p:cNvSpPr>
              <a:spLocks/>
            </p:cNvSpPr>
            <p:nvPr/>
          </p:nvSpPr>
          <p:spPr bwMode="auto">
            <a:xfrm>
              <a:off x="13595350" y="-1338263"/>
              <a:ext cx="160338" cy="447675"/>
            </a:xfrm>
            <a:custGeom>
              <a:avLst/>
              <a:gdLst>
                <a:gd name="T0" fmla="*/ 65 w 1005"/>
                <a:gd name="T1" fmla="*/ 0 h 2818"/>
                <a:gd name="T2" fmla="*/ 82 w 1005"/>
                <a:gd name="T3" fmla="*/ 2 h 2818"/>
                <a:gd name="T4" fmla="*/ 97 w 1005"/>
                <a:gd name="T5" fmla="*/ 9 h 2818"/>
                <a:gd name="T6" fmla="*/ 109 w 1005"/>
                <a:gd name="T7" fmla="*/ 20 h 2818"/>
                <a:gd name="T8" fmla="*/ 120 w 1005"/>
                <a:gd name="T9" fmla="*/ 32 h 2818"/>
                <a:gd name="T10" fmla="*/ 127 w 1005"/>
                <a:gd name="T11" fmla="*/ 47 h 2818"/>
                <a:gd name="T12" fmla="*/ 129 w 1005"/>
                <a:gd name="T13" fmla="*/ 64 h 2818"/>
                <a:gd name="T14" fmla="*/ 129 w 1005"/>
                <a:gd name="T15" fmla="*/ 2689 h 2818"/>
                <a:gd name="T16" fmla="*/ 878 w 1005"/>
                <a:gd name="T17" fmla="*/ 2689 h 2818"/>
                <a:gd name="T18" fmla="*/ 878 w 1005"/>
                <a:gd name="T19" fmla="*/ 64 h 2818"/>
                <a:gd name="T20" fmla="*/ 880 w 1005"/>
                <a:gd name="T21" fmla="*/ 47 h 2818"/>
                <a:gd name="T22" fmla="*/ 886 w 1005"/>
                <a:gd name="T23" fmla="*/ 32 h 2818"/>
                <a:gd name="T24" fmla="*/ 896 w 1005"/>
                <a:gd name="T25" fmla="*/ 20 h 2818"/>
                <a:gd name="T26" fmla="*/ 910 w 1005"/>
                <a:gd name="T27" fmla="*/ 9 h 2818"/>
                <a:gd name="T28" fmla="*/ 925 w 1005"/>
                <a:gd name="T29" fmla="*/ 2 h 2818"/>
                <a:gd name="T30" fmla="*/ 941 w 1005"/>
                <a:gd name="T31" fmla="*/ 0 h 2818"/>
                <a:gd name="T32" fmla="*/ 959 w 1005"/>
                <a:gd name="T33" fmla="*/ 2 h 2818"/>
                <a:gd name="T34" fmla="*/ 974 w 1005"/>
                <a:gd name="T35" fmla="*/ 9 h 2818"/>
                <a:gd name="T36" fmla="*/ 987 w 1005"/>
                <a:gd name="T37" fmla="*/ 20 h 2818"/>
                <a:gd name="T38" fmla="*/ 997 w 1005"/>
                <a:gd name="T39" fmla="*/ 32 h 2818"/>
                <a:gd name="T40" fmla="*/ 1003 w 1005"/>
                <a:gd name="T41" fmla="*/ 47 h 2818"/>
                <a:gd name="T42" fmla="*/ 1005 w 1005"/>
                <a:gd name="T43" fmla="*/ 64 h 2818"/>
                <a:gd name="T44" fmla="*/ 1005 w 1005"/>
                <a:gd name="T45" fmla="*/ 2754 h 2818"/>
                <a:gd name="T46" fmla="*/ 1003 w 1005"/>
                <a:gd name="T47" fmla="*/ 2770 h 2818"/>
                <a:gd name="T48" fmla="*/ 997 w 1005"/>
                <a:gd name="T49" fmla="*/ 2785 h 2818"/>
                <a:gd name="T50" fmla="*/ 987 w 1005"/>
                <a:gd name="T51" fmla="*/ 2798 h 2818"/>
                <a:gd name="T52" fmla="*/ 974 w 1005"/>
                <a:gd name="T53" fmla="*/ 2809 h 2818"/>
                <a:gd name="T54" fmla="*/ 959 w 1005"/>
                <a:gd name="T55" fmla="*/ 2815 h 2818"/>
                <a:gd name="T56" fmla="*/ 941 w 1005"/>
                <a:gd name="T57" fmla="*/ 2818 h 2818"/>
                <a:gd name="T58" fmla="*/ 65 w 1005"/>
                <a:gd name="T59" fmla="*/ 2818 h 2818"/>
                <a:gd name="T60" fmla="*/ 47 w 1005"/>
                <a:gd name="T61" fmla="*/ 2815 h 2818"/>
                <a:gd name="T62" fmla="*/ 32 w 1005"/>
                <a:gd name="T63" fmla="*/ 2809 h 2818"/>
                <a:gd name="T64" fmla="*/ 20 w 1005"/>
                <a:gd name="T65" fmla="*/ 2798 h 2818"/>
                <a:gd name="T66" fmla="*/ 10 w 1005"/>
                <a:gd name="T67" fmla="*/ 2785 h 2818"/>
                <a:gd name="T68" fmla="*/ 3 w 1005"/>
                <a:gd name="T69" fmla="*/ 2770 h 2818"/>
                <a:gd name="T70" fmla="*/ 0 w 1005"/>
                <a:gd name="T71" fmla="*/ 2754 h 2818"/>
                <a:gd name="T72" fmla="*/ 0 w 1005"/>
                <a:gd name="T73" fmla="*/ 64 h 2818"/>
                <a:gd name="T74" fmla="*/ 3 w 1005"/>
                <a:gd name="T75" fmla="*/ 47 h 2818"/>
                <a:gd name="T76" fmla="*/ 10 w 1005"/>
                <a:gd name="T77" fmla="*/ 32 h 2818"/>
                <a:gd name="T78" fmla="*/ 20 w 1005"/>
                <a:gd name="T79" fmla="*/ 20 h 2818"/>
                <a:gd name="T80" fmla="*/ 32 w 1005"/>
                <a:gd name="T81" fmla="*/ 9 h 2818"/>
                <a:gd name="T82" fmla="*/ 47 w 1005"/>
                <a:gd name="T83" fmla="*/ 2 h 2818"/>
                <a:gd name="T84" fmla="*/ 65 w 1005"/>
                <a:gd name="T85" fmla="*/ 0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818">
                  <a:moveTo>
                    <a:pt x="65" y="0"/>
                  </a:moveTo>
                  <a:lnTo>
                    <a:pt x="82" y="2"/>
                  </a:lnTo>
                  <a:lnTo>
                    <a:pt x="97" y="9"/>
                  </a:lnTo>
                  <a:lnTo>
                    <a:pt x="109" y="20"/>
                  </a:lnTo>
                  <a:lnTo>
                    <a:pt x="120" y="32"/>
                  </a:lnTo>
                  <a:lnTo>
                    <a:pt x="127" y="47"/>
                  </a:lnTo>
                  <a:lnTo>
                    <a:pt x="129" y="64"/>
                  </a:lnTo>
                  <a:lnTo>
                    <a:pt x="129" y="2689"/>
                  </a:lnTo>
                  <a:lnTo>
                    <a:pt x="878" y="2689"/>
                  </a:lnTo>
                  <a:lnTo>
                    <a:pt x="878" y="64"/>
                  </a:lnTo>
                  <a:lnTo>
                    <a:pt x="880" y="47"/>
                  </a:lnTo>
                  <a:lnTo>
                    <a:pt x="886" y="32"/>
                  </a:lnTo>
                  <a:lnTo>
                    <a:pt x="896" y="20"/>
                  </a:lnTo>
                  <a:lnTo>
                    <a:pt x="910" y="9"/>
                  </a:lnTo>
                  <a:lnTo>
                    <a:pt x="925" y="2"/>
                  </a:lnTo>
                  <a:lnTo>
                    <a:pt x="941" y="0"/>
                  </a:lnTo>
                  <a:lnTo>
                    <a:pt x="959" y="2"/>
                  </a:lnTo>
                  <a:lnTo>
                    <a:pt x="974" y="9"/>
                  </a:lnTo>
                  <a:lnTo>
                    <a:pt x="987" y="20"/>
                  </a:lnTo>
                  <a:lnTo>
                    <a:pt x="997" y="32"/>
                  </a:lnTo>
                  <a:lnTo>
                    <a:pt x="1003" y="47"/>
                  </a:lnTo>
                  <a:lnTo>
                    <a:pt x="1005" y="64"/>
                  </a:lnTo>
                  <a:lnTo>
                    <a:pt x="1005" y="2754"/>
                  </a:lnTo>
                  <a:lnTo>
                    <a:pt x="1003" y="2770"/>
                  </a:lnTo>
                  <a:lnTo>
                    <a:pt x="997" y="2785"/>
                  </a:lnTo>
                  <a:lnTo>
                    <a:pt x="987" y="2798"/>
                  </a:lnTo>
                  <a:lnTo>
                    <a:pt x="974" y="2809"/>
                  </a:lnTo>
                  <a:lnTo>
                    <a:pt x="959" y="2815"/>
                  </a:lnTo>
                  <a:lnTo>
                    <a:pt x="941" y="2818"/>
                  </a:lnTo>
                  <a:lnTo>
                    <a:pt x="65" y="2818"/>
                  </a:lnTo>
                  <a:lnTo>
                    <a:pt x="47" y="2815"/>
                  </a:lnTo>
                  <a:lnTo>
                    <a:pt x="32" y="2809"/>
                  </a:lnTo>
                  <a:lnTo>
                    <a:pt x="20" y="2798"/>
                  </a:lnTo>
                  <a:lnTo>
                    <a:pt x="10" y="2785"/>
                  </a:lnTo>
                  <a:lnTo>
                    <a:pt x="3" y="2770"/>
                  </a:lnTo>
                  <a:lnTo>
                    <a:pt x="0" y="2754"/>
                  </a:lnTo>
                  <a:lnTo>
                    <a:pt x="0" y="64"/>
                  </a:lnTo>
                  <a:lnTo>
                    <a:pt x="3" y="47"/>
                  </a:lnTo>
                  <a:lnTo>
                    <a:pt x="10" y="32"/>
                  </a:lnTo>
                  <a:lnTo>
                    <a:pt x="20" y="20"/>
                  </a:lnTo>
                  <a:lnTo>
                    <a:pt x="32" y="9"/>
                  </a:lnTo>
                  <a:lnTo>
                    <a:pt x="47" y="2"/>
                  </a:lnTo>
                  <a:lnTo>
                    <a:pt x="6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5" name="Freeform 8">
              <a:extLst>
                <a:ext uri="{FF2B5EF4-FFF2-40B4-BE49-F238E27FC236}">
                  <a16:creationId xmlns:a16="http://schemas.microsoft.com/office/drawing/2014/main" id="{5E58E077-4671-44BB-BB65-9D1C773B53D2}"/>
                </a:ext>
              </a:extLst>
            </p:cNvPr>
            <p:cNvSpPr>
              <a:spLocks/>
            </p:cNvSpPr>
            <p:nvPr/>
          </p:nvSpPr>
          <p:spPr bwMode="auto">
            <a:xfrm>
              <a:off x="13765213" y="-1235075"/>
              <a:ext cx="177800" cy="352425"/>
            </a:xfrm>
            <a:custGeom>
              <a:avLst/>
              <a:gdLst>
                <a:gd name="T0" fmla="*/ 598 w 1122"/>
                <a:gd name="T1" fmla="*/ 0 h 2218"/>
                <a:gd name="T2" fmla="*/ 614 w 1122"/>
                <a:gd name="T3" fmla="*/ 2 h 2218"/>
                <a:gd name="T4" fmla="*/ 631 w 1122"/>
                <a:gd name="T5" fmla="*/ 9 h 2218"/>
                <a:gd name="T6" fmla="*/ 643 w 1122"/>
                <a:gd name="T7" fmla="*/ 19 h 2218"/>
                <a:gd name="T8" fmla="*/ 653 w 1122"/>
                <a:gd name="T9" fmla="*/ 32 h 2218"/>
                <a:gd name="T10" fmla="*/ 659 w 1122"/>
                <a:gd name="T11" fmla="*/ 49 h 2218"/>
                <a:gd name="T12" fmla="*/ 1120 w 1122"/>
                <a:gd name="T13" fmla="*/ 1983 h 2218"/>
                <a:gd name="T14" fmla="*/ 1122 w 1122"/>
                <a:gd name="T15" fmla="*/ 2001 h 2218"/>
                <a:gd name="T16" fmla="*/ 1119 w 1122"/>
                <a:gd name="T17" fmla="*/ 2017 h 2218"/>
                <a:gd name="T18" fmla="*/ 1112 w 1122"/>
                <a:gd name="T19" fmla="*/ 2032 h 2218"/>
                <a:gd name="T20" fmla="*/ 1102 w 1122"/>
                <a:gd name="T21" fmla="*/ 2044 h 2218"/>
                <a:gd name="T22" fmla="*/ 1089 w 1122"/>
                <a:gd name="T23" fmla="*/ 2055 h 2218"/>
                <a:gd name="T24" fmla="*/ 1073 w 1122"/>
                <a:gd name="T25" fmla="*/ 2061 h 2218"/>
                <a:gd name="T26" fmla="*/ 423 w 1122"/>
                <a:gd name="T27" fmla="*/ 2216 h 2218"/>
                <a:gd name="T28" fmla="*/ 416 w 1122"/>
                <a:gd name="T29" fmla="*/ 2217 h 2218"/>
                <a:gd name="T30" fmla="*/ 409 w 1122"/>
                <a:gd name="T31" fmla="*/ 2218 h 2218"/>
                <a:gd name="T32" fmla="*/ 391 w 1122"/>
                <a:gd name="T33" fmla="*/ 2216 h 2218"/>
                <a:gd name="T34" fmla="*/ 375 w 1122"/>
                <a:gd name="T35" fmla="*/ 2208 h 2218"/>
                <a:gd name="T36" fmla="*/ 362 w 1122"/>
                <a:gd name="T37" fmla="*/ 2197 h 2218"/>
                <a:gd name="T38" fmla="*/ 353 w 1122"/>
                <a:gd name="T39" fmla="*/ 2184 h 2218"/>
                <a:gd name="T40" fmla="*/ 347 w 1122"/>
                <a:gd name="T41" fmla="*/ 2169 h 2218"/>
                <a:gd name="T42" fmla="*/ 1 w 1122"/>
                <a:gd name="T43" fmla="*/ 723 h 2218"/>
                <a:gd name="T44" fmla="*/ 0 w 1122"/>
                <a:gd name="T45" fmla="*/ 705 h 2218"/>
                <a:gd name="T46" fmla="*/ 4 w 1122"/>
                <a:gd name="T47" fmla="*/ 689 h 2218"/>
                <a:gd name="T48" fmla="*/ 10 w 1122"/>
                <a:gd name="T49" fmla="*/ 674 h 2218"/>
                <a:gd name="T50" fmla="*/ 20 w 1122"/>
                <a:gd name="T51" fmla="*/ 662 h 2218"/>
                <a:gd name="T52" fmla="*/ 33 w 1122"/>
                <a:gd name="T53" fmla="*/ 652 h 2218"/>
                <a:gd name="T54" fmla="*/ 49 w 1122"/>
                <a:gd name="T55" fmla="*/ 645 h 2218"/>
                <a:gd name="T56" fmla="*/ 67 w 1122"/>
                <a:gd name="T57" fmla="*/ 643 h 2218"/>
                <a:gd name="T58" fmla="*/ 83 w 1122"/>
                <a:gd name="T59" fmla="*/ 646 h 2218"/>
                <a:gd name="T60" fmla="*/ 98 w 1122"/>
                <a:gd name="T61" fmla="*/ 654 h 2218"/>
                <a:gd name="T62" fmla="*/ 110 w 1122"/>
                <a:gd name="T63" fmla="*/ 664 h 2218"/>
                <a:gd name="T64" fmla="*/ 121 w 1122"/>
                <a:gd name="T65" fmla="*/ 677 h 2218"/>
                <a:gd name="T66" fmla="*/ 127 w 1122"/>
                <a:gd name="T67" fmla="*/ 693 h 2218"/>
                <a:gd name="T68" fmla="*/ 457 w 1122"/>
                <a:gd name="T69" fmla="*/ 2076 h 2218"/>
                <a:gd name="T70" fmla="*/ 981 w 1122"/>
                <a:gd name="T71" fmla="*/ 1951 h 2218"/>
                <a:gd name="T72" fmla="*/ 549 w 1122"/>
                <a:gd name="T73" fmla="*/ 140 h 2218"/>
                <a:gd name="T74" fmla="*/ 112 w 1122"/>
                <a:gd name="T75" fmla="*/ 244 h 2218"/>
                <a:gd name="T76" fmla="*/ 96 w 1122"/>
                <a:gd name="T77" fmla="*/ 246 h 2218"/>
                <a:gd name="T78" fmla="*/ 80 w 1122"/>
                <a:gd name="T79" fmla="*/ 243 h 2218"/>
                <a:gd name="T80" fmla="*/ 65 w 1122"/>
                <a:gd name="T81" fmla="*/ 237 h 2218"/>
                <a:gd name="T82" fmla="*/ 52 w 1122"/>
                <a:gd name="T83" fmla="*/ 227 h 2218"/>
                <a:gd name="T84" fmla="*/ 42 w 1122"/>
                <a:gd name="T85" fmla="*/ 214 h 2218"/>
                <a:gd name="T86" fmla="*/ 36 w 1122"/>
                <a:gd name="T87" fmla="*/ 197 h 2218"/>
                <a:gd name="T88" fmla="*/ 34 w 1122"/>
                <a:gd name="T89" fmla="*/ 180 h 2218"/>
                <a:gd name="T90" fmla="*/ 37 w 1122"/>
                <a:gd name="T91" fmla="*/ 164 h 2218"/>
                <a:gd name="T92" fmla="*/ 43 w 1122"/>
                <a:gd name="T93" fmla="*/ 149 h 2218"/>
                <a:gd name="T94" fmla="*/ 53 w 1122"/>
                <a:gd name="T95" fmla="*/ 136 h 2218"/>
                <a:gd name="T96" fmla="*/ 68 w 1122"/>
                <a:gd name="T97" fmla="*/ 126 h 2218"/>
                <a:gd name="T98" fmla="*/ 83 w 1122"/>
                <a:gd name="T99" fmla="*/ 120 h 2218"/>
                <a:gd name="T100" fmla="*/ 582 w 1122"/>
                <a:gd name="T101" fmla="*/ 1 h 2218"/>
                <a:gd name="T102" fmla="*/ 598 w 1122"/>
                <a:gd name="T103" fmla="*/ 0 h 2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2" h="2218">
                  <a:moveTo>
                    <a:pt x="598" y="0"/>
                  </a:moveTo>
                  <a:lnTo>
                    <a:pt x="614" y="2"/>
                  </a:lnTo>
                  <a:lnTo>
                    <a:pt x="631" y="9"/>
                  </a:lnTo>
                  <a:lnTo>
                    <a:pt x="643" y="19"/>
                  </a:lnTo>
                  <a:lnTo>
                    <a:pt x="653" y="32"/>
                  </a:lnTo>
                  <a:lnTo>
                    <a:pt x="659" y="49"/>
                  </a:lnTo>
                  <a:lnTo>
                    <a:pt x="1120" y="1983"/>
                  </a:lnTo>
                  <a:lnTo>
                    <a:pt x="1122" y="2001"/>
                  </a:lnTo>
                  <a:lnTo>
                    <a:pt x="1119" y="2017"/>
                  </a:lnTo>
                  <a:lnTo>
                    <a:pt x="1112" y="2032"/>
                  </a:lnTo>
                  <a:lnTo>
                    <a:pt x="1102" y="2044"/>
                  </a:lnTo>
                  <a:lnTo>
                    <a:pt x="1089" y="2055"/>
                  </a:lnTo>
                  <a:lnTo>
                    <a:pt x="1073" y="2061"/>
                  </a:lnTo>
                  <a:lnTo>
                    <a:pt x="423" y="2216"/>
                  </a:lnTo>
                  <a:lnTo>
                    <a:pt x="416" y="2217"/>
                  </a:lnTo>
                  <a:lnTo>
                    <a:pt x="409" y="2218"/>
                  </a:lnTo>
                  <a:lnTo>
                    <a:pt x="391" y="2216"/>
                  </a:lnTo>
                  <a:lnTo>
                    <a:pt x="375" y="2208"/>
                  </a:lnTo>
                  <a:lnTo>
                    <a:pt x="362" y="2197"/>
                  </a:lnTo>
                  <a:lnTo>
                    <a:pt x="353" y="2184"/>
                  </a:lnTo>
                  <a:lnTo>
                    <a:pt x="347" y="2169"/>
                  </a:lnTo>
                  <a:lnTo>
                    <a:pt x="1" y="723"/>
                  </a:lnTo>
                  <a:lnTo>
                    <a:pt x="0" y="705"/>
                  </a:lnTo>
                  <a:lnTo>
                    <a:pt x="4" y="689"/>
                  </a:lnTo>
                  <a:lnTo>
                    <a:pt x="10" y="674"/>
                  </a:lnTo>
                  <a:lnTo>
                    <a:pt x="20" y="662"/>
                  </a:lnTo>
                  <a:lnTo>
                    <a:pt x="33" y="652"/>
                  </a:lnTo>
                  <a:lnTo>
                    <a:pt x="49" y="645"/>
                  </a:lnTo>
                  <a:lnTo>
                    <a:pt x="67" y="643"/>
                  </a:lnTo>
                  <a:lnTo>
                    <a:pt x="83" y="646"/>
                  </a:lnTo>
                  <a:lnTo>
                    <a:pt x="98" y="654"/>
                  </a:lnTo>
                  <a:lnTo>
                    <a:pt x="110" y="664"/>
                  </a:lnTo>
                  <a:lnTo>
                    <a:pt x="121" y="677"/>
                  </a:lnTo>
                  <a:lnTo>
                    <a:pt x="127" y="693"/>
                  </a:lnTo>
                  <a:lnTo>
                    <a:pt x="457" y="2076"/>
                  </a:lnTo>
                  <a:lnTo>
                    <a:pt x="981" y="1951"/>
                  </a:lnTo>
                  <a:lnTo>
                    <a:pt x="549" y="140"/>
                  </a:lnTo>
                  <a:lnTo>
                    <a:pt x="112" y="244"/>
                  </a:lnTo>
                  <a:lnTo>
                    <a:pt x="96" y="246"/>
                  </a:lnTo>
                  <a:lnTo>
                    <a:pt x="80" y="243"/>
                  </a:lnTo>
                  <a:lnTo>
                    <a:pt x="65" y="237"/>
                  </a:lnTo>
                  <a:lnTo>
                    <a:pt x="52" y="227"/>
                  </a:lnTo>
                  <a:lnTo>
                    <a:pt x="42" y="214"/>
                  </a:lnTo>
                  <a:lnTo>
                    <a:pt x="36" y="197"/>
                  </a:lnTo>
                  <a:lnTo>
                    <a:pt x="34" y="180"/>
                  </a:lnTo>
                  <a:lnTo>
                    <a:pt x="37" y="164"/>
                  </a:lnTo>
                  <a:lnTo>
                    <a:pt x="43" y="149"/>
                  </a:lnTo>
                  <a:lnTo>
                    <a:pt x="53" y="136"/>
                  </a:lnTo>
                  <a:lnTo>
                    <a:pt x="68" y="126"/>
                  </a:lnTo>
                  <a:lnTo>
                    <a:pt x="83" y="120"/>
                  </a:lnTo>
                  <a:lnTo>
                    <a:pt x="582" y="1"/>
                  </a:lnTo>
                  <a:lnTo>
                    <a:pt x="5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6" name="Freeform 9">
              <a:extLst>
                <a:ext uri="{FF2B5EF4-FFF2-40B4-BE49-F238E27FC236}">
                  <a16:creationId xmlns:a16="http://schemas.microsoft.com/office/drawing/2014/main" id="{47687898-6CDF-477D-9F6D-9909E1D93630}"/>
                </a:ext>
              </a:extLst>
            </p:cNvPr>
            <p:cNvSpPr>
              <a:spLocks/>
            </p:cNvSpPr>
            <p:nvPr/>
          </p:nvSpPr>
          <p:spPr bwMode="auto">
            <a:xfrm>
              <a:off x="13460413" y="-1182688"/>
              <a:ext cx="68263" cy="68263"/>
            </a:xfrm>
            <a:custGeom>
              <a:avLst/>
              <a:gdLst>
                <a:gd name="T0" fmla="*/ 218 w 435"/>
                <a:gd name="T1" fmla="*/ 0 h 433"/>
                <a:gd name="T2" fmla="*/ 253 w 435"/>
                <a:gd name="T3" fmla="*/ 2 h 433"/>
                <a:gd name="T4" fmla="*/ 286 w 435"/>
                <a:gd name="T5" fmla="*/ 10 h 433"/>
                <a:gd name="T6" fmla="*/ 317 w 435"/>
                <a:gd name="T7" fmla="*/ 23 h 433"/>
                <a:gd name="T8" fmla="*/ 345 w 435"/>
                <a:gd name="T9" fmla="*/ 41 h 433"/>
                <a:gd name="T10" fmla="*/ 371 w 435"/>
                <a:gd name="T11" fmla="*/ 63 h 433"/>
                <a:gd name="T12" fmla="*/ 392 w 435"/>
                <a:gd name="T13" fmla="*/ 88 h 433"/>
                <a:gd name="T14" fmla="*/ 410 w 435"/>
                <a:gd name="T15" fmla="*/ 117 h 433"/>
                <a:gd name="T16" fmla="*/ 424 w 435"/>
                <a:gd name="T17" fmla="*/ 147 h 433"/>
                <a:gd name="T18" fmla="*/ 432 w 435"/>
                <a:gd name="T19" fmla="*/ 181 h 433"/>
                <a:gd name="T20" fmla="*/ 435 w 435"/>
                <a:gd name="T21" fmla="*/ 217 h 433"/>
                <a:gd name="T22" fmla="*/ 432 w 435"/>
                <a:gd name="T23" fmla="*/ 251 h 433"/>
                <a:gd name="T24" fmla="*/ 424 w 435"/>
                <a:gd name="T25" fmla="*/ 285 h 433"/>
                <a:gd name="T26" fmla="*/ 410 w 435"/>
                <a:gd name="T27" fmla="*/ 316 h 433"/>
                <a:gd name="T28" fmla="*/ 392 w 435"/>
                <a:gd name="T29" fmla="*/ 345 h 433"/>
                <a:gd name="T30" fmla="*/ 371 w 435"/>
                <a:gd name="T31" fmla="*/ 370 h 433"/>
                <a:gd name="T32" fmla="*/ 345 w 435"/>
                <a:gd name="T33" fmla="*/ 392 h 433"/>
                <a:gd name="T34" fmla="*/ 317 w 435"/>
                <a:gd name="T35" fmla="*/ 409 h 433"/>
                <a:gd name="T36" fmla="*/ 286 w 435"/>
                <a:gd name="T37" fmla="*/ 422 h 433"/>
                <a:gd name="T38" fmla="*/ 253 w 435"/>
                <a:gd name="T39" fmla="*/ 430 h 433"/>
                <a:gd name="T40" fmla="*/ 218 w 435"/>
                <a:gd name="T41" fmla="*/ 433 h 433"/>
                <a:gd name="T42" fmla="*/ 182 w 435"/>
                <a:gd name="T43" fmla="*/ 430 h 433"/>
                <a:gd name="T44" fmla="*/ 149 w 435"/>
                <a:gd name="T45" fmla="*/ 422 h 433"/>
                <a:gd name="T46" fmla="*/ 118 w 435"/>
                <a:gd name="T47" fmla="*/ 409 h 433"/>
                <a:gd name="T48" fmla="*/ 90 w 435"/>
                <a:gd name="T49" fmla="*/ 392 h 433"/>
                <a:gd name="T50" fmla="*/ 64 w 435"/>
                <a:gd name="T51" fmla="*/ 370 h 433"/>
                <a:gd name="T52" fmla="*/ 43 w 435"/>
                <a:gd name="T53" fmla="*/ 345 h 433"/>
                <a:gd name="T54" fmla="*/ 25 w 435"/>
                <a:gd name="T55" fmla="*/ 316 h 433"/>
                <a:gd name="T56" fmla="*/ 11 w 435"/>
                <a:gd name="T57" fmla="*/ 285 h 433"/>
                <a:gd name="T58" fmla="*/ 3 w 435"/>
                <a:gd name="T59" fmla="*/ 251 h 433"/>
                <a:gd name="T60" fmla="*/ 0 w 435"/>
                <a:gd name="T61" fmla="*/ 217 h 433"/>
                <a:gd name="T62" fmla="*/ 3 w 435"/>
                <a:gd name="T63" fmla="*/ 181 h 433"/>
                <a:gd name="T64" fmla="*/ 11 w 435"/>
                <a:gd name="T65" fmla="*/ 147 h 433"/>
                <a:gd name="T66" fmla="*/ 25 w 435"/>
                <a:gd name="T67" fmla="*/ 117 h 433"/>
                <a:gd name="T68" fmla="*/ 43 w 435"/>
                <a:gd name="T69" fmla="*/ 88 h 433"/>
                <a:gd name="T70" fmla="*/ 64 w 435"/>
                <a:gd name="T71" fmla="*/ 63 h 433"/>
                <a:gd name="T72" fmla="*/ 90 w 435"/>
                <a:gd name="T73" fmla="*/ 41 h 433"/>
                <a:gd name="T74" fmla="*/ 118 w 435"/>
                <a:gd name="T75" fmla="*/ 23 h 433"/>
                <a:gd name="T76" fmla="*/ 149 w 435"/>
                <a:gd name="T77" fmla="*/ 10 h 433"/>
                <a:gd name="T78" fmla="*/ 182 w 435"/>
                <a:gd name="T79" fmla="*/ 2 h 433"/>
                <a:gd name="T80" fmla="*/ 218 w 435"/>
                <a:gd name="T81"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5" h="433">
                  <a:moveTo>
                    <a:pt x="218" y="0"/>
                  </a:moveTo>
                  <a:lnTo>
                    <a:pt x="253" y="2"/>
                  </a:lnTo>
                  <a:lnTo>
                    <a:pt x="286" y="10"/>
                  </a:lnTo>
                  <a:lnTo>
                    <a:pt x="317" y="23"/>
                  </a:lnTo>
                  <a:lnTo>
                    <a:pt x="345" y="41"/>
                  </a:lnTo>
                  <a:lnTo>
                    <a:pt x="371" y="63"/>
                  </a:lnTo>
                  <a:lnTo>
                    <a:pt x="392" y="88"/>
                  </a:lnTo>
                  <a:lnTo>
                    <a:pt x="410" y="117"/>
                  </a:lnTo>
                  <a:lnTo>
                    <a:pt x="424" y="147"/>
                  </a:lnTo>
                  <a:lnTo>
                    <a:pt x="432" y="181"/>
                  </a:lnTo>
                  <a:lnTo>
                    <a:pt x="435" y="217"/>
                  </a:lnTo>
                  <a:lnTo>
                    <a:pt x="432" y="251"/>
                  </a:lnTo>
                  <a:lnTo>
                    <a:pt x="424" y="285"/>
                  </a:lnTo>
                  <a:lnTo>
                    <a:pt x="410" y="316"/>
                  </a:lnTo>
                  <a:lnTo>
                    <a:pt x="392" y="345"/>
                  </a:lnTo>
                  <a:lnTo>
                    <a:pt x="371" y="370"/>
                  </a:lnTo>
                  <a:lnTo>
                    <a:pt x="345" y="392"/>
                  </a:lnTo>
                  <a:lnTo>
                    <a:pt x="317" y="409"/>
                  </a:lnTo>
                  <a:lnTo>
                    <a:pt x="286" y="422"/>
                  </a:lnTo>
                  <a:lnTo>
                    <a:pt x="253" y="430"/>
                  </a:lnTo>
                  <a:lnTo>
                    <a:pt x="218" y="433"/>
                  </a:lnTo>
                  <a:lnTo>
                    <a:pt x="182" y="430"/>
                  </a:lnTo>
                  <a:lnTo>
                    <a:pt x="149" y="422"/>
                  </a:lnTo>
                  <a:lnTo>
                    <a:pt x="118" y="409"/>
                  </a:lnTo>
                  <a:lnTo>
                    <a:pt x="90" y="392"/>
                  </a:lnTo>
                  <a:lnTo>
                    <a:pt x="64" y="370"/>
                  </a:lnTo>
                  <a:lnTo>
                    <a:pt x="43" y="345"/>
                  </a:lnTo>
                  <a:lnTo>
                    <a:pt x="25" y="316"/>
                  </a:lnTo>
                  <a:lnTo>
                    <a:pt x="11" y="285"/>
                  </a:lnTo>
                  <a:lnTo>
                    <a:pt x="3" y="251"/>
                  </a:lnTo>
                  <a:lnTo>
                    <a:pt x="0" y="217"/>
                  </a:lnTo>
                  <a:lnTo>
                    <a:pt x="3" y="181"/>
                  </a:lnTo>
                  <a:lnTo>
                    <a:pt x="11" y="147"/>
                  </a:lnTo>
                  <a:lnTo>
                    <a:pt x="25" y="117"/>
                  </a:lnTo>
                  <a:lnTo>
                    <a:pt x="43" y="88"/>
                  </a:lnTo>
                  <a:lnTo>
                    <a:pt x="64" y="63"/>
                  </a:lnTo>
                  <a:lnTo>
                    <a:pt x="90" y="41"/>
                  </a:lnTo>
                  <a:lnTo>
                    <a:pt x="118" y="23"/>
                  </a:lnTo>
                  <a:lnTo>
                    <a:pt x="149" y="10"/>
                  </a:lnTo>
                  <a:lnTo>
                    <a:pt x="182" y="2"/>
                  </a:lnTo>
                  <a:lnTo>
                    <a:pt x="21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7" name="Freeform 10">
              <a:extLst>
                <a:ext uri="{FF2B5EF4-FFF2-40B4-BE49-F238E27FC236}">
                  <a16:creationId xmlns:a16="http://schemas.microsoft.com/office/drawing/2014/main" id="{BBD241F5-F1F9-4541-BB10-33F7F349B1BA}"/>
                </a:ext>
              </a:extLst>
            </p:cNvPr>
            <p:cNvSpPr>
              <a:spLocks/>
            </p:cNvSpPr>
            <p:nvPr/>
          </p:nvSpPr>
          <p:spPr bwMode="auto">
            <a:xfrm>
              <a:off x="13454063" y="-963613"/>
              <a:ext cx="80963" cy="30163"/>
            </a:xfrm>
            <a:custGeom>
              <a:avLst/>
              <a:gdLst>
                <a:gd name="T0" fmla="*/ 71 w 509"/>
                <a:gd name="T1" fmla="*/ 0 h 192"/>
                <a:gd name="T2" fmla="*/ 438 w 509"/>
                <a:gd name="T3" fmla="*/ 0 h 192"/>
                <a:gd name="T4" fmla="*/ 458 w 509"/>
                <a:gd name="T5" fmla="*/ 3 h 192"/>
                <a:gd name="T6" fmla="*/ 474 w 509"/>
                <a:gd name="T7" fmla="*/ 11 h 192"/>
                <a:gd name="T8" fmla="*/ 488 w 509"/>
                <a:gd name="T9" fmla="*/ 21 h 192"/>
                <a:gd name="T10" fmla="*/ 499 w 509"/>
                <a:gd name="T11" fmla="*/ 35 h 192"/>
                <a:gd name="T12" fmla="*/ 506 w 509"/>
                <a:gd name="T13" fmla="*/ 52 h 192"/>
                <a:gd name="T14" fmla="*/ 509 w 509"/>
                <a:gd name="T15" fmla="*/ 71 h 192"/>
                <a:gd name="T16" fmla="*/ 509 w 509"/>
                <a:gd name="T17" fmla="*/ 121 h 192"/>
                <a:gd name="T18" fmla="*/ 506 w 509"/>
                <a:gd name="T19" fmla="*/ 140 h 192"/>
                <a:gd name="T20" fmla="*/ 499 w 509"/>
                <a:gd name="T21" fmla="*/ 156 h 192"/>
                <a:gd name="T22" fmla="*/ 488 w 509"/>
                <a:gd name="T23" fmla="*/ 170 h 192"/>
                <a:gd name="T24" fmla="*/ 474 w 509"/>
                <a:gd name="T25" fmla="*/ 182 h 192"/>
                <a:gd name="T26" fmla="*/ 458 w 509"/>
                <a:gd name="T27" fmla="*/ 189 h 192"/>
                <a:gd name="T28" fmla="*/ 438 w 509"/>
                <a:gd name="T29" fmla="*/ 192 h 192"/>
                <a:gd name="T30" fmla="*/ 71 w 509"/>
                <a:gd name="T31" fmla="*/ 192 h 192"/>
                <a:gd name="T32" fmla="*/ 52 w 509"/>
                <a:gd name="T33" fmla="*/ 189 h 192"/>
                <a:gd name="T34" fmla="*/ 35 w 509"/>
                <a:gd name="T35" fmla="*/ 182 h 192"/>
                <a:gd name="T36" fmla="*/ 21 w 509"/>
                <a:gd name="T37" fmla="*/ 170 h 192"/>
                <a:gd name="T38" fmla="*/ 10 w 509"/>
                <a:gd name="T39" fmla="*/ 156 h 192"/>
                <a:gd name="T40" fmla="*/ 2 w 509"/>
                <a:gd name="T41" fmla="*/ 140 h 192"/>
                <a:gd name="T42" fmla="*/ 0 w 509"/>
                <a:gd name="T43" fmla="*/ 121 h 192"/>
                <a:gd name="T44" fmla="*/ 0 w 509"/>
                <a:gd name="T45" fmla="*/ 71 h 192"/>
                <a:gd name="T46" fmla="*/ 2 w 509"/>
                <a:gd name="T47" fmla="*/ 52 h 192"/>
                <a:gd name="T48" fmla="*/ 10 w 509"/>
                <a:gd name="T49" fmla="*/ 35 h 192"/>
                <a:gd name="T50" fmla="*/ 21 w 509"/>
                <a:gd name="T51" fmla="*/ 21 h 192"/>
                <a:gd name="T52" fmla="*/ 35 w 509"/>
                <a:gd name="T53" fmla="*/ 11 h 192"/>
                <a:gd name="T54" fmla="*/ 52 w 509"/>
                <a:gd name="T55" fmla="*/ 3 h 192"/>
                <a:gd name="T56" fmla="*/ 71 w 509"/>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9" h="192">
                  <a:moveTo>
                    <a:pt x="71" y="0"/>
                  </a:moveTo>
                  <a:lnTo>
                    <a:pt x="438" y="0"/>
                  </a:lnTo>
                  <a:lnTo>
                    <a:pt x="458" y="3"/>
                  </a:lnTo>
                  <a:lnTo>
                    <a:pt x="474" y="11"/>
                  </a:lnTo>
                  <a:lnTo>
                    <a:pt x="488" y="21"/>
                  </a:lnTo>
                  <a:lnTo>
                    <a:pt x="499" y="35"/>
                  </a:lnTo>
                  <a:lnTo>
                    <a:pt x="506" y="52"/>
                  </a:lnTo>
                  <a:lnTo>
                    <a:pt x="509" y="71"/>
                  </a:lnTo>
                  <a:lnTo>
                    <a:pt x="509" y="121"/>
                  </a:lnTo>
                  <a:lnTo>
                    <a:pt x="506" y="140"/>
                  </a:lnTo>
                  <a:lnTo>
                    <a:pt x="499" y="156"/>
                  </a:lnTo>
                  <a:lnTo>
                    <a:pt x="488" y="170"/>
                  </a:lnTo>
                  <a:lnTo>
                    <a:pt x="474" y="182"/>
                  </a:lnTo>
                  <a:lnTo>
                    <a:pt x="458" y="189"/>
                  </a:lnTo>
                  <a:lnTo>
                    <a:pt x="438" y="192"/>
                  </a:lnTo>
                  <a:lnTo>
                    <a:pt x="71" y="192"/>
                  </a:lnTo>
                  <a:lnTo>
                    <a:pt x="52" y="189"/>
                  </a:lnTo>
                  <a:lnTo>
                    <a:pt x="35" y="182"/>
                  </a:lnTo>
                  <a:lnTo>
                    <a:pt x="21" y="170"/>
                  </a:lnTo>
                  <a:lnTo>
                    <a:pt x="10" y="156"/>
                  </a:lnTo>
                  <a:lnTo>
                    <a:pt x="2" y="140"/>
                  </a:lnTo>
                  <a:lnTo>
                    <a:pt x="0" y="121"/>
                  </a:lnTo>
                  <a:lnTo>
                    <a:pt x="0" y="71"/>
                  </a:lnTo>
                  <a:lnTo>
                    <a:pt x="2" y="52"/>
                  </a:lnTo>
                  <a:lnTo>
                    <a:pt x="10" y="35"/>
                  </a:lnTo>
                  <a:lnTo>
                    <a:pt x="21" y="21"/>
                  </a:lnTo>
                  <a:lnTo>
                    <a:pt x="35" y="11"/>
                  </a:lnTo>
                  <a:lnTo>
                    <a:pt x="52" y="3"/>
                  </a:lnTo>
                  <a:lnTo>
                    <a:pt x="71"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8" name="Freeform 11">
              <a:extLst>
                <a:ext uri="{FF2B5EF4-FFF2-40B4-BE49-F238E27FC236}">
                  <a16:creationId xmlns:a16="http://schemas.microsoft.com/office/drawing/2014/main" id="{67B3122A-AA72-4C54-A045-15079BEA7038}"/>
                </a:ext>
              </a:extLst>
            </p:cNvPr>
            <p:cNvSpPr>
              <a:spLocks/>
            </p:cNvSpPr>
            <p:nvPr/>
          </p:nvSpPr>
          <p:spPr bwMode="auto">
            <a:xfrm>
              <a:off x="13641388" y="-1274763"/>
              <a:ext cx="68263" cy="68263"/>
            </a:xfrm>
            <a:custGeom>
              <a:avLst/>
              <a:gdLst>
                <a:gd name="T0" fmla="*/ 216 w 433"/>
                <a:gd name="T1" fmla="*/ 0 h 434"/>
                <a:gd name="T2" fmla="*/ 251 w 433"/>
                <a:gd name="T3" fmla="*/ 3 h 434"/>
                <a:gd name="T4" fmla="*/ 285 w 433"/>
                <a:gd name="T5" fmla="*/ 12 h 434"/>
                <a:gd name="T6" fmla="*/ 316 w 433"/>
                <a:gd name="T7" fmla="*/ 25 h 434"/>
                <a:gd name="T8" fmla="*/ 345 w 433"/>
                <a:gd name="T9" fmla="*/ 42 h 434"/>
                <a:gd name="T10" fmla="*/ 369 w 433"/>
                <a:gd name="T11" fmla="*/ 63 h 434"/>
                <a:gd name="T12" fmla="*/ 392 w 433"/>
                <a:gd name="T13" fmla="*/ 89 h 434"/>
                <a:gd name="T14" fmla="*/ 409 w 433"/>
                <a:gd name="T15" fmla="*/ 117 h 434"/>
                <a:gd name="T16" fmla="*/ 422 w 433"/>
                <a:gd name="T17" fmla="*/ 148 h 434"/>
                <a:gd name="T18" fmla="*/ 430 w 433"/>
                <a:gd name="T19" fmla="*/ 182 h 434"/>
                <a:gd name="T20" fmla="*/ 433 w 433"/>
                <a:gd name="T21" fmla="*/ 217 h 434"/>
                <a:gd name="T22" fmla="*/ 430 w 433"/>
                <a:gd name="T23" fmla="*/ 252 h 434"/>
                <a:gd name="T24" fmla="*/ 422 w 433"/>
                <a:gd name="T25" fmla="*/ 285 h 434"/>
                <a:gd name="T26" fmla="*/ 409 w 433"/>
                <a:gd name="T27" fmla="*/ 317 h 434"/>
                <a:gd name="T28" fmla="*/ 392 w 433"/>
                <a:gd name="T29" fmla="*/ 346 h 434"/>
                <a:gd name="T30" fmla="*/ 369 w 433"/>
                <a:gd name="T31" fmla="*/ 370 h 434"/>
                <a:gd name="T32" fmla="*/ 345 w 433"/>
                <a:gd name="T33" fmla="*/ 392 h 434"/>
                <a:gd name="T34" fmla="*/ 316 w 433"/>
                <a:gd name="T35" fmla="*/ 410 h 434"/>
                <a:gd name="T36" fmla="*/ 285 w 433"/>
                <a:gd name="T37" fmla="*/ 423 h 434"/>
                <a:gd name="T38" fmla="*/ 251 w 433"/>
                <a:gd name="T39" fmla="*/ 431 h 434"/>
                <a:gd name="T40" fmla="*/ 216 w 433"/>
                <a:gd name="T41" fmla="*/ 434 h 434"/>
                <a:gd name="T42" fmla="*/ 181 w 433"/>
                <a:gd name="T43" fmla="*/ 431 h 434"/>
                <a:gd name="T44" fmla="*/ 147 w 433"/>
                <a:gd name="T45" fmla="*/ 423 h 434"/>
                <a:gd name="T46" fmla="*/ 117 w 433"/>
                <a:gd name="T47" fmla="*/ 410 h 434"/>
                <a:gd name="T48" fmla="*/ 88 w 433"/>
                <a:gd name="T49" fmla="*/ 392 h 434"/>
                <a:gd name="T50" fmla="*/ 63 w 433"/>
                <a:gd name="T51" fmla="*/ 370 h 434"/>
                <a:gd name="T52" fmla="*/ 41 w 433"/>
                <a:gd name="T53" fmla="*/ 346 h 434"/>
                <a:gd name="T54" fmla="*/ 24 w 433"/>
                <a:gd name="T55" fmla="*/ 317 h 434"/>
                <a:gd name="T56" fmla="*/ 11 w 433"/>
                <a:gd name="T57" fmla="*/ 285 h 434"/>
                <a:gd name="T58" fmla="*/ 3 w 433"/>
                <a:gd name="T59" fmla="*/ 252 h 434"/>
                <a:gd name="T60" fmla="*/ 0 w 433"/>
                <a:gd name="T61" fmla="*/ 217 h 434"/>
                <a:gd name="T62" fmla="*/ 3 w 433"/>
                <a:gd name="T63" fmla="*/ 182 h 434"/>
                <a:gd name="T64" fmla="*/ 11 w 433"/>
                <a:gd name="T65" fmla="*/ 148 h 434"/>
                <a:gd name="T66" fmla="*/ 24 w 433"/>
                <a:gd name="T67" fmla="*/ 117 h 434"/>
                <a:gd name="T68" fmla="*/ 41 w 433"/>
                <a:gd name="T69" fmla="*/ 89 h 434"/>
                <a:gd name="T70" fmla="*/ 63 w 433"/>
                <a:gd name="T71" fmla="*/ 63 h 434"/>
                <a:gd name="T72" fmla="*/ 88 w 433"/>
                <a:gd name="T73" fmla="*/ 42 h 434"/>
                <a:gd name="T74" fmla="*/ 117 w 433"/>
                <a:gd name="T75" fmla="*/ 25 h 434"/>
                <a:gd name="T76" fmla="*/ 147 w 433"/>
                <a:gd name="T77" fmla="*/ 12 h 434"/>
                <a:gd name="T78" fmla="*/ 181 w 433"/>
                <a:gd name="T79" fmla="*/ 3 h 434"/>
                <a:gd name="T80" fmla="*/ 216 w 433"/>
                <a:gd name="T81"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3" h="434">
                  <a:moveTo>
                    <a:pt x="216" y="0"/>
                  </a:moveTo>
                  <a:lnTo>
                    <a:pt x="251" y="3"/>
                  </a:lnTo>
                  <a:lnTo>
                    <a:pt x="285" y="12"/>
                  </a:lnTo>
                  <a:lnTo>
                    <a:pt x="316" y="25"/>
                  </a:lnTo>
                  <a:lnTo>
                    <a:pt x="345" y="42"/>
                  </a:lnTo>
                  <a:lnTo>
                    <a:pt x="369" y="63"/>
                  </a:lnTo>
                  <a:lnTo>
                    <a:pt x="392" y="89"/>
                  </a:lnTo>
                  <a:lnTo>
                    <a:pt x="409" y="117"/>
                  </a:lnTo>
                  <a:lnTo>
                    <a:pt x="422" y="148"/>
                  </a:lnTo>
                  <a:lnTo>
                    <a:pt x="430" y="182"/>
                  </a:lnTo>
                  <a:lnTo>
                    <a:pt x="433" y="217"/>
                  </a:lnTo>
                  <a:lnTo>
                    <a:pt x="430" y="252"/>
                  </a:lnTo>
                  <a:lnTo>
                    <a:pt x="422" y="285"/>
                  </a:lnTo>
                  <a:lnTo>
                    <a:pt x="409" y="317"/>
                  </a:lnTo>
                  <a:lnTo>
                    <a:pt x="392" y="346"/>
                  </a:lnTo>
                  <a:lnTo>
                    <a:pt x="369" y="370"/>
                  </a:lnTo>
                  <a:lnTo>
                    <a:pt x="345" y="392"/>
                  </a:lnTo>
                  <a:lnTo>
                    <a:pt x="316" y="410"/>
                  </a:lnTo>
                  <a:lnTo>
                    <a:pt x="285" y="423"/>
                  </a:lnTo>
                  <a:lnTo>
                    <a:pt x="251" y="431"/>
                  </a:lnTo>
                  <a:lnTo>
                    <a:pt x="216" y="434"/>
                  </a:lnTo>
                  <a:lnTo>
                    <a:pt x="181" y="431"/>
                  </a:lnTo>
                  <a:lnTo>
                    <a:pt x="147" y="423"/>
                  </a:lnTo>
                  <a:lnTo>
                    <a:pt x="117" y="410"/>
                  </a:lnTo>
                  <a:lnTo>
                    <a:pt x="88" y="392"/>
                  </a:lnTo>
                  <a:lnTo>
                    <a:pt x="63" y="370"/>
                  </a:lnTo>
                  <a:lnTo>
                    <a:pt x="41" y="346"/>
                  </a:lnTo>
                  <a:lnTo>
                    <a:pt x="24" y="317"/>
                  </a:lnTo>
                  <a:lnTo>
                    <a:pt x="11" y="285"/>
                  </a:lnTo>
                  <a:lnTo>
                    <a:pt x="3" y="252"/>
                  </a:lnTo>
                  <a:lnTo>
                    <a:pt x="0" y="217"/>
                  </a:lnTo>
                  <a:lnTo>
                    <a:pt x="3" y="182"/>
                  </a:lnTo>
                  <a:lnTo>
                    <a:pt x="11" y="148"/>
                  </a:lnTo>
                  <a:lnTo>
                    <a:pt x="24" y="117"/>
                  </a:lnTo>
                  <a:lnTo>
                    <a:pt x="41" y="89"/>
                  </a:lnTo>
                  <a:lnTo>
                    <a:pt x="63" y="63"/>
                  </a:lnTo>
                  <a:lnTo>
                    <a:pt x="88" y="42"/>
                  </a:lnTo>
                  <a:lnTo>
                    <a:pt x="117" y="25"/>
                  </a:lnTo>
                  <a:lnTo>
                    <a:pt x="147" y="12"/>
                  </a:lnTo>
                  <a:lnTo>
                    <a:pt x="181" y="3"/>
                  </a:lnTo>
                  <a:lnTo>
                    <a:pt x="216"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9" name="Freeform 12">
              <a:extLst>
                <a:ext uri="{FF2B5EF4-FFF2-40B4-BE49-F238E27FC236}">
                  <a16:creationId xmlns:a16="http://schemas.microsoft.com/office/drawing/2014/main" id="{7716B0A2-1C5F-4F28-90B2-9B857F9F9312}"/>
                </a:ext>
              </a:extLst>
            </p:cNvPr>
            <p:cNvSpPr>
              <a:spLocks/>
            </p:cNvSpPr>
            <p:nvPr/>
          </p:nvSpPr>
          <p:spPr bwMode="auto">
            <a:xfrm>
              <a:off x="13635038" y="-963613"/>
              <a:ext cx="80963" cy="30163"/>
            </a:xfrm>
            <a:custGeom>
              <a:avLst/>
              <a:gdLst>
                <a:gd name="T0" fmla="*/ 70 w 508"/>
                <a:gd name="T1" fmla="*/ 0 h 192"/>
                <a:gd name="T2" fmla="*/ 438 w 508"/>
                <a:gd name="T3" fmla="*/ 0 h 192"/>
                <a:gd name="T4" fmla="*/ 457 w 508"/>
                <a:gd name="T5" fmla="*/ 3 h 192"/>
                <a:gd name="T6" fmla="*/ 473 w 508"/>
                <a:gd name="T7" fmla="*/ 11 h 192"/>
                <a:gd name="T8" fmla="*/ 488 w 508"/>
                <a:gd name="T9" fmla="*/ 21 h 192"/>
                <a:gd name="T10" fmla="*/ 499 w 508"/>
                <a:gd name="T11" fmla="*/ 35 h 192"/>
                <a:gd name="T12" fmla="*/ 506 w 508"/>
                <a:gd name="T13" fmla="*/ 52 h 192"/>
                <a:gd name="T14" fmla="*/ 508 w 508"/>
                <a:gd name="T15" fmla="*/ 71 h 192"/>
                <a:gd name="T16" fmla="*/ 508 w 508"/>
                <a:gd name="T17" fmla="*/ 121 h 192"/>
                <a:gd name="T18" fmla="*/ 506 w 508"/>
                <a:gd name="T19" fmla="*/ 140 h 192"/>
                <a:gd name="T20" fmla="*/ 499 w 508"/>
                <a:gd name="T21" fmla="*/ 156 h 192"/>
                <a:gd name="T22" fmla="*/ 488 w 508"/>
                <a:gd name="T23" fmla="*/ 170 h 192"/>
                <a:gd name="T24" fmla="*/ 473 w 508"/>
                <a:gd name="T25" fmla="*/ 182 h 192"/>
                <a:gd name="T26" fmla="*/ 457 w 508"/>
                <a:gd name="T27" fmla="*/ 189 h 192"/>
                <a:gd name="T28" fmla="*/ 438 w 508"/>
                <a:gd name="T29" fmla="*/ 192 h 192"/>
                <a:gd name="T30" fmla="*/ 70 w 508"/>
                <a:gd name="T31" fmla="*/ 192 h 192"/>
                <a:gd name="T32" fmla="*/ 52 w 508"/>
                <a:gd name="T33" fmla="*/ 189 h 192"/>
                <a:gd name="T34" fmla="*/ 34 w 508"/>
                <a:gd name="T35" fmla="*/ 182 h 192"/>
                <a:gd name="T36" fmla="*/ 20 w 508"/>
                <a:gd name="T37" fmla="*/ 170 h 192"/>
                <a:gd name="T38" fmla="*/ 9 w 508"/>
                <a:gd name="T39" fmla="*/ 156 h 192"/>
                <a:gd name="T40" fmla="*/ 2 w 508"/>
                <a:gd name="T41" fmla="*/ 140 h 192"/>
                <a:gd name="T42" fmla="*/ 0 w 508"/>
                <a:gd name="T43" fmla="*/ 121 h 192"/>
                <a:gd name="T44" fmla="*/ 0 w 508"/>
                <a:gd name="T45" fmla="*/ 71 h 192"/>
                <a:gd name="T46" fmla="*/ 2 w 508"/>
                <a:gd name="T47" fmla="*/ 52 h 192"/>
                <a:gd name="T48" fmla="*/ 9 w 508"/>
                <a:gd name="T49" fmla="*/ 35 h 192"/>
                <a:gd name="T50" fmla="*/ 20 w 508"/>
                <a:gd name="T51" fmla="*/ 21 h 192"/>
                <a:gd name="T52" fmla="*/ 34 w 508"/>
                <a:gd name="T53" fmla="*/ 11 h 192"/>
                <a:gd name="T54" fmla="*/ 52 w 508"/>
                <a:gd name="T55" fmla="*/ 3 h 192"/>
                <a:gd name="T56" fmla="*/ 70 w 508"/>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8" h="192">
                  <a:moveTo>
                    <a:pt x="70" y="0"/>
                  </a:moveTo>
                  <a:lnTo>
                    <a:pt x="438" y="0"/>
                  </a:lnTo>
                  <a:lnTo>
                    <a:pt x="457" y="3"/>
                  </a:lnTo>
                  <a:lnTo>
                    <a:pt x="473" y="11"/>
                  </a:lnTo>
                  <a:lnTo>
                    <a:pt x="488" y="21"/>
                  </a:lnTo>
                  <a:lnTo>
                    <a:pt x="499" y="35"/>
                  </a:lnTo>
                  <a:lnTo>
                    <a:pt x="506" y="52"/>
                  </a:lnTo>
                  <a:lnTo>
                    <a:pt x="508" y="71"/>
                  </a:lnTo>
                  <a:lnTo>
                    <a:pt x="508" y="121"/>
                  </a:lnTo>
                  <a:lnTo>
                    <a:pt x="506" y="140"/>
                  </a:lnTo>
                  <a:lnTo>
                    <a:pt x="499" y="156"/>
                  </a:lnTo>
                  <a:lnTo>
                    <a:pt x="488" y="170"/>
                  </a:lnTo>
                  <a:lnTo>
                    <a:pt x="473" y="182"/>
                  </a:lnTo>
                  <a:lnTo>
                    <a:pt x="457" y="189"/>
                  </a:lnTo>
                  <a:lnTo>
                    <a:pt x="438" y="192"/>
                  </a:lnTo>
                  <a:lnTo>
                    <a:pt x="70" y="192"/>
                  </a:lnTo>
                  <a:lnTo>
                    <a:pt x="52" y="189"/>
                  </a:lnTo>
                  <a:lnTo>
                    <a:pt x="34" y="182"/>
                  </a:lnTo>
                  <a:lnTo>
                    <a:pt x="20" y="170"/>
                  </a:lnTo>
                  <a:lnTo>
                    <a:pt x="9" y="156"/>
                  </a:lnTo>
                  <a:lnTo>
                    <a:pt x="2" y="140"/>
                  </a:lnTo>
                  <a:lnTo>
                    <a:pt x="0" y="121"/>
                  </a:lnTo>
                  <a:lnTo>
                    <a:pt x="0" y="71"/>
                  </a:lnTo>
                  <a:lnTo>
                    <a:pt x="2" y="52"/>
                  </a:lnTo>
                  <a:lnTo>
                    <a:pt x="9" y="35"/>
                  </a:lnTo>
                  <a:lnTo>
                    <a:pt x="20" y="21"/>
                  </a:lnTo>
                  <a:lnTo>
                    <a:pt x="34" y="11"/>
                  </a:lnTo>
                  <a:lnTo>
                    <a:pt x="52" y="3"/>
                  </a:lnTo>
                  <a:lnTo>
                    <a:pt x="7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0" name="Freeform 13">
              <a:extLst>
                <a:ext uri="{FF2B5EF4-FFF2-40B4-BE49-F238E27FC236}">
                  <a16:creationId xmlns:a16="http://schemas.microsoft.com/office/drawing/2014/main" id="{DA2247E2-B7E4-495C-B327-CD4599BAC356}"/>
                </a:ext>
              </a:extLst>
            </p:cNvPr>
            <p:cNvSpPr>
              <a:spLocks/>
            </p:cNvSpPr>
            <p:nvPr/>
          </p:nvSpPr>
          <p:spPr bwMode="auto">
            <a:xfrm>
              <a:off x="13796963" y="-1182688"/>
              <a:ext cx="44450" cy="44450"/>
            </a:xfrm>
            <a:custGeom>
              <a:avLst/>
              <a:gdLst>
                <a:gd name="T0" fmla="*/ 140 w 282"/>
                <a:gd name="T1" fmla="*/ 0 h 281"/>
                <a:gd name="T2" fmla="*/ 169 w 282"/>
                <a:gd name="T3" fmla="*/ 2 h 281"/>
                <a:gd name="T4" fmla="*/ 195 w 282"/>
                <a:gd name="T5" fmla="*/ 10 h 281"/>
                <a:gd name="T6" fmla="*/ 220 w 282"/>
                <a:gd name="T7" fmla="*/ 23 h 281"/>
                <a:gd name="T8" fmla="*/ 240 w 282"/>
                <a:gd name="T9" fmla="*/ 40 h 281"/>
                <a:gd name="T10" fmla="*/ 258 w 282"/>
                <a:gd name="T11" fmla="*/ 62 h 281"/>
                <a:gd name="T12" fmla="*/ 271 w 282"/>
                <a:gd name="T13" fmla="*/ 85 h 281"/>
                <a:gd name="T14" fmla="*/ 279 w 282"/>
                <a:gd name="T15" fmla="*/ 112 h 281"/>
                <a:gd name="T16" fmla="*/ 282 w 282"/>
                <a:gd name="T17" fmla="*/ 140 h 281"/>
                <a:gd name="T18" fmla="*/ 279 w 282"/>
                <a:gd name="T19" fmla="*/ 169 h 281"/>
                <a:gd name="T20" fmla="*/ 271 w 282"/>
                <a:gd name="T21" fmla="*/ 195 h 281"/>
                <a:gd name="T22" fmla="*/ 258 w 282"/>
                <a:gd name="T23" fmla="*/ 219 h 281"/>
                <a:gd name="T24" fmla="*/ 240 w 282"/>
                <a:gd name="T25" fmla="*/ 240 h 281"/>
                <a:gd name="T26" fmla="*/ 220 w 282"/>
                <a:gd name="T27" fmla="*/ 257 h 281"/>
                <a:gd name="T28" fmla="*/ 195 w 282"/>
                <a:gd name="T29" fmla="*/ 271 h 281"/>
                <a:gd name="T30" fmla="*/ 169 w 282"/>
                <a:gd name="T31" fmla="*/ 279 h 281"/>
                <a:gd name="T32" fmla="*/ 140 w 282"/>
                <a:gd name="T33" fmla="*/ 281 h 281"/>
                <a:gd name="T34" fmla="*/ 112 w 282"/>
                <a:gd name="T35" fmla="*/ 279 h 281"/>
                <a:gd name="T36" fmla="*/ 86 w 282"/>
                <a:gd name="T37" fmla="*/ 271 h 281"/>
                <a:gd name="T38" fmla="*/ 62 w 282"/>
                <a:gd name="T39" fmla="*/ 257 h 281"/>
                <a:gd name="T40" fmla="*/ 41 w 282"/>
                <a:gd name="T41" fmla="*/ 240 h 281"/>
                <a:gd name="T42" fmla="*/ 24 w 282"/>
                <a:gd name="T43" fmla="*/ 219 h 281"/>
                <a:gd name="T44" fmla="*/ 11 w 282"/>
                <a:gd name="T45" fmla="*/ 195 h 281"/>
                <a:gd name="T46" fmla="*/ 3 w 282"/>
                <a:gd name="T47" fmla="*/ 169 h 281"/>
                <a:gd name="T48" fmla="*/ 0 w 282"/>
                <a:gd name="T49" fmla="*/ 140 h 281"/>
                <a:gd name="T50" fmla="*/ 3 w 282"/>
                <a:gd name="T51" fmla="*/ 112 h 281"/>
                <a:gd name="T52" fmla="*/ 11 w 282"/>
                <a:gd name="T53" fmla="*/ 85 h 281"/>
                <a:gd name="T54" fmla="*/ 24 w 282"/>
                <a:gd name="T55" fmla="*/ 62 h 281"/>
                <a:gd name="T56" fmla="*/ 41 w 282"/>
                <a:gd name="T57" fmla="*/ 40 h 281"/>
                <a:gd name="T58" fmla="*/ 62 w 282"/>
                <a:gd name="T59" fmla="*/ 23 h 281"/>
                <a:gd name="T60" fmla="*/ 86 w 282"/>
                <a:gd name="T61" fmla="*/ 10 h 281"/>
                <a:gd name="T62" fmla="*/ 112 w 282"/>
                <a:gd name="T63" fmla="*/ 2 h 281"/>
                <a:gd name="T64" fmla="*/ 140 w 282"/>
                <a:gd name="T6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2" h="281">
                  <a:moveTo>
                    <a:pt x="140" y="0"/>
                  </a:moveTo>
                  <a:lnTo>
                    <a:pt x="169" y="2"/>
                  </a:lnTo>
                  <a:lnTo>
                    <a:pt x="195" y="10"/>
                  </a:lnTo>
                  <a:lnTo>
                    <a:pt x="220" y="23"/>
                  </a:lnTo>
                  <a:lnTo>
                    <a:pt x="240" y="40"/>
                  </a:lnTo>
                  <a:lnTo>
                    <a:pt x="258" y="62"/>
                  </a:lnTo>
                  <a:lnTo>
                    <a:pt x="271" y="85"/>
                  </a:lnTo>
                  <a:lnTo>
                    <a:pt x="279" y="112"/>
                  </a:lnTo>
                  <a:lnTo>
                    <a:pt x="282" y="140"/>
                  </a:lnTo>
                  <a:lnTo>
                    <a:pt x="279" y="169"/>
                  </a:lnTo>
                  <a:lnTo>
                    <a:pt x="271" y="195"/>
                  </a:lnTo>
                  <a:lnTo>
                    <a:pt x="258" y="219"/>
                  </a:lnTo>
                  <a:lnTo>
                    <a:pt x="240" y="240"/>
                  </a:lnTo>
                  <a:lnTo>
                    <a:pt x="220" y="257"/>
                  </a:lnTo>
                  <a:lnTo>
                    <a:pt x="195" y="271"/>
                  </a:lnTo>
                  <a:lnTo>
                    <a:pt x="169" y="279"/>
                  </a:lnTo>
                  <a:lnTo>
                    <a:pt x="140" y="281"/>
                  </a:lnTo>
                  <a:lnTo>
                    <a:pt x="112" y="279"/>
                  </a:lnTo>
                  <a:lnTo>
                    <a:pt x="86" y="271"/>
                  </a:lnTo>
                  <a:lnTo>
                    <a:pt x="62" y="257"/>
                  </a:lnTo>
                  <a:lnTo>
                    <a:pt x="41" y="240"/>
                  </a:lnTo>
                  <a:lnTo>
                    <a:pt x="24" y="219"/>
                  </a:lnTo>
                  <a:lnTo>
                    <a:pt x="11" y="195"/>
                  </a:lnTo>
                  <a:lnTo>
                    <a:pt x="3" y="169"/>
                  </a:lnTo>
                  <a:lnTo>
                    <a:pt x="0" y="140"/>
                  </a:lnTo>
                  <a:lnTo>
                    <a:pt x="3" y="112"/>
                  </a:lnTo>
                  <a:lnTo>
                    <a:pt x="11" y="85"/>
                  </a:lnTo>
                  <a:lnTo>
                    <a:pt x="24" y="62"/>
                  </a:lnTo>
                  <a:lnTo>
                    <a:pt x="41" y="40"/>
                  </a:lnTo>
                  <a:lnTo>
                    <a:pt x="62" y="23"/>
                  </a:lnTo>
                  <a:lnTo>
                    <a:pt x="86" y="10"/>
                  </a:lnTo>
                  <a:lnTo>
                    <a:pt x="112" y="2"/>
                  </a:lnTo>
                  <a:lnTo>
                    <a:pt x="14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2" name="Freeform 14">
              <a:extLst>
                <a:ext uri="{FF2B5EF4-FFF2-40B4-BE49-F238E27FC236}">
                  <a16:creationId xmlns:a16="http://schemas.microsoft.com/office/drawing/2014/main" id="{03E02154-D196-476C-9FE7-9BED375AAF0C}"/>
                </a:ext>
              </a:extLst>
            </p:cNvPr>
            <p:cNvSpPr>
              <a:spLocks/>
            </p:cNvSpPr>
            <p:nvPr/>
          </p:nvSpPr>
          <p:spPr bwMode="auto">
            <a:xfrm>
              <a:off x="13839825" y="-968375"/>
              <a:ext cx="61913" cy="39688"/>
            </a:xfrm>
            <a:custGeom>
              <a:avLst/>
              <a:gdLst>
                <a:gd name="T0" fmla="*/ 312 w 392"/>
                <a:gd name="T1" fmla="*/ 0 h 246"/>
                <a:gd name="T2" fmla="*/ 331 w 392"/>
                <a:gd name="T3" fmla="*/ 3 h 246"/>
                <a:gd name="T4" fmla="*/ 347 w 392"/>
                <a:gd name="T5" fmla="*/ 10 h 246"/>
                <a:gd name="T6" fmla="*/ 360 w 392"/>
                <a:gd name="T7" fmla="*/ 21 h 246"/>
                <a:gd name="T8" fmla="*/ 371 w 392"/>
                <a:gd name="T9" fmla="*/ 36 h 246"/>
                <a:gd name="T10" fmla="*/ 379 w 392"/>
                <a:gd name="T11" fmla="*/ 54 h 246"/>
                <a:gd name="T12" fmla="*/ 390 w 392"/>
                <a:gd name="T13" fmla="*/ 103 h 246"/>
                <a:gd name="T14" fmla="*/ 392 w 392"/>
                <a:gd name="T15" fmla="*/ 121 h 246"/>
                <a:gd name="T16" fmla="*/ 389 w 392"/>
                <a:gd name="T17" fmla="*/ 139 h 246"/>
                <a:gd name="T18" fmla="*/ 382 w 392"/>
                <a:gd name="T19" fmla="*/ 156 h 246"/>
                <a:gd name="T20" fmla="*/ 369 w 392"/>
                <a:gd name="T21" fmla="*/ 170 h 246"/>
                <a:gd name="T22" fmla="*/ 355 w 392"/>
                <a:gd name="T23" fmla="*/ 180 h 246"/>
                <a:gd name="T24" fmla="*/ 338 w 392"/>
                <a:gd name="T25" fmla="*/ 187 h 246"/>
                <a:gd name="T26" fmla="*/ 98 w 392"/>
                <a:gd name="T27" fmla="*/ 244 h 246"/>
                <a:gd name="T28" fmla="*/ 78 w 392"/>
                <a:gd name="T29" fmla="*/ 246 h 246"/>
                <a:gd name="T30" fmla="*/ 61 w 392"/>
                <a:gd name="T31" fmla="*/ 243 h 246"/>
                <a:gd name="T32" fmla="*/ 45 w 392"/>
                <a:gd name="T33" fmla="*/ 236 h 246"/>
                <a:gd name="T34" fmla="*/ 30 w 392"/>
                <a:gd name="T35" fmla="*/ 225 h 246"/>
                <a:gd name="T36" fmla="*/ 19 w 392"/>
                <a:gd name="T37" fmla="*/ 210 h 246"/>
                <a:gd name="T38" fmla="*/ 13 w 392"/>
                <a:gd name="T39" fmla="*/ 192 h 246"/>
                <a:gd name="T40" fmla="*/ 1 w 392"/>
                <a:gd name="T41" fmla="*/ 144 h 246"/>
                <a:gd name="T42" fmla="*/ 0 w 392"/>
                <a:gd name="T43" fmla="*/ 125 h 246"/>
                <a:gd name="T44" fmla="*/ 2 w 392"/>
                <a:gd name="T45" fmla="*/ 107 h 246"/>
                <a:gd name="T46" fmla="*/ 10 w 392"/>
                <a:gd name="T47" fmla="*/ 91 h 246"/>
                <a:gd name="T48" fmla="*/ 21 w 392"/>
                <a:gd name="T49" fmla="*/ 76 h 246"/>
                <a:gd name="T50" fmla="*/ 35 w 392"/>
                <a:gd name="T51" fmla="*/ 66 h 246"/>
                <a:gd name="T52" fmla="*/ 53 w 392"/>
                <a:gd name="T53" fmla="*/ 59 h 246"/>
                <a:gd name="T54" fmla="*/ 293 w 392"/>
                <a:gd name="T55" fmla="*/ 2 h 246"/>
                <a:gd name="T56" fmla="*/ 312 w 392"/>
                <a:gd name="T5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2" h="246">
                  <a:moveTo>
                    <a:pt x="312" y="0"/>
                  </a:moveTo>
                  <a:lnTo>
                    <a:pt x="331" y="3"/>
                  </a:lnTo>
                  <a:lnTo>
                    <a:pt x="347" y="10"/>
                  </a:lnTo>
                  <a:lnTo>
                    <a:pt x="360" y="21"/>
                  </a:lnTo>
                  <a:lnTo>
                    <a:pt x="371" y="36"/>
                  </a:lnTo>
                  <a:lnTo>
                    <a:pt x="379" y="54"/>
                  </a:lnTo>
                  <a:lnTo>
                    <a:pt x="390" y="103"/>
                  </a:lnTo>
                  <a:lnTo>
                    <a:pt x="392" y="121"/>
                  </a:lnTo>
                  <a:lnTo>
                    <a:pt x="389" y="139"/>
                  </a:lnTo>
                  <a:lnTo>
                    <a:pt x="382" y="156"/>
                  </a:lnTo>
                  <a:lnTo>
                    <a:pt x="369" y="170"/>
                  </a:lnTo>
                  <a:lnTo>
                    <a:pt x="355" y="180"/>
                  </a:lnTo>
                  <a:lnTo>
                    <a:pt x="338" y="187"/>
                  </a:lnTo>
                  <a:lnTo>
                    <a:pt x="98" y="244"/>
                  </a:lnTo>
                  <a:lnTo>
                    <a:pt x="78" y="246"/>
                  </a:lnTo>
                  <a:lnTo>
                    <a:pt x="61" y="243"/>
                  </a:lnTo>
                  <a:lnTo>
                    <a:pt x="45" y="236"/>
                  </a:lnTo>
                  <a:lnTo>
                    <a:pt x="30" y="225"/>
                  </a:lnTo>
                  <a:lnTo>
                    <a:pt x="19" y="210"/>
                  </a:lnTo>
                  <a:lnTo>
                    <a:pt x="13" y="192"/>
                  </a:lnTo>
                  <a:lnTo>
                    <a:pt x="1" y="144"/>
                  </a:lnTo>
                  <a:lnTo>
                    <a:pt x="0" y="125"/>
                  </a:lnTo>
                  <a:lnTo>
                    <a:pt x="2" y="107"/>
                  </a:lnTo>
                  <a:lnTo>
                    <a:pt x="10" y="91"/>
                  </a:lnTo>
                  <a:lnTo>
                    <a:pt x="21" y="76"/>
                  </a:lnTo>
                  <a:lnTo>
                    <a:pt x="35" y="66"/>
                  </a:lnTo>
                  <a:lnTo>
                    <a:pt x="53" y="59"/>
                  </a:lnTo>
                  <a:lnTo>
                    <a:pt x="293" y="2"/>
                  </a:lnTo>
                  <a:lnTo>
                    <a:pt x="31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3" name="Freeform 15">
              <a:extLst>
                <a:ext uri="{FF2B5EF4-FFF2-40B4-BE49-F238E27FC236}">
                  <a16:creationId xmlns:a16="http://schemas.microsoft.com/office/drawing/2014/main" id="{4BDBFCC9-DC27-403A-BFBD-3931BE61B57A}"/>
                </a:ext>
              </a:extLst>
            </p:cNvPr>
            <p:cNvSpPr>
              <a:spLocks/>
            </p:cNvSpPr>
            <p:nvPr/>
          </p:nvSpPr>
          <p:spPr bwMode="auto">
            <a:xfrm>
              <a:off x="13442950" y="-1238250"/>
              <a:ext cx="101600" cy="41275"/>
            </a:xfrm>
            <a:custGeom>
              <a:avLst/>
              <a:gdLst>
                <a:gd name="T0" fmla="*/ 64 w 637"/>
                <a:gd name="T1" fmla="*/ 0 h 256"/>
                <a:gd name="T2" fmla="*/ 82 w 637"/>
                <a:gd name="T3" fmla="*/ 3 h 256"/>
                <a:gd name="T4" fmla="*/ 97 w 637"/>
                <a:gd name="T5" fmla="*/ 10 h 256"/>
                <a:gd name="T6" fmla="*/ 109 w 637"/>
                <a:gd name="T7" fmla="*/ 20 h 256"/>
                <a:gd name="T8" fmla="*/ 119 w 637"/>
                <a:gd name="T9" fmla="*/ 32 h 256"/>
                <a:gd name="T10" fmla="*/ 127 w 637"/>
                <a:gd name="T11" fmla="*/ 47 h 256"/>
                <a:gd name="T12" fmla="*/ 129 w 637"/>
                <a:gd name="T13" fmla="*/ 65 h 256"/>
                <a:gd name="T14" fmla="*/ 129 w 637"/>
                <a:gd name="T15" fmla="*/ 129 h 256"/>
                <a:gd name="T16" fmla="*/ 508 w 637"/>
                <a:gd name="T17" fmla="*/ 129 h 256"/>
                <a:gd name="T18" fmla="*/ 508 w 637"/>
                <a:gd name="T19" fmla="*/ 65 h 256"/>
                <a:gd name="T20" fmla="*/ 511 w 637"/>
                <a:gd name="T21" fmla="*/ 47 h 256"/>
                <a:gd name="T22" fmla="*/ 518 w 637"/>
                <a:gd name="T23" fmla="*/ 32 h 256"/>
                <a:gd name="T24" fmla="*/ 528 w 637"/>
                <a:gd name="T25" fmla="*/ 20 h 256"/>
                <a:gd name="T26" fmla="*/ 541 w 637"/>
                <a:gd name="T27" fmla="*/ 10 h 256"/>
                <a:gd name="T28" fmla="*/ 556 w 637"/>
                <a:gd name="T29" fmla="*/ 3 h 256"/>
                <a:gd name="T30" fmla="*/ 573 w 637"/>
                <a:gd name="T31" fmla="*/ 0 h 256"/>
                <a:gd name="T32" fmla="*/ 590 w 637"/>
                <a:gd name="T33" fmla="*/ 3 h 256"/>
                <a:gd name="T34" fmla="*/ 605 w 637"/>
                <a:gd name="T35" fmla="*/ 10 h 256"/>
                <a:gd name="T36" fmla="*/ 618 w 637"/>
                <a:gd name="T37" fmla="*/ 20 h 256"/>
                <a:gd name="T38" fmla="*/ 629 w 637"/>
                <a:gd name="T39" fmla="*/ 32 h 256"/>
                <a:gd name="T40" fmla="*/ 635 w 637"/>
                <a:gd name="T41" fmla="*/ 47 h 256"/>
                <a:gd name="T42" fmla="*/ 637 w 637"/>
                <a:gd name="T43" fmla="*/ 65 h 256"/>
                <a:gd name="T44" fmla="*/ 637 w 637"/>
                <a:gd name="T45" fmla="*/ 193 h 256"/>
                <a:gd name="T46" fmla="*/ 635 w 637"/>
                <a:gd name="T47" fmla="*/ 209 h 256"/>
                <a:gd name="T48" fmla="*/ 629 w 637"/>
                <a:gd name="T49" fmla="*/ 224 h 256"/>
                <a:gd name="T50" fmla="*/ 618 w 637"/>
                <a:gd name="T51" fmla="*/ 238 h 256"/>
                <a:gd name="T52" fmla="*/ 605 w 637"/>
                <a:gd name="T53" fmla="*/ 248 h 256"/>
                <a:gd name="T54" fmla="*/ 590 w 637"/>
                <a:gd name="T55" fmla="*/ 254 h 256"/>
                <a:gd name="T56" fmla="*/ 573 w 637"/>
                <a:gd name="T57" fmla="*/ 256 h 256"/>
                <a:gd name="T58" fmla="*/ 64 w 637"/>
                <a:gd name="T59" fmla="*/ 256 h 256"/>
                <a:gd name="T60" fmla="*/ 47 w 637"/>
                <a:gd name="T61" fmla="*/ 254 h 256"/>
                <a:gd name="T62" fmla="*/ 32 w 637"/>
                <a:gd name="T63" fmla="*/ 248 h 256"/>
                <a:gd name="T64" fmla="*/ 20 w 637"/>
                <a:gd name="T65" fmla="*/ 238 h 256"/>
                <a:gd name="T66" fmla="*/ 9 w 637"/>
                <a:gd name="T67" fmla="*/ 224 h 256"/>
                <a:gd name="T68" fmla="*/ 2 w 637"/>
                <a:gd name="T69" fmla="*/ 209 h 256"/>
                <a:gd name="T70" fmla="*/ 0 w 637"/>
                <a:gd name="T71" fmla="*/ 193 h 256"/>
                <a:gd name="T72" fmla="*/ 0 w 637"/>
                <a:gd name="T73" fmla="*/ 65 h 256"/>
                <a:gd name="T74" fmla="*/ 2 w 637"/>
                <a:gd name="T75" fmla="*/ 47 h 256"/>
                <a:gd name="T76" fmla="*/ 9 w 637"/>
                <a:gd name="T77" fmla="*/ 32 h 256"/>
                <a:gd name="T78" fmla="*/ 20 w 637"/>
                <a:gd name="T79" fmla="*/ 20 h 256"/>
                <a:gd name="T80" fmla="*/ 32 w 637"/>
                <a:gd name="T81" fmla="*/ 10 h 256"/>
                <a:gd name="T82" fmla="*/ 47 w 637"/>
                <a:gd name="T83" fmla="*/ 3 h 256"/>
                <a:gd name="T84" fmla="*/ 64 w 637"/>
                <a:gd name="T8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7" h="256">
                  <a:moveTo>
                    <a:pt x="64" y="0"/>
                  </a:moveTo>
                  <a:lnTo>
                    <a:pt x="82" y="3"/>
                  </a:lnTo>
                  <a:lnTo>
                    <a:pt x="97" y="10"/>
                  </a:lnTo>
                  <a:lnTo>
                    <a:pt x="109" y="20"/>
                  </a:lnTo>
                  <a:lnTo>
                    <a:pt x="119" y="32"/>
                  </a:lnTo>
                  <a:lnTo>
                    <a:pt x="127" y="47"/>
                  </a:lnTo>
                  <a:lnTo>
                    <a:pt x="129" y="65"/>
                  </a:lnTo>
                  <a:lnTo>
                    <a:pt x="129" y="129"/>
                  </a:lnTo>
                  <a:lnTo>
                    <a:pt x="508" y="129"/>
                  </a:lnTo>
                  <a:lnTo>
                    <a:pt x="508" y="65"/>
                  </a:lnTo>
                  <a:lnTo>
                    <a:pt x="511" y="47"/>
                  </a:lnTo>
                  <a:lnTo>
                    <a:pt x="518" y="32"/>
                  </a:lnTo>
                  <a:lnTo>
                    <a:pt x="528" y="20"/>
                  </a:lnTo>
                  <a:lnTo>
                    <a:pt x="541" y="10"/>
                  </a:lnTo>
                  <a:lnTo>
                    <a:pt x="556" y="3"/>
                  </a:lnTo>
                  <a:lnTo>
                    <a:pt x="573" y="0"/>
                  </a:lnTo>
                  <a:lnTo>
                    <a:pt x="590" y="3"/>
                  </a:lnTo>
                  <a:lnTo>
                    <a:pt x="605" y="10"/>
                  </a:lnTo>
                  <a:lnTo>
                    <a:pt x="618" y="20"/>
                  </a:lnTo>
                  <a:lnTo>
                    <a:pt x="629" y="32"/>
                  </a:lnTo>
                  <a:lnTo>
                    <a:pt x="635" y="47"/>
                  </a:lnTo>
                  <a:lnTo>
                    <a:pt x="637" y="65"/>
                  </a:lnTo>
                  <a:lnTo>
                    <a:pt x="637" y="193"/>
                  </a:lnTo>
                  <a:lnTo>
                    <a:pt x="635" y="209"/>
                  </a:lnTo>
                  <a:lnTo>
                    <a:pt x="629" y="224"/>
                  </a:lnTo>
                  <a:lnTo>
                    <a:pt x="618" y="238"/>
                  </a:lnTo>
                  <a:lnTo>
                    <a:pt x="605" y="248"/>
                  </a:lnTo>
                  <a:lnTo>
                    <a:pt x="590" y="254"/>
                  </a:lnTo>
                  <a:lnTo>
                    <a:pt x="573" y="256"/>
                  </a:lnTo>
                  <a:lnTo>
                    <a:pt x="64" y="256"/>
                  </a:lnTo>
                  <a:lnTo>
                    <a:pt x="47" y="254"/>
                  </a:lnTo>
                  <a:lnTo>
                    <a:pt x="32" y="248"/>
                  </a:lnTo>
                  <a:lnTo>
                    <a:pt x="20" y="238"/>
                  </a:lnTo>
                  <a:lnTo>
                    <a:pt x="9" y="224"/>
                  </a:lnTo>
                  <a:lnTo>
                    <a:pt x="2" y="209"/>
                  </a:lnTo>
                  <a:lnTo>
                    <a:pt x="0" y="193"/>
                  </a:lnTo>
                  <a:lnTo>
                    <a:pt x="0" y="65"/>
                  </a:lnTo>
                  <a:lnTo>
                    <a:pt x="2" y="47"/>
                  </a:lnTo>
                  <a:lnTo>
                    <a:pt x="9" y="32"/>
                  </a:lnTo>
                  <a:lnTo>
                    <a:pt x="20" y="20"/>
                  </a:lnTo>
                  <a:lnTo>
                    <a:pt x="32" y="10"/>
                  </a:lnTo>
                  <a:lnTo>
                    <a:pt x="47"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4" name="Freeform 16">
              <a:extLst>
                <a:ext uri="{FF2B5EF4-FFF2-40B4-BE49-F238E27FC236}">
                  <a16:creationId xmlns:a16="http://schemas.microsoft.com/office/drawing/2014/main" id="{1A0ECFBA-672E-400F-97A6-04A9FE4650C0}"/>
                </a:ext>
              </a:extLst>
            </p:cNvPr>
            <p:cNvSpPr>
              <a:spLocks/>
            </p:cNvSpPr>
            <p:nvPr/>
          </p:nvSpPr>
          <p:spPr bwMode="auto">
            <a:xfrm>
              <a:off x="13625513" y="-1338263"/>
              <a:ext cx="101600" cy="41275"/>
            </a:xfrm>
            <a:custGeom>
              <a:avLst/>
              <a:gdLst>
                <a:gd name="T0" fmla="*/ 64 w 636"/>
                <a:gd name="T1" fmla="*/ 0 h 257"/>
                <a:gd name="T2" fmla="*/ 81 w 636"/>
                <a:gd name="T3" fmla="*/ 2 h 257"/>
                <a:gd name="T4" fmla="*/ 96 w 636"/>
                <a:gd name="T5" fmla="*/ 9 h 257"/>
                <a:gd name="T6" fmla="*/ 109 w 636"/>
                <a:gd name="T7" fmla="*/ 20 h 257"/>
                <a:gd name="T8" fmla="*/ 119 w 636"/>
                <a:gd name="T9" fmla="*/ 32 h 257"/>
                <a:gd name="T10" fmla="*/ 126 w 636"/>
                <a:gd name="T11" fmla="*/ 47 h 257"/>
                <a:gd name="T12" fmla="*/ 128 w 636"/>
                <a:gd name="T13" fmla="*/ 64 h 257"/>
                <a:gd name="T14" fmla="*/ 128 w 636"/>
                <a:gd name="T15" fmla="*/ 129 h 257"/>
                <a:gd name="T16" fmla="*/ 508 w 636"/>
                <a:gd name="T17" fmla="*/ 129 h 257"/>
                <a:gd name="T18" fmla="*/ 508 w 636"/>
                <a:gd name="T19" fmla="*/ 64 h 257"/>
                <a:gd name="T20" fmla="*/ 511 w 636"/>
                <a:gd name="T21" fmla="*/ 47 h 257"/>
                <a:gd name="T22" fmla="*/ 517 w 636"/>
                <a:gd name="T23" fmla="*/ 32 h 257"/>
                <a:gd name="T24" fmla="*/ 527 w 636"/>
                <a:gd name="T25" fmla="*/ 20 h 257"/>
                <a:gd name="T26" fmla="*/ 540 w 636"/>
                <a:gd name="T27" fmla="*/ 9 h 257"/>
                <a:gd name="T28" fmla="*/ 556 w 636"/>
                <a:gd name="T29" fmla="*/ 2 h 257"/>
                <a:gd name="T30" fmla="*/ 572 w 636"/>
                <a:gd name="T31" fmla="*/ 0 h 257"/>
                <a:gd name="T32" fmla="*/ 589 w 636"/>
                <a:gd name="T33" fmla="*/ 2 h 257"/>
                <a:gd name="T34" fmla="*/ 605 w 636"/>
                <a:gd name="T35" fmla="*/ 9 h 257"/>
                <a:gd name="T36" fmla="*/ 618 w 636"/>
                <a:gd name="T37" fmla="*/ 20 h 257"/>
                <a:gd name="T38" fmla="*/ 628 w 636"/>
                <a:gd name="T39" fmla="*/ 32 h 257"/>
                <a:gd name="T40" fmla="*/ 634 w 636"/>
                <a:gd name="T41" fmla="*/ 47 h 257"/>
                <a:gd name="T42" fmla="*/ 636 w 636"/>
                <a:gd name="T43" fmla="*/ 64 h 257"/>
                <a:gd name="T44" fmla="*/ 636 w 636"/>
                <a:gd name="T45" fmla="*/ 193 h 257"/>
                <a:gd name="T46" fmla="*/ 634 w 636"/>
                <a:gd name="T47" fmla="*/ 209 h 257"/>
                <a:gd name="T48" fmla="*/ 628 w 636"/>
                <a:gd name="T49" fmla="*/ 224 h 257"/>
                <a:gd name="T50" fmla="*/ 618 w 636"/>
                <a:gd name="T51" fmla="*/ 237 h 257"/>
                <a:gd name="T52" fmla="*/ 605 w 636"/>
                <a:gd name="T53" fmla="*/ 248 h 257"/>
                <a:gd name="T54" fmla="*/ 589 w 636"/>
                <a:gd name="T55" fmla="*/ 254 h 257"/>
                <a:gd name="T56" fmla="*/ 572 w 636"/>
                <a:gd name="T57" fmla="*/ 257 h 257"/>
                <a:gd name="T58" fmla="*/ 64 w 636"/>
                <a:gd name="T59" fmla="*/ 257 h 257"/>
                <a:gd name="T60" fmla="*/ 47 w 636"/>
                <a:gd name="T61" fmla="*/ 254 h 257"/>
                <a:gd name="T62" fmla="*/ 31 w 636"/>
                <a:gd name="T63" fmla="*/ 248 h 257"/>
                <a:gd name="T64" fmla="*/ 18 w 636"/>
                <a:gd name="T65" fmla="*/ 237 h 257"/>
                <a:gd name="T66" fmla="*/ 9 w 636"/>
                <a:gd name="T67" fmla="*/ 224 h 257"/>
                <a:gd name="T68" fmla="*/ 2 w 636"/>
                <a:gd name="T69" fmla="*/ 209 h 257"/>
                <a:gd name="T70" fmla="*/ 0 w 636"/>
                <a:gd name="T71" fmla="*/ 193 h 257"/>
                <a:gd name="T72" fmla="*/ 0 w 636"/>
                <a:gd name="T73" fmla="*/ 64 h 257"/>
                <a:gd name="T74" fmla="*/ 2 w 636"/>
                <a:gd name="T75" fmla="*/ 47 h 257"/>
                <a:gd name="T76" fmla="*/ 9 w 636"/>
                <a:gd name="T77" fmla="*/ 32 h 257"/>
                <a:gd name="T78" fmla="*/ 18 w 636"/>
                <a:gd name="T79" fmla="*/ 20 h 257"/>
                <a:gd name="T80" fmla="*/ 31 w 636"/>
                <a:gd name="T81" fmla="*/ 9 h 257"/>
                <a:gd name="T82" fmla="*/ 47 w 636"/>
                <a:gd name="T83" fmla="*/ 2 h 257"/>
                <a:gd name="T84" fmla="*/ 64 w 636"/>
                <a:gd name="T8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6" h="257">
                  <a:moveTo>
                    <a:pt x="64" y="0"/>
                  </a:moveTo>
                  <a:lnTo>
                    <a:pt x="81" y="2"/>
                  </a:lnTo>
                  <a:lnTo>
                    <a:pt x="96" y="9"/>
                  </a:lnTo>
                  <a:lnTo>
                    <a:pt x="109" y="20"/>
                  </a:lnTo>
                  <a:lnTo>
                    <a:pt x="119" y="32"/>
                  </a:lnTo>
                  <a:lnTo>
                    <a:pt x="126" y="47"/>
                  </a:lnTo>
                  <a:lnTo>
                    <a:pt x="128" y="64"/>
                  </a:lnTo>
                  <a:lnTo>
                    <a:pt x="128" y="129"/>
                  </a:lnTo>
                  <a:lnTo>
                    <a:pt x="508" y="129"/>
                  </a:lnTo>
                  <a:lnTo>
                    <a:pt x="508" y="64"/>
                  </a:lnTo>
                  <a:lnTo>
                    <a:pt x="511" y="47"/>
                  </a:lnTo>
                  <a:lnTo>
                    <a:pt x="517" y="32"/>
                  </a:lnTo>
                  <a:lnTo>
                    <a:pt x="527" y="20"/>
                  </a:lnTo>
                  <a:lnTo>
                    <a:pt x="540" y="9"/>
                  </a:lnTo>
                  <a:lnTo>
                    <a:pt x="556" y="2"/>
                  </a:lnTo>
                  <a:lnTo>
                    <a:pt x="572" y="0"/>
                  </a:lnTo>
                  <a:lnTo>
                    <a:pt x="589" y="2"/>
                  </a:lnTo>
                  <a:lnTo>
                    <a:pt x="605" y="9"/>
                  </a:lnTo>
                  <a:lnTo>
                    <a:pt x="618" y="20"/>
                  </a:lnTo>
                  <a:lnTo>
                    <a:pt x="628" y="32"/>
                  </a:lnTo>
                  <a:lnTo>
                    <a:pt x="634" y="47"/>
                  </a:lnTo>
                  <a:lnTo>
                    <a:pt x="636" y="64"/>
                  </a:lnTo>
                  <a:lnTo>
                    <a:pt x="636" y="193"/>
                  </a:lnTo>
                  <a:lnTo>
                    <a:pt x="634" y="209"/>
                  </a:lnTo>
                  <a:lnTo>
                    <a:pt x="628" y="224"/>
                  </a:lnTo>
                  <a:lnTo>
                    <a:pt x="618" y="237"/>
                  </a:lnTo>
                  <a:lnTo>
                    <a:pt x="605" y="248"/>
                  </a:lnTo>
                  <a:lnTo>
                    <a:pt x="589" y="254"/>
                  </a:lnTo>
                  <a:lnTo>
                    <a:pt x="572" y="257"/>
                  </a:lnTo>
                  <a:lnTo>
                    <a:pt x="64" y="257"/>
                  </a:lnTo>
                  <a:lnTo>
                    <a:pt x="47" y="254"/>
                  </a:lnTo>
                  <a:lnTo>
                    <a:pt x="31" y="248"/>
                  </a:lnTo>
                  <a:lnTo>
                    <a:pt x="18" y="237"/>
                  </a:lnTo>
                  <a:lnTo>
                    <a:pt x="9" y="224"/>
                  </a:lnTo>
                  <a:lnTo>
                    <a:pt x="2" y="209"/>
                  </a:lnTo>
                  <a:lnTo>
                    <a:pt x="0" y="193"/>
                  </a:lnTo>
                  <a:lnTo>
                    <a:pt x="0" y="64"/>
                  </a:lnTo>
                  <a:lnTo>
                    <a:pt x="2" y="47"/>
                  </a:lnTo>
                  <a:lnTo>
                    <a:pt x="9" y="32"/>
                  </a:lnTo>
                  <a:lnTo>
                    <a:pt x="18" y="20"/>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sp>
        <p:nvSpPr>
          <p:cNvPr id="55" name="162 CuadroTexto">
            <a:extLst>
              <a:ext uri="{FF2B5EF4-FFF2-40B4-BE49-F238E27FC236}">
                <a16:creationId xmlns:a16="http://schemas.microsoft.com/office/drawing/2014/main" id="{FE9E0098-5B11-4D21-857F-B26AB053DC39}"/>
              </a:ext>
            </a:extLst>
          </p:cNvPr>
          <p:cNvSpPr txBox="1"/>
          <p:nvPr/>
        </p:nvSpPr>
        <p:spPr>
          <a:xfrm>
            <a:off x="6838778" y="3594443"/>
            <a:ext cx="3464398" cy="495581"/>
          </a:xfrm>
          <a:prstGeom prst="rect">
            <a:avLst/>
          </a:prstGeom>
          <a:noFill/>
        </p:spPr>
        <p:txBody>
          <a:bodyPr wrap="square" lIns="90704" tIns="45369" rIns="90704" bIns="45369" rtlCol="0">
            <a:spAutoFit/>
          </a:bodyPr>
          <a:lstStyle/>
          <a:p>
            <a:pPr algn="just">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sp>
        <p:nvSpPr>
          <p:cNvPr id="72" name="164 CuadroTexto">
            <a:extLst>
              <a:ext uri="{FF2B5EF4-FFF2-40B4-BE49-F238E27FC236}">
                <a16:creationId xmlns:a16="http://schemas.microsoft.com/office/drawing/2014/main" id="{05579E4D-8359-40A8-8E52-29FB0EF42757}"/>
              </a:ext>
            </a:extLst>
          </p:cNvPr>
          <p:cNvSpPr txBox="1"/>
          <p:nvPr/>
        </p:nvSpPr>
        <p:spPr>
          <a:xfrm>
            <a:off x="6838779" y="5261847"/>
            <a:ext cx="4183650" cy="495581"/>
          </a:xfrm>
          <a:prstGeom prst="rect">
            <a:avLst/>
          </a:prstGeom>
          <a:noFill/>
        </p:spPr>
        <p:txBody>
          <a:bodyPr wrap="square" lIns="90704" tIns="45369" rIns="90704" bIns="45369" rtlCol="0">
            <a:spAutoFit/>
          </a:bodyPr>
          <a:lstStyle/>
          <a:p>
            <a:pPr>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sp>
        <p:nvSpPr>
          <p:cNvPr id="73" name="3 Elipse">
            <a:extLst>
              <a:ext uri="{FF2B5EF4-FFF2-40B4-BE49-F238E27FC236}">
                <a16:creationId xmlns:a16="http://schemas.microsoft.com/office/drawing/2014/main" id="{8F3C4E39-C2D1-4857-B44E-A633D382F067}"/>
              </a:ext>
            </a:extLst>
          </p:cNvPr>
          <p:cNvSpPr>
            <a:spLocks noChangeAspect="1"/>
          </p:cNvSpPr>
          <p:nvPr/>
        </p:nvSpPr>
        <p:spPr bwMode="auto">
          <a:xfrm>
            <a:off x="1325763" y="1765522"/>
            <a:ext cx="4049531" cy="4049531"/>
          </a:xfrm>
          <a:prstGeom prst="ellipse">
            <a:avLst/>
          </a:prstGeom>
          <a:noFill/>
          <a:ln>
            <a:solidFill>
              <a:schemeClr val="bg1">
                <a:lumMod val="75000"/>
              </a:schemeClr>
            </a:solidFill>
            <a:prstDash val="dash"/>
          </a:ln>
          <a:extLst/>
        </p:spPr>
        <p:txBody>
          <a:bodyPr lIns="0" tIns="0" rIns="0" bIns="0" rtlCol="0" anchor="ctr"/>
          <a:lstStyle/>
          <a:p>
            <a:pPr algn="ctr"/>
            <a:endParaRPr lang="es-SV" sz="900"/>
          </a:p>
        </p:txBody>
      </p:sp>
      <p:grpSp>
        <p:nvGrpSpPr>
          <p:cNvPr id="74" name="103 Grupo">
            <a:extLst>
              <a:ext uri="{FF2B5EF4-FFF2-40B4-BE49-F238E27FC236}">
                <a16:creationId xmlns:a16="http://schemas.microsoft.com/office/drawing/2014/main" id="{62A8EB59-72EF-4E02-81FD-F4D02FA0706D}"/>
              </a:ext>
            </a:extLst>
          </p:cNvPr>
          <p:cNvGrpSpPr/>
          <p:nvPr/>
        </p:nvGrpSpPr>
        <p:grpSpPr>
          <a:xfrm>
            <a:off x="1240447" y="4639684"/>
            <a:ext cx="899896" cy="899896"/>
            <a:chOff x="10581984" y="9774660"/>
            <a:chExt cx="1800000" cy="1800000"/>
          </a:xfrm>
        </p:grpSpPr>
        <p:sp>
          <p:nvSpPr>
            <p:cNvPr id="75" name="60 Elipse">
              <a:extLst>
                <a:ext uri="{FF2B5EF4-FFF2-40B4-BE49-F238E27FC236}">
                  <a16:creationId xmlns:a16="http://schemas.microsoft.com/office/drawing/2014/main" id="{28531C67-F487-4D56-9379-67383379C040}"/>
                </a:ext>
              </a:extLst>
            </p:cNvPr>
            <p:cNvSpPr>
              <a:spLocks noChangeAspect="1"/>
            </p:cNvSpPr>
            <p:nvPr/>
          </p:nvSpPr>
          <p:spPr bwMode="auto">
            <a:xfrm>
              <a:off x="10581984" y="9774660"/>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76" name="97 Grupo">
              <a:extLst>
                <a:ext uri="{FF2B5EF4-FFF2-40B4-BE49-F238E27FC236}">
                  <a16:creationId xmlns:a16="http://schemas.microsoft.com/office/drawing/2014/main" id="{996E4242-3EBC-4B3D-AD26-D1732213A9BC}"/>
                </a:ext>
              </a:extLst>
            </p:cNvPr>
            <p:cNvGrpSpPr/>
            <p:nvPr/>
          </p:nvGrpSpPr>
          <p:grpSpPr>
            <a:xfrm>
              <a:off x="11104948" y="10335907"/>
              <a:ext cx="754072" cy="677507"/>
              <a:chOff x="13414375" y="-1338263"/>
              <a:chExt cx="528638" cy="455613"/>
            </a:xfrm>
            <a:solidFill>
              <a:schemeClr val="bg1"/>
            </a:solidFill>
          </p:grpSpPr>
          <p:sp>
            <p:nvSpPr>
              <p:cNvPr id="77" name="Freeform 6">
                <a:extLst>
                  <a:ext uri="{FF2B5EF4-FFF2-40B4-BE49-F238E27FC236}">
                    <a16:creationId xmlns:a16="http://schemas.microsoft.com/office/drawing/2014/main" id="{34C8E958-9F49-48DC-B1F6-D21C2070847A}"/>
                  </a:ext>
                </a:extLst>
              </p:cNvPr>
              <p:cNvSpPr>
                <a:spLocks/>
              </p:cNvSpPr>
              <p:nvPr/>
            </p:nvSpPr>
            <p:spPr bwMode="auto">
              <a:xfrm>
                <a:off x="13414375" y="-1241425"/>
                <a:ext cx="158750" cy="350838"/>
              </a:xfrm>
              <a:custGeom>
                <a:avLst/>
                <a:gdLst>
                  <a:gd name="T0" fmla="*/ 64 w 1005"/>
                  <a:gd name="T1" fmla="*/ 0 h 2207"/>
                  <a:gd name="T2" fmla="*/ 81 w 1005"/>
                  <a:gd name="T3" fmla="*/ 2 h 2207"/>
                  <a:gd name="T4" fmla="*/ 97 w 1005"/>
                  <a:gd name="T5" fmla="*/ 8 h 2207"/>
                  <a:gd name="T6" fmla="*/ 109 w 1005"/>
                  <a:gd name="T7" fmla="*/ 18 h 2207"/>
                  <a:gd name="T8" fmla="*/ 119 w 1005"/>
                  <a:gd name="T9" fmla="*/ 32 h 2207"/>
                  <a:gd name="T10" fmla="*/ 126 w 1005"/>
                  <a:gd name="T11" fmla="*/ 47 h 2207"/>
                  <a:gd name="T12" fmla="*/ 128 w 1005"/>
                  <a:gd name="T13" fmla="*/ 63 h 2207"/>
                  <a:gd name="T14" fmla="*/ 128 w 1005"/>
                  <a:gd name="T15" fmla="*/ 2078 h 2207"/>
                  <a:gd name="T16" fmla="*/ 878 w 1005"/>
                  <a:gd name="T17" fmla="*/ 2078 h 2207"/>
                  <a:gd name="T18" fmla="*/ 878 w 1005"/>
                  <a:gd name="T19" fmla="*/ 63 h 2207"/>
                  <a:gd name="T20" fmla="*/ 880 w 1005"/>
                  <a:gd name="T21" fmla="*/ 47 h 2207"/>
                  <a:gd name="T22" fmla="*/ 886 w 1005"/>
                  <a:gd name="T23" fmla="*/ 32 h 2207"/>
                  <a:gd name="T24" fmla="*/ 896 w 1005"/>
                  <a:gd name="T25" fmla="*/ 18 h 2207"/>
                  <a:gd name="T26" fmla="*/ 909 w 1005"/>
                  <a:gd name="T27" fmla="*/ 8 h 2207"/>
                  <a:gd name="T28" fmla="*/ 925 w 1005"/>
                  <a:gd name="T29" fmla="*/ 2 h 2207"/>
                  <a:gd name="T30" fmla="*/ 941 w 1005"/>
                  <a:gd name="T31" fmla="*/ 0 h 2207"/>
                  <a:gd name="T32" fmla="*/ 958 w 1005"/>
                  <a:gd name="T33" fmla="*/ 2 h 2207"/>
                  <a:gd name="T34" fmla="*/ 973 w 1005"/>
                  <a:gd name="T35" fmla="*/ 8 h 2207"/>
                  <a:gd name="T36" fmla="*/ 987 w 1005"/>
                  <a:gd name="T37" fmla="*/ 18 h 2207"/>
                  <a:gd name="T38" fmla="*/ 997 w 1005"/>
                  <a:gd name="T39" fmla="*/ 32 h 2207"/>
                  <a:gd name="T40" fmla="*/ 1003 w 1005"/>
                  <a:gd name="T41" fmla="*/ 47 h 2207"/>
                  <a:gd name="T42" fmla="*/ 1005 w 1005"/>
                  <a:gd name="T43" fmla="*/ 63 h 2207"/>
                  <a:gd name="T44" fmla="*/ 1005 w 1005"/>
                  <a:gd name="T45" fmla="*/ 2143 h 2207"/>
                  <a:gd name="T46" fmla="*/ 1003 w 1005"/>
                  <a:gd name="T47" fmla="*/ 2159 h 2207"/>
                  <a:gd name="T48" fmla="*/ 997 w 1005"/>
                  <a:gd name="T49" fmla="*/ 2174 h 2207"/>
                  <a:gd name="T50" fmla="*/ 987 w 1005"/>
                  <a:gd name="T51" fmla="*/ 2187 h 2207"/>
                  <a:gd name="T52" fmla="*/ 973 w 1005"/>
                  <a:gd name="T53" fmla="*/ 2198 h 2207"/>
                  <a:gd name="T54" fmla="*/ 958 w 1005"/>
                  <a:gd name="T55" fmla="*/ 2204 h 2207"/>
                  <a:gd name="T56" fmla="*/ 941 w 1005"/>
                  <a:gd name="T57" fmla="*/ 2207 h 2207"/>
                  <a:gd name="T58" fmla="*/ 64 w 1005"/>
                  <a:gd name="T59" fmla="*/ 2207 h 2207"/>
                  <a:gd name="T60" fmla="*/ 47 w 1005"/>
                  <a:gd name="T61" fmla="*/ 2204 h 2207"/>
                  <a:gd name="T62" fmla="*/ 32 w 1005"/>
                  <a:gd name="T63" fmla="*/ 2198 h 2207"/>
                  <a:gd name="T64" fmla="*/ 18 w 1005"/>
                  <a:gd name="T65" fmla="*/ 2187 h 2207"/>
                  <a:gd name="T66" fmla="*/ 9 w 1005"/>
                  <a:gd name="T67" fmla="*/ 2174 h 2207"/>
                  <a:gd name="T68" fmla="*/ 2 w 1005"/>
                  <a:gd name="T69" fmla="*/ 2159 h 2207"/>
                  <a:gd name="T70" fmla="*/ 0 w 1005"/>
                  <a:gd name="T71" fmla="*/ 2143 h 2207"/>
                  <a:gd name="T72" fmla="*/ 0 w 1005"/>
                  <a:gd name="T73" fmla="*/ 63 h 2207"/>
                  <a:gd name="T74" fmla="*/ 2 w 1005"/>
                  <a:gd name="T75" fmla="*/ 47 h 2207"/>
                  <a:gd name="T76" fmla="*/ 9 w 1005"/>
                  <a:gd name="T77" fmla="*/ 32 h 2207"/>
                  <a:gd name="T78" fmla="*/ 18 w 1005"/>
                  <a:gd name="T79" fmla="*/ 18 h 2207"/>
                  <a:gd name="T80" fmla="*/ 32 w 1005"/>
                  <a:gd name="T81" fmla="*/ 8 h 2207"/>
                  <a:gd name="T82" fmla="*/ 47 w 1005"/>
                  <a:gd name="T83" fmla="*/ 2 h 2207"/>
                  <a:gd name="T84" fmla="*/ 64 w 1005"/>
                  <a:gd name="T85" fmla="*/ 0 h 2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207">
                    <a:moveTo>
                      <a:pt x="64" y="0"/>
                    </a:moveTo>
                    <a:lnTo>
                      <a:pt x="81" y="2"/>
                    </a:lnTo>
                    <a:lnTo>
                      <a:pt x="97" y="8"/>
                    </a:lnTo>
                    <a:lnTo>
                      <a:pt x="109" y="18"/>
                    </a:lnTo>
                    <a:lnTo>
                      <a:pt x="119" y="32"/>
                    </a:lnTo>
                    <a:lnTo>
                      <a:pt x="126" y="47"/>
                    </a:lnTo>
                    <a:lnTo>
                      <a:pt x="128" y="63"/>
                    </a:lnTo>
                    <a:lnTo>
                      <a:pt x="128" y="2078"/>
                    </a:lnTo>
                    <a:lnTo>
                      <a:pt x="878" y="2078"/>
                    </a:lnTo>
                    <a:lnTo>
                      <a:pt x="878" y="63"/>
                    </a:lnTo>
                    <a:lnTo>
                      <a:pt x="880" y="47"/>
                    </a:lnTo>
                    <a:lnTo>
                      <a:pt x="886" y="32"/>
                    </a:lnTo>
                    <a:lnTo>
                      <a:pt x="896" y="18"/>
                    </a:lnTo>
                    <a:lnTo>
                      <a:pt x="909" y="8"/>
                    </a:lnTo>
                    <a:lnTo>
                      <a:pt x="925" y="2"/>
                    </a:lnTo>
                    <a:lnTo>
                      <a:pt x="941" y="0"/>
                    </a:lnTo>
                    <a:lnTo>
                      <a:pt x="958" y="2"/>
                    </a:lnTo>
                    <a:lnTo>
                      <a:pt x="973" y="8"/>
                    </a:lnTo>
                    <a:lnTo>
                      <a:pt x="987" y="18"/>
                    </a:lnTo>
                    <a:lnTo>
                      <a:pt x="997" y="32"/>
                    </a:lnTo>
                    <a:lnTo>
                      <a:pt x="1003" y="47"/>
                    </a:lnTo>
                    <a:lnTo>
                      <a:pt x="1005" y="63"/>
                    </a:lnTo>
                    <a:lnTo>
                      <a:pt x="1005" y="2143"/>
                    </a:lnTo>
                    <a:lnTo>
                      <a:pt x="1003" y="2159"/>
                    </a:lnTo>
                    <a:lnTo>
                      <a:pt x="997" y="2174"/>
                    </a:lnTo>
                    <a:lnTo>
                      <a:pt x="987" y="2187"/>
                    </a:lnTo>
                    <a:lnTo>
                      <a:pt x="973" y="2198"/>
                    </a:lnTo>
                    <a:lnTo>
                      <a:pt x="958" y="2204"/>
                    </a:lnTo>
                    <a:lnTo>
                      <a:pt x="941" y="2207"/>
                    </a:lnTo>
                    <a:lnTo>
                      <a:pt x="64" y="2207"/>
                    </a:lnTo>
                    <a:lnTo>
                      <a:pt x="47" y="2204"/>
                    </a:lnTo>
                    <a:lnTo>
                      <a:pt x="32" y="2198"/>
                    </a:lnTo>
                    <a:lnTo>
                      <a:pt x="18" y="2187"/>
                    </a:lnTo>
                    <a:lnTo>
                      <a:pt x="9" y="2174"/>
                    </a:lnTo>
                    <a:lnTo>
                      <a:pt x="2" y="2159"/>
                    </a:lnTo>
                    <a:lnTo>
                      <a:pt x="0" y="2143"/>
                    </a:lnTo>
                    <a:lnTo>
                      <a:pt x="0" y="63"/>
                    </a:lnTo>
                    <a:lnTo>
                      <a:pt x="2" y="47"/>
                    </a:lnTo>
                    <a:lnTo>
                      <a:pt x="9" y="32"/>
                    </a:lnTo>
                    <a:lnTo>
                      <a:pt x="18" y="18"/>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3" name="Freeform 7">
                <a:extLst>
                  <a:ext uri="{FF2B5EF4-FFF2-40B4-BE49-F238E27FC236}">
                    <a16:creationId xmlns:a16="http://schemas.microsoft.com/office/drawing/2014/main" id="{B041D973-E1F1-409E-A86B-54528606B8F1}"/>
                  </a:ext>
                </a:extLst>
              </p:cNvPr>
              <p:cNvSpPr>
                <a:spLocks/>
              </p:cNvSpPr>
              <p:nvPr/>
            </p:nvSpPr>
            <p:spPr bwMode="auto">
              <a:xfrm>
                <a:off x="13595350" y="-1338263"/>
                <a:ext cx="160338" cy="447675"/>
              </a:xfrm>
              <a:custGeom>
                <a:avLst/>
                <a:gdLst>
                  <a:gd name="T0" fmla="*/ 65 w 1005"/>
                  <a:gd name="T1" fmla="*/ 0 h 2818"/>
                  <a:gd name="T2" fmla="*/ 82 w 1005"/>
                  <a:gd name="T3" fmla="*/ 2 h 2818"/>
                  <a:gd name="T4" fmla="*/ 97 w 1005"/>
                  <a:gd name="T5" fmla="*/ 9 h 2818"/>
                  <a:gd name="T6" fmla="*/ 109 w 1005"/>
                  <a:gd name="T7" fmla="*/ 20 h 2818"/>
                  <a:gd name="T8" fmla="*/ 120 w 1005"/>
                  <a:gd name="T9" fmla="*/ 32 h 2818"/>
                  <a:gd name="T10" fmla="*/ 127 w 1005"/>
                  <a:gd name="T11" fmla="*/ 47 h 2818"/>
                  <a:gd name="T12" fmla="*/ 129 w 1005"/>
                  <a:gd name="T13" fmla="*/ 64 h 2818"/>
                  <a:gd name="T14" fmla="*/ 129 w 1005"/>
                  <a:gd name="T15" fmla="*/ 2689 h 2818"/>
                  <a:gd name="T16" fmla="*/ 878 w 1005"/>
                  <a:gd name="T17" fmla="*/ 2689 h 2818"/>
                  <a:gd name="T18" fmla="*/ 878 w 1005"/>
                  <a:gd name="T19" fmla="*/ 64 h 2818"/>
                  <a:gd name="T20" fmla="*/ 880 w 1005"/>
                  <a:gd name="T21" fmla="*/ 47 h 2818"/>
                  <a:gd name="T22" fmla="*/ 886 w 1005"/>
                  <a:gd name="T23" fmla="*/ 32 h 2818"/>
                  <a:gd name="T24" fmla="*/ 896 w 1005"/>
                  <a:gd name="T25" fmla="*/ 20 h 2818"/>
                  <a:gd name="T26" fmla="*/ 910 w 1005"/>
                  <a:gd name="T27" fmla="*/ 9 h 2818"/>
                  <a:gd name="T28" fmla="*/ 925 w 1005"/>
                  <a:gd name="T29" fmla="*/ 2 h 2818"/>
                  <a:gd name="T30" fmla="*/ 941 w 1005"/>
                  <a:gd name="T31" fmla="*/ 0 h 2818"/>
                  <a:gd name="T32" fmla="*/ 959 w 1005"/>
                  <a:gd name="T33" fmla="*/ 2 h 2818"/>
                  <a:gd name="T34" fmla="*/ 974 w 1005"/>
                  <a:gd name="T35" fmla="*/ 9 h 2818"/>
                  <a:gd name="T36" fmla="*/ 987 w 1005"/>
                  <a:gd name="T37" fmla="*/ 20 h 2818"/>
                  <a:gd name="T38" fmla="*/ 997 w 1005"/>
                  <a:gd name="T39" fmla="*/ 32 h 2818"/>
                  <a:gd name="T40" fmla="*/ 1003 w 1005"/>
                  <a:gd name="T41" fmla="*/ 47 h 2818"/>
                  <a:gd name="T42" fmla="*/ 1005 w 1005"/>
                  <a:gd name="T43" fmla="*/ 64 h 2818"/>
                  <a:gd name="T44" fmla="*/ 1005 w 1005"/>
                  <a:gd name="T45" fmla="*/ 2754 h 2818"/>
                  <a:gd name="T46" fmla="*/ 1003 w 1005"/>
                  <a:gd name="T47" fmla="*/ 2770 h 2818"/>
                  <a:gd name="T48" fmla="*/ 997 w 1005"/>
                  <a:gd name="T49" fmla="*/ 2785 h 2818"/>
                  <a:gd name="T50" fmla="*/ 987 w 1005"/>
                  <a:gd name="T51" fmla="*/ 2798 h 2818"/>
                  <a:gd name="T52" fmla="*/ 974 w 1005"/>
                  <a:gd name="T53" fmla="*/ 2809 h 2818"/>
                  <a:gd name="T54" fmla="*/ 959 w 1005"/>
                  <a:gd name="T55" fmla="*/ 2815 h 2818"/>
                  <a:gd name="T56" fmla="*/ 941 w 1005"/>
                  <a:gd name="T57" fmla="*/ 2818 h 2818"/>
                  <a:gd name="T58" fmla="*/ 65 w 1005"/>
                  <a:gd name="T59" fmla="*/ 2818 h 2818"/>
                  <a:gd name="T60" fmla="*/ 47 w 1005"/>
                  <a:gd name="T61" fmla="*/ 2815 h 2818"/>
                  <a:gd name="T62" fmla="*/ 32 w 1005"/>
                  <a:gd name="T63" fmla="*/ 2809 h 2818"/>
                  <a:gd name="T64" fmla="*/ 20 w 1005"/>
                  <a:gd name="T65" fmla="*/ 2798 h 2818"/>
                  <a:gd name="T66" fmla="*/ 10 w 1005"/>
                  <a:gd name="T67" fmla="*/ 2785 h 2818"/>
                  <a:gd name="T68" fmla="*/ 3 w 1005"/>
                  <a:gd name="T69" fmla="*/ 2770 h 2818"/>
                  <a:gd name="T70" fmla="*/ 0 w 1005"/>
                  <a:gd name="T71" fmla="*/ 2754 h 2818"/>
                  <a:gd name="T72" fmla="*/ 0 w 1005"/>
                  <a:gd name="T73" fmla="*/ 64 h 2818"/>
                  <a:gd name="T74" fmla="*/ 3 w 1005"/>
                  <a:gd name="T75" fmla="*/ 47 h 2818"/>
                  <a:gd name="T76" fmla="*/ 10 w 1005"/>
                  <a:gd name="T77" fmla="*/ 32 h 2818"/>
                  <a:gd name="T78" fmla="*/ 20 w 1005"/>
                  <a:gd name="T79" fmla="*/ 20 h 2818"/>
                  <a:gd name="T80" fmla="*/ 32 w 1005"/>
                  <a:gd name="T81" fmla="*/ 9 h 2818"/>
                  <a:gd name="T82" fmla="*/ 47 w 1005"/>
                  <a:gd name="T83" fmla="*/ 2 h 2818"/>
                  <a:gd name="T84" fmla="*/ 65 w 1005"/>
                  <a:gd name="T85" fmla="*/ 0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818">
                    <a:moveTo>
                      <a:pt x="65" y="0"/>
                    </a:moveTo>
                    <a:lnTo>
                      <a:pt x="82" y="2"/>
                    </a:lnTo>
                    <a:lnTo>
                      <a:pt x="97" y="9"/>
                    </a:lnTo>
                    <a:lnTo>
                      <a:pt x="109" y="20"/>
                    </a:lnTo>
                    <a:lnTo>
                      <a:pt x="120" y="32"/>
                    </a:lnTo>
                    <a:lnTo>
                      <a:pt x="127" y="47"/>
                    </a:lnTo>
                    <a:lnTo>
                      <a:pt x="129" y="64"/>
                    </a:lnTo>
                    <a:lnTo>
                      <a:pt x="129" y="2689"/>
                    </a:lnTo>
                    <a:lnTo>
                      <a:pt x="878" y="2689"/>
                    </a:lnTo>
                    <a:lnTo>
                      <a:pt x="878" y="64"/>
                    </a:lnTo>
                    <a:lnTo>
                      <a:pt x="880" y="47"/>
                    </a:lnTo>
                    <a:lnTo>
                      <a:pt x="886" y="32"/>
                    </a:lnTo>
                    <a:lnTo>
                      <a:pt x="896" y="20"/>
                    </a:lnTo>
                    <a:lnTo>
                      <a:pt x="910" y="9"/>
                    </a:lnTo>
                    <a:lnTo>
                      <a:pt x="925" y="2"/>
                    </a:lnTo>
                    <a:lnTo>
                      <a:pt x="941" y="0"/>
                    </a:lnTo>
                    <a:lnTo>
                      <a:pt x="959" y="2"/>
                    </a:lnTo>
                    <a:lnTo>
                      <a:pt x="974" y="9"/>
                    </a:lnTo>
                    <a:lnTo>
                      <a:pt x="987" y="20"/>
                    </a:lnTo>
                    <a:lnTo>
                      <a:pt x="997" y="32"/>
                    </a:lnTo>
                    <a:lnTo>
                      <a:pt x="1003" y="47"/>
                    </a:lnTo>
                    <a:lnTo>
                      <a:pt x="1005" y="64"/>
                    </a:lnTo>
                    <a:lnTo>
                      <a:pt x="1005" y="2754"/>
                    </a:lnTo>
                    <a:lnTo>
                      <a:pt x="1003" y="2770"/>
                    </a:lnTo>
                    <a:lnTo>
                      <a:pt x="997" y="2785"/>
                    </a:lnTo>
                    <a:lnTo>
                      <a:pt x="987" y="2798"/>
                    </a:lnTo>
                    <a:lnTo>
                      <a:pt x="974" y="2809"/>
                    </a:lnTo>
                    <a:lnTo>
                      <a:pt x="959" y="2815"/>
                    </a:lnTo>
                    <a:lnTo>
                      <a:pt x="941" y="2818"/>
                    </a:lnTo>
                    <a:lnTo>
                      <a:pt x="65" y="2818"/>
                    </a:lnTo>
                    <a:lnTo>
                      <a:pt x="47" y="2815"/>
                    </a:lnTo>
                    <a:lnTo>
                      <a:pt x="32" y="2809"/>
                    </a:lnTo>
                    <a:lnTo>
                      <a:pt x="20" y="2798"/>
                    </a:lnTo>
                    <a:lnTo>
                      <a:pt x="10" y="2785"/>
                    </a:lnTo>
                    <a:lnTo>
                      <a:pt x="3" y="2770"/>
                    </a:lnTo>
                    <a:lnTo>
                      <a:pt x="0" y="2754"/>
                    </a:lnTo>
                    <a:lnTo>
                      <a:pt x="0" y="64"/>
                    </a:lnTo>
                    <a:lnTo>
                      <a:pt x="3" y="47"/>
                    </a:lnTo>
                    <a:lnTo>
                      <a:pt x="10" y="32"/>
                    </a:lnTo>
                    <a:lnTo>
                      <a:pt x="20" y="20"/>
                    </a:lnTo>
                    <a:lnTo>
                      <a:pt x="32" y="9"/>
                    </a:lnTo>
                    <a:lnTo>
                      <a:pt x="47" y="2"/>
                    </a:lnTo>
                    <a:lnTo>
                      <a:pt x="6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4" name="Freeform 8">
                <a:extLst>
                  <a:ext uri="{FF2B5EF4-FFF2-40B4-BE49-F238E27FC236}">
                    <a16:creationId xmlns:a16="http://schemas.microsoft.com/office/drawing/2014/main" id="{18536B53-8DCF-426D-B9C3-881CD8636211}"/>
                  </a:ext>
                </a:extLst>
              </p:cNvPr>
              <p:cNvSpPr>
                <a:spLocks/>
              </p:cNvSpPr>
              <p:nvPr/>
            </p:nvSpPr>
            <p:spPr bwMode="auto">
              <a:xfrm>
                <a:off x="13765213" y="-1235075"/>
                <a:ext cx="177800" cy="352425"/>
              </a:xfrm>
              <a:custGeom>
                <a:avLst/>
                <a:gdLst>
                  <a:gd name="T0" fmla="*/ 598 w 1122"/>
                  <a:gd name="T1" fmla="*/ 0 h 2218"/>
                  <a:gd name="T2" fmla="*/ 614 w 1122"/>
                  <a:gd name="T3" fmla="*/ 2 h 2218"/>
                  <a:gd name="T4" fmla="*/ 631 w 1122"/>
                  <a:gd name="T5" fmla="*/ 9 h 2218"/>
                  <a:gd name="T6" fmla="*/ 643 w 1122"/>
                  <a:gd name="T7" fmla="*/ 19 h 2218"/>
                  <a:gd name="T8" fmla="*/ 653 w 1122"/>
                  <a:gd name="T9" fmla="*/ 32 h 2218"/>
                  <a:gd name="T10" fmla="*/ 659 w 1122"/>
                  <a:gd name="T11" fmla="*/ 49 h 2218"/>
                  <a:gd name="T12" fmla="*/ 1120 w 1122"/>
                  <a:gd name="T13" fmla="*/ 1983 h 2218"/>
                  <a:gd name="T14" fmla="*/ 1122 w 1122"/>
                  <a:gd name="T15" fmla="*/ 2001 h 2218"/>
                  <a:gd name="T16" fmla="*/ 1119 w 1122"/>
                  <a:gd name="T17" fmla="*/ 2017 h 2218"/>
                  <a:gd name="T18" fmla="*/ 1112 w 1122"/>
                  <a:gd name="T19" fmla="*/ 2032 h 2218"/>
                  <a:gd name="T20" fmla="*/ 1102 w 1122"/>
                  <a:gd name="T21" fmla="*/ 2044 h 2218"/>
                  <a:gd name="T22" fmla="*/ 1089 w 1122"/>
                  <a:gd name="T23" fmla="*/ 2055 h 2218"/>
                  <a:gd name="T24" fmla="*/ 1073 w 1122"/>
                  <a:gd name="T25" fmla="*/ 2061 h 2218"/>
                  <a:gd name="T26" fmla="*/ 423 w 1122"/>
                  <a:gd name="T27" fmla="*/ 2216 h 2218"/>
                  <a:gd name="T28" fmla="*/ 416 w 1122"/>
                  <a:gd name="T29" fmla="*/ 2217 h 2218"/>
                  <a:gd name="T30" fmla="*/ 409 w 1122"/>
                  <a:gd name="T31" fmla="*/ 2218 h 2218"/>
                  <a:gd name="T32" fmla="*/ 391 w 1122"/>
                  <a:gd name="T33" fmla="*/ 2216 h 2218"/>
                  <a:gd name="T34" fmla="*/ 375 w 1122"/>
                  <a:gd name="T35" fmla="*/ 2208 h 2218"/>
                  <a:gd name="T36" fmla="*/ 362 w 1122"/>
                  <a:gd name="T37" fmla="*/ 2197 h 2218"/>
                  <a:gd name="T38" fmla="*/ 353 w 1122"/>
                  <a:gd name="T39" fmla="*/ 2184 h 2218"/>
                  <a:gd name="T40" fmla="*/ 347 w 1122"/>
                  <a:gd name="T41" fmla="*/ 2169 h 2218"/>
                  <a:gd name="T42" fmla="*/ 1 w 1122"/>
                  <a:gd name="T43" fmla="*/ 723 h 2218"/>
                  <a:gd name="T44" fmla="*/ 0 w 1122"/>
                  <a:gd name="T45" fmla="*/ 705 h 2218"/>
                  <a:gd name="T46" fmla="*/ 4 w 1122"/>
                  <a:gd name="T47" fmla="*/ 689 h 2218"/>
                  <a:gd name="T48" fmla="*/ 10 w 1122"/>
                  <a:gd name="T49" fmla="*/ 674 h 2218"/>
                  <a:gd name="T50" fmla="*/ 20 w 1122"/>
                  <a:gd name="T51" fmla="*/ 662 h 2218"/>
                  <a:gd name="T52" fmla="*/ 33 w 1122"/>
                  <a:gd name="T53" fmla="*/ 652 h 2218"/>
                  <a:gd name="T54" fmla="*/ 49 w 1122"/>
                  <a:gd name="T55" fmla="*/ 645 h 2218"/>
                  <a:gd name="T56" fmla="*/ 67 w 1122"/>
                  <a:gd name="T57" fmla="*/ 643 h 2218"/>
                  <a:gd name="T58" fmla="*/ 83 w 1122"/>
                  <a:gd name="T59" fmla="*/ 646 h 2218"/>
                  <a:gd name="T60" fmla="*/ 98 w 1122"/>
                  <a:gd name="T61" fmla="*/ 654 h 2218"/>
                  <a:gd name="T62" fmla="*/ 110 w 1122"/>
                  <a:gd name="T63" fmla="*/ 664 h 2218"/>
                  <a:gd name="T64" fmla="*/ 121 w 1122"/>
                  <a:gd name="T65" fmla="*/ 677 h 2218"/>
                  <a:gd name="T66" fmla="*/ 127 w 1122"/>
                  <a:gd name="T67" fmla="*/ 693 h 2218"/>
                  <a:gd name="T68" fmla="*/ 457 w 1122"/>
                  <a:gd name="T69" fmla="*/ 2076 h 2218"/>
                  <a:gd name="T70" fmla="*/ 981 w 1122"/>
                  <a:gd name="T71" fmla="*/ 1951 h 2218"/>
                  <a:gd name="T72" fmla="*/ 549 w 1122"/>
                  <a:gd name="T73" fmla="*/ 140 h 2218"/>
                  <a:gd name="T74" fmla="*/ 112 w 1122"/>
                  <a:gd name="T75" fmla="*/ 244 h 2218"/>
                  <a:gd name="T76" fmla="*/ 96 w 1122"/>
                  <a:gd name="T77" fmla="*/ 246 h 2218"/>
                  <a:gd name="T78" fmla="*/ 80 w 1122"/>
                  <a:gd name="T79" fmla="*/ 243 h 2218"/>
                  <a:gd name="T80" fmla="*/ 65 w 1122"/>
                  <a:gd name="T81" fmla="*/ 237 h 2218"/>
                  <a:gd name="T82" fmla="*/ 52 w 1122"/>
                  <a:gd name="T83" fmla="*/ 227 h 2218"/>
                  <a:gd name="T84" fmla="*/ 42 w 1122"/>
                  <a:gd name="T85" fmla="*/ 214 h 2218"/>
                  <a:gd name="T86" fmla="*/ 36 w 1122"/>
                  <a:gd name="T87" fmla="*/ 197 h 2218"/>
                  <a:gd name="T88" fmla="*/ 34 w 1122"/>
                  <a:gd name="T89" fmla="*/ 180 h 2218"/>
                  <a:gd name="T90" fmla="*/ 37 w 1122"/>
                  <a:gd name="T91" fmla="*/ 164 h 2218"/>
                  <a:gd name="T92" fmla="*/ 43 w 1122"/>
                  <a:gd name="T93" fmla="*/ 149 h 2218"/>
                  <a:gd name="T94" fmla="*/ 53 w 1122"/>
                  <a:gd name="T95" fmla="*/ 136 h 2218"/>
                  <a:gd name="T96" fmla="*/ 68 w 1122"/>
                  <a:gd name="T97" fmla="*/ 126 h 2218"/>
                  <a:gd name="T98" fmla="*/ 83 w 1122"/>
                  <a:gd name="T99" fmla="*/ 120 h 2218"/>
                  <a:gd name="T100" fmla="*/ 582 w 1122"/>
                  <a:gd name="T101" fmla="*/ 1 h 2218"/>
                  <a:gd name="T102" fmla="*/ 598 w 1122"/>
                  <a:gd name="T103" fmla="*/ 0 h 2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2" h="2218">
                    <a:moveTo>
                      <a:pt x="598" y="0"/>
                    </a:moveTo>
                    <a:lnTo>
                      <a:pt x="614" y="2"/>
                    </a:lnTo>
                    <a:lnTo>
                      <a:pt x="631" y="9"/>
                    </a:lnTo>
                    <a:lnTo>
                      <a:pt x="643" y="19"/>
                    </a:lnTo>
                    <a:lnTo>
                      <a:pt x="653" y="32"/>
                    </a:lnTo>
                    <a:lnTo>
                      <a:pt x="659" y="49"/>
                    </a:lnTo>
                    <a:lnTo>
                      <a:pt x="1120" y="1983"/>
                    </a:lnTo>
                    <a:lnTo>
                      <a:pt x="1122" y="2001"/>
                    </a:lnTo>
                    <a:lnTo>
                      <a:pt x="1119" y="2017"/>
                    </a:lnTo>
                    <a:lnTo>
                      <a:pt x="1112" y="2032"/>
                    </a:lnTo>
                    <a:lnTo>
                      <a:pt x="1102" y="2044"/>
                    </a:lnTo>
                    <a:lnTo>
                      <a:pt x="1089" y="2055"/>
                    </a:lnTo>
                    <a:lnTo>
                      <a:pt x="1073" y="2061"/>
                    </a:lnTo>
                    <a:lnTo>
                      <a:pt x="423" y="2216"/>
                    </a:lnTo>
                    <a:lnTo>
                      <a:pt x="416" y="2217"/>
                    </a:lnTo>
                    <a:lnTo>
                      <a:pt x="409" y="2218"/>
                    </a:lnTo>
                    <a:lnTo>
                      <a:pt x="391" y="2216"/>
                    </a:lnTo>
                    <a:lnTo>
                      <a:pt x="375" y="2208"/>
                    </a:lnTo>
                    <a:lnTo>
                      <a:pt x="362" y="2197"/>
                    </a:lnTo>
                    <a:lnTo>
                      <a:pt x="353" y="2184"/>
                    </a:lnTo>
                    <a:lnTo>
                      <a:pt x="347" y="2169"/>
                    </a:lnTo>
                    <a:lnTo>
                      <a:pt x="1" y="723"/>
                    </a:lnTo>
                    <a:lnTo>
                      <a:pt x="0" y="705"/>
                    </a:lnTo>
                    <a:lnTo>
                      <a:pt x="4" y="689"/>
                    </a:lnTo>
                    <a:lnTo>
                      <a:pt x="10" y="674"/>
                    </a:lnTo>
                    <a:lnTo>
                      <a:pt x="20" y="662"/>
                    </a:lnTo>
                    <a:lnTo>
                      <a:pt x="33" y="652"/>
                    </a:lnTo>
                    <a:lnTo>
                      <a:pt x="49" y="645"/>
                    </a:lnTo>
                    <a:lnTo>
                      <a:pt x="67" y="643"/>
                    </a:lnTo>
                    <a:lnTo>
                      <a:pt x="83" y="646"/>
                    </a:lnTo>
                    <a:lnTo>
                      <a:pt x="98" y="654"/>
                    </a:lnTo>
                    <a:lnTo>
                      <a:pt x="110" y="664"/>
                    </a:lnTo>
                    <a:lnTo>
                      <a:pt x="121" y="677"/>
                    </a:lnTo>
                    <a:lnTo>
                      <a:pt x="127" y="693"/>
                    </a:lnTo>
                    <a:lnTo>
                      <a:pt x="457" y="2076"/>
                    </a:lnTo>
                    <a:lnTo>
                      <a:pt x="981" y="1951"/>
                    </a:lnTo>
                    <a:lnTo>
                      <a:pt x="549" y="140"/>
                    </a:lnTo>
                    <a:lnTo>
                      <a:pt x="112" y="244"/>
                    </a:lnTo>
                    <a:lnTo>
                      <a:pt x="96" y="246"/>
                    </a:lnTo>
                    <a:lnTo>
                      <a:pt x="80" y="243"/>
                    </a:lnTo>
                    <a:lnTo>
                      <a:pt x="65" y="237"/>
                    </a:lnTo>
                    <a:lnTo>
                      <a:pt x="52" y="227"/>
                    </a:lnTo>
                    <a:lnTo>
                      <a:pt x="42" y="214"/>
                    </a:lnTo>
                    <a:lnTo>
                      <a:pt x="36" y="197"/>
                    </a:lnTo>
                    <a:lnTo>
                      <a:pt x="34" y="180"/>
                    </a:lnTo>
                    <a:lnTo>
                      <a:pt x="37" y="164"/>
                    </a:lnTo>
                    <a:lnTo>
                      <a:pt x="43" y="149"/>
                    </a:lnTo>
                    <a:lnTo>
                      <a:pt x="53" y="136"/>
                    </a:lnTo>
                    <a:lnTo>
                      <a:pt x="68" y="126"/>
                    </a:lnTo>
                    <a:lnTo>
                      <a:pt x="83" y="120"/>
                    </a:lnTo>
                    <a:lnTo>
                      <a:pt x="582" y="1"/>
                    </a:lnTo>
                    <a:lnTo>
                      <a:pt x="5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5" name="Freeform 9">
                <a:extLst>
                  <a:ext uri="{FF2B5EF4-FFF2-40B4-BE49-F238E27FC236}">
                    <a16:creationId xmlns:a16="http://schemas.microsoft.com/office/drawing/2014/main" id="{82057955-2B66-4066-AC83-019C88EF0DF0}"/>
                  </a:ext>
                </a:extLst>
              </p:cNvPr>
              <p:cNvSpPr>
                <a:spLocks/>
              </p:cNvSpPr>
              <p:nvPr/>
            </p:nvSpPr>
            <p:spPr bwMode="auto">
              <a:xfrm>
                <a:off x="13460413" y="-1182688"/>
                <a:ext cx="68263" cy="68263"/>
              </a:xfrm>
              <a:custGeom>
                <a:avLst/>
                <a:gdLst>
                  <a:gd name="T0" fmla="*/ 218 w 435"/>
                  <a:gd name="T1" fmla="*/ 0 h 433"/>
                  <a:gd name="T2" fmla="*/ 253 w 435"/>
                  <a:gd name="T3" fmla="*/ 2 h 433"/>
                  <a:gd name="T4" fmla="*/ 286 w 435"/>
                  <a:gd name="T5" fmla="*/ 10 h 433"/>
                  <a:gd name="T6" fmla="*/ 317 w 435"/>
                  <a:gd name="T7" fmla="*/ 23 h 433"/>
                  <a:gd name="T8" fmla="*/ 345 w 435"/>
                  <a:gd name="T9" fmla="*/ 41 h 433"/>
                  <a:gd name="T10" fmla="*/ 371 w 435"/>
                  <a:gd name="T11" fmla="*/ 63 h 433"/>
                  <a:gd name="T12" fmla="*/ 392 w 435"/>
                  <a:gd name="T13" fmla="*/ 88 h 433"/>
                  <a:gd name="T14" fmla="*/ 410 w 435"/>
                  <a:gd name="T15" fmla="*/ 117 h 433"/>
                  <a:gd name="T16" fmla="*/ 424 w 435"/>
                  <a:gd name="T17" fmla="*/ 147 h 433"/>
                  <a:gd name="T18" fmla="*/ 432 w 435"/>
                  <a:gd name="T19" fmla="*/ 181 h 433"/>
                  <a:gd name="T20" fmla="*/ 435 w 435"/>
                  <a:gd name="T21" fmla="*/ 217 h 433"/>
                  <a:gd name="T22" fmla="*/ 432 w 435"/>
                  <a:gd name="T23" fmla="*/ 251 h 433"/>
                  <a:gd name="T24" fmla="*/ 424 w 435"/>
                  <a:gd name="T25" fmla="*/ 285 h 433"/>
                  <a:gd name="T26" fmla="*/ 410 w 435"/>
                  <a:gd name="T27" fmla="*/ 316 h 433"/>
                  <a:gd name="T28" fmla="*/ 392 w 435"/>
                  <a:gd name="T29" fmla="*/ 345 h 433"/>
                  <a:gd name="T30" fmla="*/ 371 w 435"/>
                  <a:gd name="T31" fmla="*/ 370 h 433"/>
                  <a:gd name="T32" fmla="*/ 345 w 435"/>
                  <a:gd name="T33" fmla="*/ 392 h 433"/>
                  <a:gd name="T34" fmla="*/ 317 w 435"/>
                  <a:gd name="T35" fmla="*/ 409 h 433"/>
                  <a:gd name="T36" fmla="*/ 286 w 435"/>
                  <a:gd name="T37" fmla="*/ 422 h 433"/>
                  <a:gd name="T38" fmla="*/ 253 w 435"/>
                  <a:gd name="T39" fmla="*/ 430 h 433"/>
                  <a:gd name="T40" fmla="*/ 218 w 435"/>
                  <a:gd name="T41" fmla="*/ 433 h 433"/>
                  <a:gd name="T42" fmla="*/ 182 w 435"/>
                  <a:gd name="T43" fmla="*/ 430 h 433"/>
                  <a:gd name="T44" fmla="*/ 149 w 435"/>
                  <a:gd name="T45" fmla="*/ 422 h 433"/>
                  <a:gd name="T46" fmla="*/ 118 w 435"/>
                  <a:gd name="T47" fmla="*/ 409 h 433"/>
                  <a:gd name="T48" fmla="*/ 90 w 435"/>
                  <a:gd name="T49" fmla="*/ 392 h 433"/>
                  <a:gd name="T50" fmla="*/ 64 w 435"/>
                  <a:gd name="T51" fmla="*/ 370 h 433"/>
                  <a:gd name="T52" fmla="*/ 43 w 435"/>
                  <a:gd name="T53" fmla="*/ 345 h 433"/>
                  <a:gd name="T54" fmla="*/ 25 w 435"/>
                  <a:gd name="T55" fmla="*/ 316 h 433"/>
                  <a:gd name="T56" fmla="*/ 11 w 435"/>
                  <a:gd name="T57" fmla="*/ 285 h 433"/>
                  <a:gd name="T58" fmla="*/ 3 w 435"/>
                  <a:gd name="T59" fmla="*/ 251 h 433"/>
                  <a:gd name="T60" fmla="*/ 0 w 435"/>
                  <a:gd name="T61" fmla="*/ 217 h 433"/>
                  <a:gd name="T62" fmla="*/ 3 w 435"/>
                  <a:gd name="T63" fmla="*/ 181 h 433"/>
                  <a:gd name="T64" fmla="*/ 11 w 435"/>
                  <a:gd name="T65" fmla="*/ 147 h 433"/>
                  <a:gd name="T66" fmla="*/ 25 w 435"/>
                  <a:gd name="T67" fmla="*/ 117 h 433"/>
                  <a:gd name="T68" fmla="*/ 43 w 435"/>
                  <a:gd name="T69" fmla="*/ 88 h 433"/>
                  <a:gd name="T70" fmla="*/ 64 w 435"/>
                  <a:gd name="T71" fmla="*/ 63 h 433"/>
                  <a:gd name="T72" fmla="*/ 90 w 435"/>
                  <a:gd name="T73" fmla="*/ 41 h 433"/>
                  <a:gd name="T74" fmla="*/ 118 w 435"/>
                  <a:gd name="T75" fmla="*/ 23 h 433"/>
                  <a:gd name="T76" fmla="*/ 149 w 435"/>
                  <a:gd name="T77" fmla="*/ 10 h 433"/>
                  <a:gd name="T78" fmla="*/ 182 w 435"/>
                  <a:gd name="T79" fmla="*/ 2 h 433"/>
                  <a:gd name="T80" fmla="*/ 218 w 435"/>
                  <a:gd name="T81"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5" h="433">
                    <a:moveTo>
                      <a:pt x="218" y="0"/>
                    </a:moveTo>
                    <a:lnTo>
                      <a:pt x="253" y="2"/>
                    </a:lnTo>
                    <a:lnTo>
                      <a:pt x="286" y="10"/>
                    </a:lnTo>
                    <a:lnTo>
                      <a:pt x="317" y="23"/>
                    </a:lnTo>
                    <a:lnTo>
                      <a:pt x="345" y="41"/>
                    </a:lnTo>
                    <a:lnTo>
                      <a:pt x="371" y="63"/>
                    </a:lnTo>
                    <a:lnTo>
                      <a:pt x="392" y="88"/>
                    </a:lnTo>
                    <a:lnTo>
                      <a:pt x="410" y="117"/>
                    </a:lnTo>
                    <a:lnTo>
                      <a:pt x="424" y="147"/>
                    </a:lnTo>
                    <a:lnTo>
                      <a:pt x="432" y="181"/>
                    </a:lnTo>
                    <a:lnTo>
                      <a:pt x="435" y="217"/>
                    </a:lnTo>
                    <a:lnTo>
                      <a:pt x="432" y="251"/>
                    </a:lnTo>
                    <a:lnTo>
                      <a:pt x="424" y="285"/>
                    </a:lnTo>
                    <a:lnTo>
                      <a:pt x="410" y="316"/>
                    </a:lnTo>
                    <a:lnTo>
                      <a:pt x="392" y="345"/>
                    </a:lnTo>
                    <a:lnTo>
                      <a:pt x="371" y="370"/>
                    </a:lnTo>
                    <a:lnTo>
                      <a:pt x="345" y="392"/>
                    </a:lnTo>
                    <a:lnTo>
                      <a:pt x="317" y="409"/>
                    </a:lnTo>
                    <a:lnTo>
                      <a:pt x="286" y="422"/>
                    </a:lnTo>
                    <a:lnTo>
                      <a:pt x="253" y="430"/>
                    </a:lnTo>
                    <a:lnTo>
                      <a:pt x="218" y="433"/>
                    </a:lnTo>
                    <a:lnTo>
                      <a:pt x="182" y="430"/>
                    </a:lnTo>
                    <a:lnTo>
                      <a:pt x="149" y="422"/>
                    </a:lnTo>
                    <a:lnTo>
                      <a:pt x="118" y="409"/>
                    </a:lnTo>
                    <a:lnTo>
                      <a:pt x="90" y="392"/>
                    </a:lnTo>
                    <a:lnTo>
                      <a:pt x="64" y="370"/>
                    </a:lnTo>
                    <a:lnTo>
                      <a:pt x="43" y="345"/>
                    </a:lnTo>
                    <a:lnTo>
                      <a:pt x="25" y="316"/>
                    </a:lnTo>
                    <a:lnTo>
                      <a:pt x="11" y="285"/>
                    </a:lnTo>
                    <a:lnTo>
                      <a:pt x="3" y="251"/>
                    </a:lnTo>
                    <a:lnTo>
                      <a:pt x="0" y="217"/>
                    </a:lnTo>
                    <a:lnTo>
                      <a:pt x="3" y="181"/>
                    </a:lnTo>
                    <a:lnTo>
                      <a:pt x="11" y="147"/>
                    </a:lnTo>
                    <a:lnTo>
                      <a:pt x="25" y="117"/>
                    </a:lnTo>
                    <a:lnTo>
                      <a:pt x="43" y="88"/>
                    </a:lnTo>
                    <a:lnTo>
                      <a:pt x="64" y="63"/>
                    </a:lnTo>
                    <a:lnTo>
                      <a:pt x="90" y="41"/>
                    </a:lnTo>
                    <a:lnTo>
                      <a:pt x="118" y="23"/>
                    </a:lnTo>
                    <a:lnTo>
                      <a:pt x="149" y="10"/>
                    </a:lnTo>
                    <a:lnTo>
                      <a:pt x="182" y="2"/>
                    </a:lnTo>
                    <a:lnTo>
                      <a:pt x="21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6" name="Freeform 10">
                <a:extLst>
                  <a:ext uri="{FF2B5EF4-FFF2-40B4-BE49-F238E27FC236}">
                    <a16:creationId xmlns:a16="http://schemas.microsoft.com/office/drawing/2014/main" id="{3638A375-A0F4-4F12-B4F0-7BEB947B55B9}"/>
                  </a:ext>
                </a:extLst>
              </p:cNvPr>
              <p:cNvSpPr>
                <a:spLocks/>
              </p:cNvSpPr>
              <p:nvPr/>
            </p:nvSpPr>
            <p:spPr bwMode="auto">
              <a:xfrm>
                <a:off x="13454063" y="-963613"/>
                <a:ext cx="80963" cy="30163"/>
              </a:xfrm>
              <a:custGeom>
                <a:avLst/>
                <a:gdLst>
                  <a:gd name="T0" fmla="*/ 71 w 509"/>
                  <a:gd name="T1" fmla="*/ 0 h 192"/>
                  <a:gd name="T2" fmla="*/ 438 w 509"/>
                  <a:gd name="T3" fmla="*/ 0 h 192"/>
                  <a:gd name="T4" fmla="*/ 458 w 509"/>
                  <a:gd name="T5" fmla="*/ 3 h 192"/>
                  <a:gd name="T6" fmla="*/ 474 w 509"/>
                  <a:gd name="T7" fmla="*/ 11 h 192"/>
                  <a:gd name="T8" fmla="*/ 488 w 509"/>
                  <a:gd name="T9" fmla="*/ 21 h 192"/>
                  <a:gd name="T10" fmla="*/ 499 w 509"/>
                  <a:gd name="T11" fmla="*/ 35 h 192"/>
                  <a:gd name="T12" fmla="*/ 506 w 509"/>
                  <a:gd name="T13" fmla="*/ 52 h 192"/>
                  <a:gd name="T14" fmla="*/ 509 w 509"/>
                  <a:gd name="T15" fmla="*/ 71 h 192"/>
                  <a:gd name="T16" fmla="*/ 509 w 509"/>
                  <a:gd name="T17" fmla="*/ 121 h 192"/>
                  <a:gd name="T18" fmla="*/ 506 w 509"/>
                  <a:gd name="T19" fmla="*/ 140 h 192"/>
                  <a:gd name="T20" fmla="*/ 499 w 509"/>
                  <a:gd name="T21" fmla="*/ 156 h 192"/>
                  <a:gd name="T22" fmla="*/ 488 w 509"/>
                  <a:gd name="T23" fmla="*/ 170 h 192"/>
                  <a:gd name="T24" fmla="*/ 474 w 509"/>
                  <a:gd name="T25" fmla="*/ 182 h 192"/>
                  <a:gd name="T26" fmla="*/ 458 w 509"/>
                  <a:gd name="T27" fmla="*/ 189 h 192"/>
                  <a:gd name="T28" fmla="*/ 438 w 509"/>
                  <a:gd name="T29" fmla="*/ 192 h 192"/>
                  <a:gd name="T30" fmla="*/ 71 w 509"/>
                  <a:gd name="T31" fmla="*/ 192 h 192"/>
                  <a:gd name="T32" fmla="*/ 52 w 509"/>
                  <a:gd name="T33" fmla="*/ 189 h 192"/>
                  <a:gd name="T34" fmla="*/ 35 w 509"/>
                  <a:gd name="T35" fmla="*/ 182 h 192"/>
                  <a:gd name="T36" fmla="*/ 21 w 509"/>
                  <a:gd name="T37" fmla="*/ 170 h 192"/>
                  <a:gd name="T38" fmla="*/ 10 w 509"/>
                  <a:gd name="T39" fmla="*/ 156 h 192"/>
                  <a:gd name="T40" fmla="*/ 2 w 509"/>
                  <a:gd name="T41" fmla="*/ 140 h 192"/>
                  <a:gd name="T42" fmla="*/ 0 w 509"/>
                  <a:gd name="T43" fmla="*/ 121 h 192"/>
                  <a:gd name="T44" fmla="*/ 0 w 509"/>
                  <a:gd name="T45" fmla="*/ 71 h 192"/>
                  <a:gd name="T46" fmla="*/ 2 w 509"/>
                  <a:gd name="T47" fmla="*/ 52 h 192"/>
                  <a:gd name="T48" fmla="*/ 10 w 509"/>
                  <a:gd name="T49" fmla="*/ 35 h 192"/>
                  <a:gd name="T50" fmla="*/ 21 w 509"/>
                  <a:gd name="T51" fmla="*/ 21 h 192"/>
                  <a:gd name="T52" fmla="*/ 35 w 509"/>
                  <a:gd name="T53" fmla="*/ 11 h 192"/>
                  <a:gd name="T54" fmla="*/ 52 w 509"/>
                  <a:gd name="T55" fmla="*/ 3 h 192"/>
                  <a:gd name="T56" fmla="*/ 71 w 509"/>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9" h="192">
                    <a:moveTo>
                      <a:pt x="71" y="0"/>
                    </a:moveTo>
                    <a:lnTo>
                      <a:pt x="438" y="0"/>
                    </a:lnTo>
                    <a:lnTo>
                      <a:pt x="458" y="3"/>
                    </a:lnTo>
                    <a:lnTo>
                      <a:pt x="474" y="11"/>
                    </a:lnTo>
                    <a:lnTo>
                      <a:pt x="488" y="21"/>
                    </a:lnTo>
                    <a:lnTo>
                      <a:pt x="499" y="35"/>
                    </a:lnTo>
                    <a:lnTo>
                      <a:pt x="506" y="52"/>
                    </a:lnTo>
                    <a:lnTo>
                      <a:pt x="509" y="71"/>
                    </a:lnTo>
                    <a:lnTo>
                      <a:pt x="509" y="121"/>
                    </a:lnTo>
                    <a:lnTo>
                      <a:pt x="506" y="140"/>
                    </a:lnTo>
                    <a:lnTo>
                      <a:pt x="499" y="156"/>
                    </a:lnTo>
                    <a:lnTo>
                      <a:pt x="488" y="170"/>
                    </a:lnTo>
                    <a:lnTo>
                      <a:pt x="474" y="182"/>
                    </a:lnTo>
                    <a:lnTo>
                      <a:pt x="458" y="189"/>
                    </a:lnTo>
                    <a:lnTo>
                      <a:pt x="438" y="192"/>
                    </a:lnTo>
                    <a:lnTo>
                      <a:pt x="71" y="192"/>
                    </a:lnTo>
                    <a:lnTo>
                      <a:pt x="52" y="189"/>
                    </a:lnTo>
                    <a:lnTo>
                      <a:pt x="35" y="182"/>
                    </a:lnTo>
                    <a:lnTo>
                      <a:pt x="21" y="170"/>
                    </a:lnTo>
                    <a:lnTo>
                      <a:pt x="10" y="156"/>
                    </a:lnTo>
                    <a:lnTo>
                      <a:pt x="2" y="140"/>
                    </a:lnTo>
                    <a:lnTo>
                      <a:pt x="0" y="121"/>
                    </a:lnTo>
                    <a:lnTo>
                      <a:pt x="0" y="71"/>
                    </a:lnTo>
                    <a:lnTo>
                      <a:pt x="2" y="52"/>
                    </a:lnTo>
                    <a:lnTo>
                      <a:pt x="10" y="35"/>
                    </a:lnTo>
                    <a:lnTo>
                      <a:pt x="21" y="21"/>
                    </a:lnTo>
                    <a:lnTo>
                      <a:pt x="35" y="11"/>
                    </a:lnTo>
                    <a:lnTo>
                      <a:pt x="52" y="3"/>
                    </a:lnTo>
                    <a:lnTo>
                      <a:pt x="71"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7" name="Freeform 11">
                <a:extLst>
                  <a:ext uri="{FF2B5EF4-FFF2-40B4-BE49-F238E27FC236}">
                    <a16:creationId xmlns:a16="http://schemas.microsoft.com/office/drawing/2014/main" id="{D52EB218-6BA4-415D-BA67-5DF8871C5C03}"/>
                  </a:ext>
                </a:extLst>
              </p:cNvPr>
              <p:cNvSpPr>
                <a:spLocks/>
              </p:cNvSpPr>
              <p:nvPr/>
            </p:nvSpPr>
            <p:spPr bwMode="auto">
              <a:xfrm>
                <a:off x="13641388" y="-1274763"/>
                <a:ext cx="68263" cy="68263"/>
              </a:xfrm>
              <a:custGeom>
                <a:avLst/>
                <a:gdLst>
                  <a:gd name="T0" fmla="*/ 216 w 433"/>
                  <a:gd name="T1" fmla="*/ 0 h 434"/>
                  <a:gd name="T2" fmla="*/ 251 w 433"/>
                  <a:gd name="T3" fmla="*/ 3 h 434"/>
                  <a:gd name="T4" fmla="*/ 285 w 433"/>
                  <a:gd name="T5" fmla="*/ 12 h 434"/>
                  <a:gd name="T6" fmla="*/ 316 w 433"/>
                  <a:gd name="T7" fmla="*/ 25 h 434"/>
                  <a:gd name="T8" fmla="*/ 345 w 433"/>
                  <a:gd name="T9" fmla="*/ 42 h 434"/>
                  <a:gd name="T10" fmla="*/ 369 w 433"/>
                  <a:gd name="T11" fmla="*/ 63 h 434"/>
                  <a:gd name="T12" fmla="*/ 392 w 433"/>
                  <a:gd name="T13" fmla="*/ 89 h 434"/>
                  <a:gd name="T14" fmla="*/ 409 w 433"/>
                  <a:gd name="T15" fmla="*/ 117 h 434"/>
                  <a:gd name="T16" fmla="*/ 422 w 433"/>
                  <a:gd name="T17" fmla="*/ 148 h 434"/>
                  <a:gd name="T18" fmla="*/ 430 w 433"/>
                  <a:gd name="T19" fmla="*/ 182 h 434"/>
                  <a:gd name="T20" fmla="*/ 433 w 433"/>
                  <a:gd name="T21" fmla="*/ 217 h 434"/>
                  <a:gd name="T22" fmla="*/ 430 w 433"/>
                  <a:gd name="T23" fmla="*/ 252 h 434"/>
                  <a:gd name="T24" fmla="*/ 422 w 433"/>
                  <a:gd name="T25" fmla="*/ 285 h 434"/>
                  <a:gd name="T26" fmla="*/ 409 w 433"/>
                  <a:gd name="T27" fmla="*/ 317 h 434"/>
                  <a:gd name="T28" fmla="*/ 392 w 433"/>
                  <a:gd name="T29" fmla="*/ 346 h 434"/>
                  <a:gd name="T30" fmla="*/ 369 w 433"/>
                  <a:gd name="T31" fmla="*/ 370 h 434"/>
                  <a:gd name="T32" fmla="*/ 345 w 433"/>
                  <a:gd name="T33" fmla="*/ 392 h 434"/>
                  <a:gd name="T34" fmla="*/ 316 w 433"/>
                  <a:gd name="T35" fmla="*/ 410 h 434"/>
                  <a:gd name="T36" fmla="*/ 285 w 433"/>
                  <a:gd name="T37" fmla="*/ 423 h 434"/>
                  <a:gd name="T38" fmla="*/ 251 w 433"/>
                  <a:gd name="T39" fmla="*/ 431 h 434"/>
                  <a:gd name="T40" fmla="*/ 216 w 433"/>
                  <a:gd name="T41" fmla="*/ 434 h 434"/>
                  <a:gd name="T42" fmla="*/ 181 w 433"/>
                  <a:gd name="T43" fmla="*/ 431 h 434"/>
                  <a:gd name="T44" fmla="*/ 147 w 433"/>
                  <a:gd name="T45" fmla="*/ 423 h 434"/>
                  <a:gd name="T46" fmla="*/ 117 w 433"/>
                  <a:gd name="T47" fmla="*/ 410 h 434"/>
                  <a:gd name="T48" fmla="*/ 88 w 433"/>
                  <a:gd name="T49" fmla="*/ 392 h 434"/>
                  <a:gd name="T50" fmla="*/ 63 w 433"/>
                  <a:gd name="T51" fmla="*/ 370 h 434"/>
                  <a:gd name="T52" fmla="*/ 41 w 433"/>
                  <a:gd name="T53" fmla="*/ 346 h 434"/>
                  <a:gd name="T54" fmla="*/ 24 w 433"/>
                  <a:gd name="T55" fmla="*/ 317 h 434"/>
                  <a:gd name="T56" fmla="*/ 11 w 433"/>
                  <a:gd name="T57" fmla="*/ 285 h 434"/>
                  <a:gd name="T58" fmla="*/ 3 w 433"/>
                  <a:gd name="T59" fmla="*/ 252 h 434"/>
                  <a:gd name="T60" fmla="*/ 0 w 433"/>
                  <a:gd name="T61" fmla="*/ 217 h 434"/>
                  <a:gd name="T62" fmla="*/ 3 w 433"/>
                  <a:gd name="T63" fmla="*/ 182 h 434"/>
                  <a:gd name="T64" fmla="*/ 11 w 433"/>
                  <a:gd name="T65" fmla="*/ 148 h 434"/>
                  <a:gd name="T66" fmla="*/ 24 w 433"/>
                  <a:gd name="T67" fmla="*/ 117 h 434"/>
                  <a:gd name="T68" fmla="*/ 41 w 433"/>
                  <a:gd name="T69" fmla="*/ 89 h 434"/>
                  <a:gd name="T70" fmla="*/ 63 w 433"/>
                  <a:gd name="T71" fmla="*/ 63 h 434"/>
                  <a:gd name="T72" fmla="*/ 88 w 433"/>
                  <a:gd name="T73" fmla="*/ 42 h 434"/>
                  <a:gd name="T74" fmla="*/ 117 w 433"/>
                  <a:gd name="T75" fmla="*/ 25 h 434"/>
                  <a:gd name="T76" fmla="*/ 147 w 433"/>
                  <a:gd name="T77" fmla="*/ 12 h 434"/>
                  <a:gd name="T78" fmla="*/ 181 w 433"/>
                  <a:gd name="T79" fmla="*/ 3 h 434"/>
                  <a:gd name="T80" fmla="*/ 216 w 433"/>
                  <a:gd name="T81"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3" h="434">
                    <a:moveTo>
                      <a:pt x="216" y="0"/>
                    </a:moveTo>
                    <a:lnTo>
                      <a:pt x="251" y="3"/>
                    </a:lnTo>
                    <a:lnTo>
                      <a:pt x="285" y="12"/>
                    </a:lnTo>
                    <a:lnTo>
                      <a:pt x="316" y="25"/>
                    </a:lnTo>
                    <a:lnTo>
                      <a:pt x="345" y="42"/>
                    </a:lnTo>
                    <a:lnTo>
                      <a:pt x="369" y="63"/>
                    </a:lnTo>
                    <a:lnTo>
                      <a:pt x="392" y="89"/>
                    </a:lnTo>
                    <a:lnTo>
                      <a:pt x="409" y="117"/>
                    </a:lnTo>
                    <a:lnTo>
                      <a:pt x="422" y="148"/>
                    </a:lnTo>
                    <a:lnTo>
                      <a:pt x="430" y="182"/>
                    </a:lnTo>
                    <a:lnTo>
                      <a:pt x="433" y="217"/>
                    </a:lnTo>
                    <a:lnTo>
                      <a:pt x="430" y="252"/>
                    </a:lnTo>
                    <a:lnTo>
                      <a:pt x="422" y="285"/>
                    </a:lnTo>
                    <a:lnTo>
                      <a:pt x="409" y="317"/>
                    </a:lnTo>
                    <a:lnTo>
                      <a:pt x="392" y="346"/>
                    </a:lnTo>
                    <a:lnTo>
                      <a:pt x="369" y="370"/>
                    </a:lnTo>
                    <a:lnTo>
                      <a:pt x="345" y="392"/>
                    </a:lnTo>
                    <a:lnTo>
                      <a:pt x="316" y="410"/>
                    </a:lnTo>
                    <a:lnTo>
                      <a:pt x="285" y="423"/>
                    </a:lnTo>
                    <a:lnTo>
                      <a:pt x="251" y="431"/>
                    </a:lnTo>
                    <a:lnTo>
                      <a:pt x="216" y="434"/>
                    </a:lnTo>
                    <a:lnTo>
                      <a:pt x="181" y="431"/>
                    </a:lnTo>
                    <a:lnTo>
                      <a:pt x="147" y="423"/>
                    </a:lnTo>
                    <a:lnTo>
                      <a:pt x="117" y="410"/>
                    </a:lnTo>
                    <a:lnTo>
                      <a:pt x="88" y="392"/>
                    </a:lnTo>
                    <a:lnTo>
                      <a:pt x="63" y="370"/>
                    </a:lnTo>
                    <a:lnTo>
                      <a:pt x="41" y="346"/>
                    </a:lnTo>
                    <a:lnTo>
                      <a:pt x="24" y="317"/>
                    </a:lnTo>
                    <a:lnTo>
                      <a:pt x="11" y="285"/>
                    </a:lnTo>
                    <a:lnTo>
                      <a:pt x="3" y="252"/>
                    </a:lnTo>
                    <a:lnTo>
                      <a:pt x="0" y="217"/>
                    </a:lnTo>
                    <a:lnTo>
                      <a:pt x="3" y="182"/>
                    </a:lnTo>
                    <a:lnTo>
                      <a:pt x="11" y="148"/>
                    </a:lnTo>
                    <a:lnTo>
                      <a:pt x="24" y="117"/>
                    </a:lnTo>
                    <a:lnTo>
                      <a:pt x="41" y="89"/>
                    </a:lnTo>
                    <a:lnTo>
                      <a:pt x="63" y="63"/>
                    </a:lnTo>
                    <a:lnTo>
                      <a:pt x="88" y="42"/>
                    </a:lnTo>
                    <a:lnTo>
                      <a:pt x="117" y="25"/>
                    </a:lnTo>
                    <a:lnTo>
                      <a:pt x="147" y="12"/>
                    </a:lnTo>
                    <a:lnTo>
                      <a:pt x="181" y="3"/>
                    </a:lnTo>
                    <a:lnTo>
                      <a:pt x="216"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8" name="Freeform 12">
                <a:extLst>
                  <a:ext uri="{FF2B5EF4-FFF2-40B4-BE49-F238E27FC236}">
                    <a16:creationId xmlns:a16="http://schemas.microsoft.com/office/drawing/2014/main" id="{C126FEB4-FF1C-4587-BF79-418AF6910999}"/>
                  </a:ext>
                </a:extLst>
              </p:cNvPr>
              <p:cNvSpPr>
                <a:spLocks/>
              </p:cNvSpPr>
              <p:nvPr/>
            </p:nvSpPr>
            <p:spPr bwMode="auto">
              <a:xfrm>
                <a:off x="13635038" y="-963613"/>
                <a:ext cx="80963" cy="30163"/>
              </a:xfrm>
              <a:custGeom>
                <a:avLst/>
                <a:gdLst>
                  <a:gd name="T0" fmla="*/ 70 w 508"/>
                  <a:gd name="T1" fmla="*/ 0 h 192"/>
                  <a:gd name="T2" fmla="*/ 438 w 508"/>
                  <a:gd name="T3" fmla="*/ 0 h 192"/>
                  <a:gd name="T4" fmla="*/ 457 w 508"/>
                  <a:gd name="T5" fmla="*/ 3 h 192"/>
                  <a:gd name="T6" fmla="*/ 473 w 508"/>
                  <a:gd name="T7" fmla="*/ 11 h 192"/>
                  <a:gd name="T8" fmla="*/ 488 w 508"/>
                  <a:gd name="T9" fmla="*/ 21 h 192"/>
                  <a:gd name="T10" fmla="*/ 499 w 508"/>
                  <a:gd name="T11" fmla="*/ 35 h 192"/>
                  <a:gd name="T12" fmla="*/ 506 w 508"/>
                  <a:gd name="T13" fmla="*/ 52 h 192"/>
                  <a:gd name="T14" fmla="*/ 508 w 508"/>
                  <a:gd name="T15" fmla="*/ 71 h 192"/>
                  <a:gd name="T16" fmla="*/ 508 w 508"/>
                  <a:gd name="T17" fmla="*/ 121 h 192"/>
                  <a:gd name="T18" fmla="*/ 506 w 508"/>
                  <a:gd name="T19" fmla="*/ 140 h 192"/>
                  <a:gd name="T20" fmla="*/ 499 w 508"/>
                  <a:gd name="T21" fmla="*/ 156 h 192"/>
                  <a:gd name="T22" fmla="*/ 488 w 508"/>
                  <a:gd name="T23" fmla="*/ 170 h 192"/>
                  <a:gd name="T24" fmla="*/ 473 w 508"/>
                  <a:gd name="T25" fmla="*/ 182 h 192"/>
                  <a:gd name="T26" fmla="*/ 457 w 508"/>
                  <a:gd name="T27" fmla="*/ 189 h 192"/>
                  <a:gd name="T28" fmla="*/ 438 w 508"/>
                  <a:gd name="T29" fmla="*/ 192 h 192"/>
                  <a:gd name="T30" fmla="*/ 70 w 508"/>
                  <a:gd name="T31" fmla="*/ 192 h 192"/>
                  <a:gd name="T32" fmla="*/ 52 w 508"/>
                  <a:gd name="T33" fmla="*/ 189 h 192"/>
                  <a:gd name="T34" fmla="*/ 34 w 508"/>
                  <a:gd name="T35" fmla="*/ 182 h 192"/>
                  <a:gd name="T36" fmla="*/ 20 w 508"/>
                  <a:gd name="T37" fmla="*/ 170 h 192"/>
                  <a:gd name="T38" fmla="*/ 9 w 508"/>
                  <a:gd name="T39" fmla="*/ 156 h 192"/>
                  <a:gd name="T40" fmla="*/ 2 w 508"/>
                  <a:gd name="T41" fmla="*/ 140 h 192"/>
                  <a:gd name="T42" fmla="*/ 0 w 508"/>
                  <a:gd name="T43" fmla="*/ 121 h 192"/>
                  <a:gd name="T44" fmla="*/ 0 w 508"/>
                  <a:gd name="T45" fmla="*/ 71 h 192"/>
                  <a:gd name="T46" fmla="*/ 2 w 508"/>
                  <a:gd name="T47" fmla="*/ 52 h 192"/>
                  <a:gd name="T48" fmla="*/ 9 w 508"/>
                  <a:gd name="T49" fmla="*/ 35 h 192"/>
                  <a:gd name="T50" fmla="*/ 20 w 508"/>
                  <a:gd name="T51" fmla="*/ 21 h 192"/>
                  <a:gd name="T52" fmla="*/ 34 w 508"/>
                  <a:gd name="T53" fmla="*/ 11 h 192"/>
                  <a:gd name="T54" fmla="*/ 52 w 508"/>
                  <a:gd name="T55" fmla="*/ 3 h 192"/>
                  <a:gd name="T56" fmla="*/ 70 w 508"/>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8" h="192">
                    <a:moveTo>
                      <a:pt x="70" y="0"/>
                    </a:moveTo>
                    <a:lnTo>
                      <a:pt x="438" y="0"/>
                    </a:lnTo>
                    <a:lnTo>
                      <a:pt x="457" y="3"/>
                    </a:lnTo>
                    <a:lnTo>
                      <a:pt x="473" y="11"/>
                    </a:lnTo>
                    <a:lnTo>
                      <a:pt x="488" y="21"/>
                    </a:lnTo>
                    <a:lnTo>
                      <a:pt x="499" y="35"/>
                    </a:lnTo>
                    <a:lnTo>
                      <a:pt x="506" y="52"/>
                    </a:lnTo>
                    <a:lnTo>
                      <a:pt x="508" y="71"/>
                    </a:lnTo>
                    <a:lnTo>
                      <a:pt x="508" y="121"/>
                    </a:lnTo>
                    <a:lnTo>
                      <a:pt x="506" y="140"/>
                    </a:lnTo>
                    <a:lnTo>
                      <a:pt x="499" y="156"/>
                    </a:lnTo>
                    <a:lnTo>
                      <a:pt x="488" y="170"/>
                    </a:lnTo>
                    <a:lnTo>
                      <a:pt x="473" y="182"/>
                    </a:lnTo>
                    <a:lnTo>
                      <a:pt x="457" y="189"/>
                    </a:lnTo>
                    <a:lnTo>
                      <a:pt x="438" y="192"/>
                    </a:lnTo>
                    <a:lnTo>
                      <a:pt x="70" y="192"/>
                    </a:lnTo>
                    <a:lnTo>
                      <a:pt x="52" y="189"/>
                    </a:lnTo>
                    <a:lnTo>
                      <a:pt x="34" y="182"/>
                    </a:lnTo>
                    <a:lnTo>
                      <a:pt x="20" y="170"/>
                    </a:lnTo>
                    <a:lnTo>
                      <a:pt x="9" y="156"/>
                    </a:lnTo>
                    <a:lnTo>
                      <a:pt x="2" y="140"/>
                    </a:lnTo>
                    <a:lnTo>
                      <a:pt x="0" y="121"/>
                    </a:lnTo>
                    <a:lnTo>
                      <a:pt x="0" y="71"/>
                    </a:lnTo>
                    <a:lnTo>
                      <a:pt x="2" y="52"/>
                    </a:lnTo>
                    <a:lnTo>
                      <a:pt x="9" y="35"/>
                    </a:lnTo>
                    <a:lnTo>
                      <a:pt x="20" y="21"/>
                    </a:lnTo>
                    <a:lnTo>
                      <a:pt x="34" y="11"/>
                    </a:lnTo>
                    <a:lnTo>
                      <a:pt x="52" y="3"/>
                    </a:lnTo>
                    <a:lnTo>
                      <a:pt x="7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9" name="Freeform 13">
                <a:extLst>
                  <a:ext uri="{FF2B5EF4-FFF2-40B4-BE49-F238E27FC236}">
                    <a16:creationId xmlns:a16="http://schemas.microsoft.com/office/drawing/2014/main" id="{BB44765D-9AB2-4D1D-BB35-4FF26DB4F020}"/>
                  </a:ext>
                </a:extLst>
              </p:cNvPr>
              <p:cNvSpPr>
                <a:spLocks/>
              </p:cNvSpPr>
              <p:nvPr/>
            </p:nvSpPr>
            <p:spPr bwMode="auto">
              <a:xfrm>
                <a:off x="13796963" y="-1182688"/>
                <a:ext cx="44450" cy="44450"/>
              </a:xfrm>
              <a:custGeom>
                <a:avLst/>
                <a:gdLst>
                  <a:gd name="T0" fmla="*/ 140 w 282"/>
                  <a:gd name="T1" fmla="*/ 0 h 281"/>
                  <a:gd name="T2" fmla="*/ 169 w 282"/>
                  <a:gd name="T3" fmla="*/ 2 h 281"/>
                  <a:gd name="T4" fmla="*/ 195 w 282"/>
                  <a:gd name="T5" fmla="*/ 10 h 281"/>
                  <a:gd name="T6" fmla="*/ 220 w 282"/>
                  <a:gd name="T7" fmla="*/ 23 h 281"/>
                  <a:gd name="T8" fmla="*/ 240 w 282"/>
                  <a:gd name="T9" fmla="*/ 40 h 281"/>
                  <a:gd name="T10" fmla="*/ 258 w 282"/>
                  <a:gd name="T11" fmla="*/ 62 h 281"/>
                  <a:gd name="T12" fmla="*/ 271 w 282"/>
                  <a:gd name="T13" fmla="*/ 85 h 281"/>
                  <a:gd name="T14" fmla="*/ 279 w 282"/>
                  <a:gd name="T15" fmla="*/ 112 h 281"/>
                  <a:gd name="T16" fmla="*/ 282 w 282"/>
                  <a:gd name="T17" fmla="*/ 140 h 281"/>
                  <a:gd name="T18" fmla="*/ 279 w 282"/>
                  <a:gd name="T19" fmla="*/ 169 h 281"/>
                  <a:gd name="T20" fmla="*/ 271 w 282"/>
                  <a:gd name="T21" fmla="*/ 195 h 281"/>
                  <a:gd name="T22" fmla="*/ 258 w 282"/>
                  <a:gd name="T23" fmla="*/ 219 h 281"/>
                  <a:gd name="T24" fmla="*/ 240 w 282"/>
                  <a:gd name="T25" fmla="*/ 240 h 281"/>
                  <a:gd name="T26" fmla="*/ 220 w 282"/>
                  <a:gd name="T27" fmla="*/ 257 h 281"/>
                  <a:gd name="T28" fmla="*/ 195 w 282"/>
                  <a:gd name="T29" fmla="*/ 271 h 281"/>
                  <a:gd name="T30" fmla="*/ 169 w 282"/>
                  <a:gd name="T31" fmla="*/ 279 h 281"/>
                  <a:gd name="T32" fmla="*/ 140 w 282"/>
                  <a:gd name="T33" fmla="*/ 281 h 281"/>
                  <a:gd name="T34" fmla="*/ 112 w 282"/>
                  <a:gd name="T35" fmla="*/ 279 h 281"/>
                  <a:gd name="T36" fmla="*/ 86 w 282"/>
                  <a:gd name="T37" fmla="*/ 271 h 281"/>
                  <a:gd name="T38" fmla="*/ 62 w 282"/>
                  <a:gd name="T39" fmla="*/ 257 h 281"/>
                  <a:gd name="T40" fmla="*/ 41 w 282"/>
                  <a:gd name="T41" fmla="*/ 240 h 281"/>
                  <a:gd name="T42" fmla="*/ 24 w 282"/>
                  <a:gd name="T43" fmla="*/ 219 h 281"/>
                  <a:gd name="T44" fmla="*/ 11 w 282"/>
                  <a:gd name="T45" fmla="*/ 195 h 281"/>
                  <a:gd name="T46" fmla="*/ 3 w 282"/>
                  <a:gd name="T47" fmla="*/ 169 h 281"/>
                  <a:gd name="T48" fmla="*/ 0 w 282"/>
                  <a:gd name="T49" fmla="*/ 140 h 281"/>
                  <a:gd name="T50" fmla="*/ 3 w 282"/>
                  <a:gd name="T51" fmla="*/ 112 h 281"/>
                  <a:gd name="T52" fmla="*/ 11 w 282"/>
                  <a:gd name="T53" fmla="*/ 85 h 281"/>
                  <a:gd name="T54" fmla="*/ 24 w 282"/>
                  <a:gd name="T55" fmla="*/ 62 h 281"/>
                  <a:gd name="T56" fmla="*/ 41 w 282"/>
                  <a:gd name="T57" fmla="*/ 40 h 281"/>
                  <a:gd name="T58" fmla="*/ 62 w 282"/>
                  <a:gd name="T59" fmla="*/ 23 h 281"/>
                  <a:gd name="T60" fmla="*/ 86 w 282"/>
                  <a:gd name="T61" fmla="*/ 10 h 281"/>
                  <a:gd name="T62" fmla="*/ 112 w 282"/>
                  <a:gd name="T63" fmla="*/ 2 h 281"/>
                  <a:gd name="T64" fmla="*/ 140 w 282"/>
                  <a:gd name="T6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2" h="281">
                    <a:moveTo>
                      <a:pt x="140" y="0"/>
                    </a:moveTo>
                    <a:lnTo>
                      <a:pt x="169" y="2"/>
                    </a:lnTo>
                    <a:lnTo>
                      <a:pt x="195" y="10"/>
                    </a:lnTo>
                    <a:lnTo>
                      <a:pt x="220" y="23"/>
                    </a:lnTo>
                    <a:lnTo>
                      <a:pt x="240" y="40"/>
                    </a:lnTo>
                    <a:lnTo>
                      <a:pt x="258" y="62"/>
                    </a:lnTo>
                    <a:lnTo>
                      <a:pt x="271" y="85"/>
                    </a:lnTo>
                    <a:lnTo>
                      <a:pt x="279" y="112"/>
                    </a:lnTo>
                    <a:lnTo>
                      <a:pt x="282" y="140"/>
                    </a:lnTo>
                    <a:lnTo>
                      <a:pt x="279" y="169"/>
                    </a:lnTo>
                    <a:lnTo>
                      <a:pt x="271" y="195"/>
                    </a:lnTo>
                    <a:lnTo>
                      <a:pt x="258" y="219"/>
                    </a:lnTo>
                    <a:lnTo>
                      <a:pt x="240" y="240"/>
                    </a:lnTo>
                    <a:lnTo>
                      <a:pt x="220" y="257"/>
                    </a:lnTo>
                    <a:lnTo>
                      <a:pt x="195" y="271"/>
                    </a:lnTo>
                    <a:lnTo>
                      <a:pt x="169" y="279"/>
                    </a:lnTo>
                    <a:lnTo>
                      <a:pt x="140" y="281"/>
                    </a:lnTo>
                    <a:lnTo>
                      <a:pt x="112" y="279"/>
                    </a:lnTo>
                    <a:lnTo>
                      <a:pt x="86" y="271"/>
                    </a:lnTo>
                    <a:lnTo>
                      <a:pt x="62" y="257"/>
                    </a:lnTo>
                    <a:lnTo>
                      <a:pt x="41" y="240"/>
                    </a:lnTo>
                    <a:lnTo>
                      <a:pt x="24" y="219"/>
                    </a:lnTo>
                    <a:lnTo>
                      <a:pt x="11" y="195"/>
                    </a:lnTo>
                    <a:lnTo>
                      <a:pt x="3" y="169"/>
                    </a:lnTo>
                    <a:lnTo>
                      <a:pt x="0" y="140"/>
                    </a:lnTo>
                    <a:lnTo>
                      <a:pt x="3" y="112"/>
                    </a:lnTo>
                    <a:lnTo>
                      <a:pt x="11" y="85"/>
                    </a:lnTo>
                    <a:lnTo>
                      <a:pt x="24" y="62"/>
                    </a:lnTo>
                    <a:lnTo>
                      <a:pt x="41" y="40"/>
                    </a:lnTo>
                    <a:lnTo>
                      <a:pt x="62" y="23"/>
                    </a:lnTo>
                    <a:lnTo>
                      <a:pt x="86" y="10"/>
                    </a:lnTo>
                    <a:lnTo>
                      <a:pt x="112" y="2"/>
                    </a:lnTo>
                    <a:lnTo>
                      <a:pt x="14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0" name="Freeform 14">
                <a:extLst>
                  <a:ext uri="{FF2B5EF4-FFF2-40B4-BE49-F238E27FC236}">
                    <a16:creationId xmlns:a16="http://schemas.microsoft.com/office/drawing/2014/main" id="{CDAF81D7-9E4B-4937-BDE2-2E83A6DF88CB}"/>
                  </a:ext>
                </a:extLst>
              </p:cNvPr>
              <p:cNvSpPr>
                <a:spLocks/>
              </p:cNvSpPr>
              <p:nvPr/>
            </p:nvSpPr>
            <p:spPr bwMode="auto">
              <a:xfrm>
                <a:off x="13839825" y="-968375"/>
                <a:ext cx="61913" cy="39688"/>
              </a:xfrm>
              <a:custGeom>
                <a:avLst/>
                <a:gdLst>
                  <a:gd name="T0" fmla="*/ 312 w 392"/>
                  <a:gd name="T1" fmla="*/ 0 h 246"/>
                  <a:gd name="T2" fmla="*/ 331 w 392"/>
                  <a:gd name="T3" fmla="*/ 3 h 246"/>
                  <a:gd name="T4" fmla="*/ 347 w 392"/>
                  <a:gd name="T5" fmla="*/ 10 h 246"/>
                  <a:gd name="T6" fmla="*/ 360 w 392"/>
                  <a:gd name="T7" fmla="*/ 21 h 246"/>
                  <a:gd name="T8" fmla="*/ 371 w 392"/>
                  <a:gd name="T9" fmla="*/ 36 h 246"/>
                  <a:gd name="T10" fmla="*/ 379 w 392"/>
                  <a:gd name="T11" fmla="*/ 54 h 246"/>
                  <a:gd name="T12" fmla="*/ 390 w 392"/>
                  <a:gd name="T13" fmla="*/ 103 h 246"/>
                  <a:gd name="T14" fmla="*/ 392 w 392"/>
                  <a:gd name="T15" fmla="*/ 121 h 246"/>
                  <a:gd name="T16" fmla="*/ 389 w 392"/>
                  <a:gd name="T17" fmla="*/ 139 h 246"/>
                  <a:gd name="T18" fmla="*/ 382 w 392"/>
                  <a:gd name="T19" fmla="*/ 156 h 246"/>
                  <a:gd name="T20" fmla="*/ 369 w 392"/>
                  <a:gd name="T21" fmla="*/ 170 h 246"/>
                  <a:gd name="T22" fmla="*/ 355 w 392"/>
                  <a:gd name="T23" fmla="*/ 180 h 246"/>
                  <a:gd name="T24" fmla="*/ 338 w 392"/>
                  <a:gd name="T25" fmla="*/ 187 h 246"/>
                  <a:gd name="T26" fmla="*/ 98 w 392"/>
                  <a:gd name="T27" fmla="*/ 244 h 246"/>
                  <a:gd name="T28" fmla="*/ 78 w 392"/>
                  <a:gd name="T29" fmla="*/ 246 h 246"/>
                  <a:gd name="T30" fmla="*/ 61 w 392"/>
                  <a:gd name="T31" fmla="*/ 243 h 246"/>
                  <a:gd name="T32" fmla="*/ 45 w 392"/>
                  <a:gd name="T33" fmla="*/ 236 h 246"/>
                  <a:gd name="T34" fmla="*/ 30 w 392"/>
                  <a:gd name="T35" fmla="*/ 225 h 246"/>
                  <a:gd name="T36" fmla="*/ 19 w 392"/>
                  <a:gd name="T37" fmla="*/ 210 h 246"/>
                  <a:gd name="T38" fmla="*/ 13 w 392"/>
                  <a:gd name="T39" fmla="*/ 192 h 246"/>
                  <a:gd name="T40" fmla="*/ 1 w 392"/>
                  <a:gd name="T41" fmla="*/ 144 h 246"/>
                  <a:gd name="T42" fmla="*/ 0 w 392"/>
                  <a:gd name="T43" fmla="*/ 125 h 246"/>
                  <a:gd name="T44" fmla="*/ 2 w 392"/>
                  <a:gd name="T45" fmla="*/ 107 h 246"/>
                  <a:gd name="T46" fmla="*/ 10 w 392"/>
                  <a:gd name="T47" fmla="*/ 91 h 246"/>
                  <a:gd name="T48" fmla="*/ 21 w 392"/>
                  <a:gd name="T49" fmla="*/ 76 h 246"/>
                  <a:gd name="T50" fmla="*/ 35 w 392"/>
                  <a:gd name="T51" fmla="*/ 66 h 246"/>
                  <a:gd name="T52" fmla="*/ 53 w 392"/>
                  <a:gd name="T53" fmla="*/ 59 h 246"/>
                  <a:gd name="T54" fmla="*/ 293 w 392"/>
                  <a:gd name="T55" fmla="*/ 2 h 246"/>
                  <a:gd name="T56" fmla="*/ 312 w 392"/>
                  <a:gd name="T5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2" h="246">
                    <a:moveTo>
                      <a:pt x="312" y="0"/>
                    </a:moveTo>
                    <a:lnTo>
                      <a:pt x="331" y="3"/>
                    </a:lnTo>
                    <a:lnTo>
                      <a:pt x="347" y="10"/>
                    </a:lnTo>
                    <a:lnTo>
                      <a:pt x="360" y="21"/>
                    </a:lnTo>
                    <a:lnTo>
                      <a:pt x="371" y="36"/>
                    </a:lnTo>
                    <a:lnTo>
                      <a:pt x="379" y="54"/>
                    </a:lnTo>
                    <a:lnTo>
                      <a:pt x="390" y="103"/>
                    </a:lnTo>
                    <a:lnTo>
                      <a:pt x="392" y="121"/>
                    </a:lnTo>
                    <a:lnTo>
                      <a:pt x="389" y="139"/>
                    </a:lnTo>
                    <a:lnTo>
                      <a:pt x="382" y="156"/>
                    </a:lnTo>
                    <a:lnTo>
                      <a:pt x="369" y="170"/>
                    </a:lnTo>
                    <a:lnTo>
                      <a:pt x="355" y="180"/>
                    </a:lnTo>
                    <a:lnTo>
                      <a:pt x="338" y="187"/>
                    </a:lnTo>
                    <a:lnTo>
                      <a:pt x="98" y="244"/>
                    </a:lnTo>
                    <a:lnTo>
                      <a:pt x="78" y="246"/>
                    </a:lnTo>
                    <a:lnTo>
                      <a:pt x="61" y="243"/>
                    </a:lnTo>
                    <a:lnTo>
                      <a:pt x="45" y="236"/>
                    </a:lnTo>
                    <a:lnTo>
                      <a:pt x="30" y="225"/>
                    </a:lnTo>
                    <a:lnTo>
                      <a:pt x="19" y="210"/>
                    </a:lnTo>
                    <a:lnTo>
                      <a:pt x="13" y="192"/>
                    </a:lnTo>
                    <a:lnTo>
                      <a:pt x="1" y="144"/>
                    </a:lnTo>
                    <a:lnTo>
                      <a:pt x="0" y="125"/>
                    </a:lnTo>
                    <a:lnTo>
                      <a:pt x="2" y="107"/>
                    </a:lnTo>
                    <a:lnTo>
                      <a:pt x="10" y="91"/>
                    </a:lnTo>
                    <a:lnTo>
                      <a:pt x="21" y="76"/>
                    </a:lnTo>
                    <a:lnTo>
                      <a:pt x="35" y="66"/>
                    </a:lnTo>
                    <a:lnTo>
                      <a:pt x="53" y="59"/>
                    </a:lnTo>
                    <a:lnTo>
                      <a:pt x="293" y="2"/>
                    </a:lnTo>
                    <a:lnTo>
                      <a:pt x="31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1" name="Freeform 15">
                <a:extLst>
                  <a:ext uri="{FF2B5EF4-FFF2-40B4-BE49-F238E27FC236}">
                    <a16:creationId xmlns:a16="http://schemas.microsoft.com/office/drawing/2014/main" id="{B4ABA498-F2B7-444F-9C82-CCF7BF3EFF1D}"/>
                  </a:ext>
                </a:extLst>
              </p:cNvPr>
              <p:cNvSpPr>
                <a:spLocks/>
              </p:cNvSpPr>
              <p:nvPr/>
            </p:nvSpPr>
            <p:spPr bwMode="auto">
              <a:xfrm>
                <a:off x="13442950" y="-1238250"/>
                <a:ext cx="101600" cy="41275"/>
              </a:xfrm>
              <a:custGeom>
                <a:avLst/>
                <a:gdLst>
                  <a:gd name="T0" fmla="*/ 64 w 637"/>
                  <a:gd name="T1" fmla="*/ 0 h 256"/>
                  <a:gd name="T2" fmla="*/ 82 w 637"/>
                  <a:gd name="T3" fmla="*/ 3 h 256"/>
                  <a:gd name="T4" fmla="*/ 97 w 637"/>
                  <a:gd name="T5" fmla="*/ 10 h 256"/>
                  <a:gd name="T6" fmla="*/ 109 w 637"/>
                  <a:gd name="T7" fmla="*/ 20 h 256"/>
                  <a:gd name="T8" fmla="*/ 119 w 637"/>
                  <a:gd name="T9" fmla="*/ 32 h 256"/>
                  <a:gd name="T10" fmla="*/ 127 w 637"/>
                  <a:gd name="T11" fmla="*/ 47 h 256"/>
                  <a:gd name="T12" fmla="*/ 129 w 637"/>
                  <a:gd name="T13" fmla="*/ 65 h 256"/>
                  <a:gd name="T14" fmla="*/ 129 w 637"/>
                  <a:gd name="T15" fmla="*/ 129 h 256"/>
                  <a:gd name="T16" fmla="*/ 508 w 637"/>
                  <a:gd name="T17" fmla="*/ 129 h 256"/>
                  <a:gd name="T18" fmla="*/ 508 w 637"/>
                  <a:gd name="T19" fmla="*/ 65 h 256"/>
                  <a:gd name="T20" fmla="*/ 511 w 637"/>
                  <a:gd name="T21" fmla="*/ 47 h 256"/>
                  <a:gd name="T22" fmla="*/ 518 w 637"/>
                  <a:gd name="T23" fmla="*/ 32 h 256"/>
                  <a:gd name="T24" fmla="*/ 528 w 637"/>
                  <a:gd name="T25" fmla="*/ 20 h 256"/>
                  <a:gd name="T26" fmla="*/ 541 w 637"/>
                  <a:gd name="T27" fmla="*/ 10 h 256"/>
                  <a:gd name="T28" fmla="*/ 556 w 637"/>
                  <a:gd name="T29" fmla="*/ 3 h 256"/>
                  <a:gd name="T30" fmla="*/ 573 w 637"/>
                  <a:gd name="T31" fmla="*/ 0 h 256"/>
                  <a:gd name="T32" fmla="*/ 590 w 637"/>
                  <a:gd name="T33" fmla="*/ 3 h 256"/>
                  <a:gd name="T34" fmla="*/ 605 w 637"/>
                  <a:gd name="T35" fmla="*/ 10 h 256"/>
                  <a:gd name="T36" fmla="*/ 618 w 637"/>
                  <a:gd name="T37" fmla="*/ 20 h 256"/>
                  <a:gd name="T38" fmla="*/ 629 w 637"/>
                  <a:gd name="T39" fmla="*/ 32 h 256"/>
                  <a:gd name="T40" fmla="*/ 635 w 637"/>
                  <a:gd name="T41" fmla="*/ 47 h 256"/>
                  <a:gd name="T42" fmla="*/ 637 w 637"/>
                  <a:gd name="T43" fmla="*/ 65 h 256"/>
                  <a:gd name="T44" fmla="*/ 637 w 637"/>
                  <a:gd name="T45" fmla="*/ 193 h 256"/>
                  <a:gd name="T46" fmla="*/ 635 w 637"/>
                  <a:gd name="T47" fmla="*/ 209 h 256"/>
                  <a:gd name="T48" fmla="*/ 629 w 637"/>
                  <a:gd name="T49" fmla="*/ 224 h 256"/>
                  <a:gd name="T50" fmla="*/ 618 w 637"/>
                  <a:gd name="T51" fmla="*/ 238 h 256"/>
                  <a:gd name="T52" fmla="*/ 605 w 637"/>
                  <a:gd name="T53" fmla="*/ 248 h 256"/>
                  <a:gd name="T54" fmla="*/ 590 w 637"/>
                  <a:gd name="T55" fmla="*/ 254 h 256"/>
                  <a:gd name="T56" fmla="*/ 573 w 637"/>
                  <a:gd name="T57" fmla="*/ 256 h 256"/>
                  <a:gd name="T58" fmla="*/ 64 w 637"/>
                  <a:gd name="T59" fmla="*/ 256 h 256"/>
                  <a:gd name="T60" fmla="*/ 47 w 637"/>
                  <a:gd name="T61" fmla="*/ 254 h 256"/>
                  <a:gd name="T62" fmla="*/ 32 w 637"/>
                  <a:gd name="T63" fmla="*/ 248 h 256"/>
                  <a:gd name="T64" fmla="*/ 20 w 637"/>
                  <a:gd name="T65" fmla="*/ 238 h 256"/>
                  <a:gd name="T66" fmla="*/ 9 w 637"/>
                  <a:gd name="T67" fmla="*/ 224 h 256"/>
                  <a:gd name="T68" fmla="*/ 2 w 637"/>
                  <a:gd name="T69" fmla="*/ 209 h 256"/>
                  <a:gd name="T70" fmla="*/ 0 w 637"/>
                  <a:gd name="T71" fmla="*/ 193 h 256"/>
                  <a:gd name="T72" fmla="*/ 0 w 637"/>
                  <a:gd name="T73" fmla="*/ 65 h 256"/>
                  <a:gd name="T74" fmla="*/ 2 w 637"/>
                  <a:gd name="T75" fmla="*/ 47 h 256"/>
                  <a:gd name="T76" fmla="*/ 9 w 637"/>
                  <a:gd name="T77" fmla="*/ 32 h 256"/>
                  <a:gd name="T78" fmla="*/ 20 w 637"/>
                  <a:gd name="T79" fmla="*/ 20 h 256"/>
                  <a:gd name="T80" fmla="*/ 32 w 637"/>
                  <a:gd name="T81" fmla="*/ 10 h 256"/>
                  <a:gd name="T82" fmla="*/ 47 w 637"/>
                  <a:gd name="T83" fmla="*/ 3 h 256"/>
                  <a:gd name="T84" fmla="*/ 64 w 637"/>
                  <a:gd name="T8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7" h="256">
                    <a:moveTo>
                      <a:pt x="64" y="0"/>
                    </a:moveTo>
                    <a:lnTo>
                      <a:pt x="82" y="3"/>
                    </a:lnTo>
                    <a:lnTo>
                      <a:pt x="97" y="10"/>
                    </a:lnTo>
                    <a:lnTo>
                      <a:pt x="109" y="20"/>
                    </a:lnTo>
                    <a:lnTo>
                      <a:pt x="119" y="32"/>
                    </a:lnTo>
                    <a:lnTo>
                      <a:pt x="127" y="47"/>
                    </a:lnTo>
                    <a:lnTo>
                      <a:pt x="129" y="65"/>
                    </a:lnTo>
                    <a:lnTo>
                      <a:pt x="129" y="129"/>
                    </a:lnTo>
                    <a:lnTo>
                      <a:pt x="508" y="129"/>
                    </a:lnTo>
                    <a:lnTo>
                      <a:pt x="508" y="65"/>
                    </a:lnTo>
                    <a:lnTo>
                      <a:pt x="511" y="47"/>
                    </a:lnTo>
                    <a:lnTo>
                      <a:pt x="518" y="32"/>
                    </a:lnTo>
                    <a:lnTo>
                      <a:pt x="528" y="20"/>
                    </a:lnTo>
                    <a:lnTo>
                      <a:pt x="541" y="10"/>
                    </a:lnTo>
                    <a:lnTo>
                      <a:pt x="556" y="3"/>
                    </a:lnTo>
                    <a:lnTo>
                      <a:pt x="573" y="0"/>
                    </a:lnTo>
                    <a:lnTo>
                      <a:pt x="590" y="3"/>
                    </a:lnTo>
                    <a:lnTo>
                      <a:pt x="605" y="10"/>
                    </a:lnTo>
                    <a:lnTo>
                      <a:pt x="618" y="20"/>
                    </a:lnTo>
                    <a:lnTo>
                      <a:pt x="629" y="32"/>
                    </a:lnTo>
                    <a:lnTo>
                      <a:pt x="635" y="47"/>
                    </a:lnTo>
                    <a:lnTo>
                      <a:pt x="637" y="65"/>
                    </a:lnTo>
                    <a:lnTo>
                      <a:pt x="637" y="193"/>
                    </a:lnTo>
                    <a:lnTo>
                      <a:pt x="635" y="209"/>
                    </a:lnTo>
                    <a:lnTo>
                      <a:pt x="629" y="224"/>
                    </a:lnTo>
                    <a:lnTo>
                      <a:pt x="618" y="238"/>
                    </a:lnTo>
                    <a:lnTo>
                      <a:pt x="605" y="248"/>
                    </a:lnTo>
                    <a:lnTo>
                      <a:pt x="590" y="254"/>
                    </a:lnTo>
                    <a:lnTo>
                      <a:pt x="573" y="256"/>
                    </a:lnTo>
                    <a:lnTo>
                      <a:pt x="64" y="256"/>
                    </a:lnTo>
                    <a:lnTo>
                      <a:pt x="47" y="254"/>
                    </a:lnTo>
                    <a:lnTo>
                      <a:pt x="32" y="248"/>
                    </a:lnTo>
                    <a:lnTo>
                      <a:pt x="20" y="238"/>
                    </a:lnTo>
                    <a:lnTo>
                      <a:pt x="9" y="224"/>
                    </a:lnTo>
                    <a:lnTo>
                      <a:pt x="2" y="209"/>
                    </a:lnTo>
                    <a:lnTo>
                      <a:pt x="0" y="193"/>
                    </a:lnTo>
                    <a:lnTo>
                      <a:pt x="0" y="65"/>
                    </a:lnTo>
                    <a:lnTo>
                      <a:pt x="2" y="47"/>
                    </a:lnTo>
                    <a:lnTo>
                      <a:pt x="9" y="32"/>
                    </a:lnTo>
                    <a:lnTo>
                      <a:pt x="20" y="20"/>
                    </a:lnTo>
                    <a:lnTo>
                      <a:pt x="32" y="10"/>
                    </a:lnTo>
                    <a:lnTo>
                      <a:pt x="47"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2" name="Freeform 16">
                <a:extLst>
                  <a:ext uri="{FF2B5EF4-FFF2-40B4-BE49-F238E27FC236}">
                    <a16:creationId xmlns:a16="http://schemas.microsoft.com/office/drawing/2014/main" id="{59DB11A3-AB90-4F63-B5A3-E92DC3DCC78D}"/>
                  </a:ext>
                </a:extLst>
              </p:cNvPr>
              <p:cNvSpPr>
                <a:spLocks/>
              </p:cNvSpPr>
              <p:nvPr/>
            </p:nvSpPr>
            <p:spPr bwMode="auto">
              <a:xfrm>
                <a:off x="13625513" y="-1338263"/>
                <a:ext cx="101600" cy="41275"/>
              </a:xfrm>
              <a:custGeom>
                <a:avLst/>
                <a:gdLst>
                  <a:gd name="T0" fmla="*/ 64 w 636"/>
                  <a:gd name="T1" fmla="*/ 0 h 257"/>
                  <a:gd name="T2" fmla="*/ 81 w 636"/>
                  <a:gd name="T3" fmla="*/ 2 h 257"/>
                  <a:gd name="T4" fmla="*/ 96 w 636"/>
                  <a:gd name="T5" fmla="*/ 9 h 257"/>
                  <a:gd name="T6" fmla="*/ 109 w 636"/>
                  <a:gd name="T7" fmla="*/ 20 h 257"/>
                  <a:gd name="T8" fmla="*/ 119 w 636"/>
                  <a:gd name="T9" fmla="*/ 32 h 257"/>
                  <a:gd name="T10" fmla="*/ 126 w 636"/>
                  <a:gd name="T11" fmla="*/ 47 h 257"/>
                  <a:gd name="T12" fmla="*/ 128 w 636"/>
                  <a:gd name="T13" fmla="*/ 64 h 257"/>
                  <a:gd name="T14" fmla="*/ 128 w 636"/>
                  <a:gd name="T15" fmla="*/ 129 h 257"/>
                  <a:gd name="T16" fmla="*/ 508 w 636"/>
                  <a:gd name="T17" fmla="*/ 129 h 257"/>
                  <a:gd name="T18" fmla="*/ 508 w 636"/>
                  <a:gd name="T19" fmla="*/ 64 h 257"/>
                  <a:gd name="T20" fmla="*/ 511 w 636"/>
                  <a:gd name="T21" fmla="*/ 47 h 257"/>
                  <a:gd name="T22" fmla="*/ 517 w 636"/>
                  <a:gd name="T23" fmla="*/ 32 h 257"/>
                  <a:gd name="T24" fmla="*/ 527 w 636"/>
                  <a:gd name="T25" fmla="*/ 20 h 257"/>
                  <a:gd name="T26" fmla="*/ 540 w 636"/>
                  <a:gd name="T27" fmla="*/ 9 h 257"/>
                  <a:gd name="T28" fmla="*/ 556 w 636"/>
                  <a:gd name="T29" fmla="*/ 2 h 257"/>
                  <a:gd name="T30" fmla="*/ 572 w 636"/>
                  <a:gd name="T31" fmla="*/ 0 h 257"/>
                  <a:gd name="T32" fmla="*/ 589 w 636"/>
                  <a:gd name="T33" fmla="*/ 2 h 257"/>
                  <a:gd name="T34" fmla="*/ 605 w 636"/>
                  <a:gd name="T35" fmla="*/ 9 h 257"/>
                  <a:gd name="T36" fmla="*/ 618 w 636"/>
                  <a:gd name="T37" fmla="*/ 20 h 257"/>
                  <a:gd name="T38" fmla="*/ 628 w 636"/>
                  <a:gd name="T39" fmla="*/ 32 h 257"/>
                  <a:gd name="T40" fmla="*/ 634 w 636"/>
                  <a:gd name="T41" fmla="*/ 47 h 257"/>
                  <a:gd name="T42" fmla="*/ 636 w 636"/>
                  <a:gd name="T43" fmla="*/ 64 h 257"/>
                  <a:gd name="T44" fmla="*/ 636 w 636"/>
                  <a:gd name="T45" fmla="*/ 193 h 257"/>
                  <a:gd name="T46" fmla="*/ 634 w 636"/>
                  <a:gd name="T47" fmla="*/ 209 h 257"/>
                  <a:gd name="T48" fmla="*/ 628 w 636"/>
                  <a:gd name="T49" fmla="*/ 224 h 257"/>
                  <a:gd name="T50" fmla="*/ 618 w 636"/>
                  <a:gd name="T51" fmla="*/ 237 h 257"/>
                  <a:gd name="T52" fmla="*/ 605 w 636"/>
                  <a:gd name="T53" fmla="*/ 248 h 257"/>
                  <a:gd name="T54" fmla="*/ 589 w 636"/>
                  <a:gd name="T55" fmla="*/ 254 h 257"/>
                  <a:gd name="T56" fmla="*/ 572 w 636"/>
                  <a:gd name="T57" fmla="*/ 257 h 257"/>
                  <a:gd name="T58" fmla="*/ 64 w 636"/>
                  <a:gd name="T59" fmla="*/ 257 h 257"/>
                  <a:gd name="T60" fmla="*/ 47 w 636"/>
                  <a:gd name="T61" fmla="*/ 254 h 257"/>
                  <a:gd name="T62" fmla="*/ 31 w 636"/>
                  <a:gd name="T63" fmla="*/ 248 h 257"/>
                  <a:gd name="T64" fmla="*/ 18 w 636"/>
                  <a:gd name="T65" fmla="*/ 237 h 257"/>
                  <a:gd name="T66" fmla="*/ 9 w 636"/>
                  <a:gd name="T67" fmla="*/ 224 h 257"/>
                  <a:gd name="T68" fmla="*/ 2 w 636"/>
                  <a:gd name="T69" fmla="*/ 209 h 257"/>
                  <a:gd name="T70" fmla="*/ 0 w 636"/>
                  <a:gd name="T71" fmla="*/ 193 h 257"/>
                  <a:gd name="T72" fmla="*/ 0 w 636"/>
                  <a:gd name="T73" fmla="*/ 64 h 257"/>
                  <a:gd name="T74" fmla="*/ 2 w 636"/>
                  <a:gd name="T75" fmla="*/ 47 h 257"/>
                  <a:gd name="T76" fmla="*/ 9 w 636"/>
                  <a:gd name="T77" fmla="*/ 32 h 257"/>
                  <a:gd name="T78" fmla="*/ 18 w 636"/>
                  <a:gd name="T79" fmla="*/ 20 h 257"/>
                  <a:gd name="T80" fmla="*/ 31 w 636"/>
                  <a:gd name="T81" fmla="*/ 9 h 257"/>
                  <a:gd name="T82" fmla="*/ 47 w 636"/>
                  <a:gd name="T83" fmla="*/ 2 h 257"/>
                  <a:gd name="T84" fmla="*/ 64 w 636"/>
                  <a:gd name="T8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6" h="257">
                    <a:moveTo>
                      <a:pt x="64" y="0"/>
                    </a:moveTo>
                    <a:lnTo>
                      <a:pt x="81" y="2"/>
                    </a:lnTo>
                    <a:lnTo>
                      <a:pt x="96" y="9"/>
                    </a:lnTo>
                    <a:lnTo>
                      <a:pt x="109" y="20"/>
                    </a:lnTo>
                    <a:lnTo>
                      <a:pt x="119" y="32"/>
                    </a:lnTo>
                    <a:lnTo>
                      <a:pt x="126" y="47"/>
                    </a:lnTo>
                    <a:lnTo>
                      <a:pt x="128" y="64"/>
                    </a:lnTo>
                    <a:lnTo>
                      <a:pt x="128" y="129"/>
                    </a:lnTo>
                    <a:lnTo>
                      <a:pt x="508" y="129"/>
                    </a:lnTo>
                    <a:lnTo>
                      <a:pt x="508" y="64"/>
                    </a:lnTo>
                    <a:lnTo>
                      <a:pt x="511" y="47"/>
                    </a:lnTo>
                    <a:lnTo>
                      <a:pt x="517" y="32"/>
                    </a:lnTo>
                    <a:lnTo>
                      <a:pt x="527" y="20"/>
                    </a:lnTo>
                    <a:lnTo>
                      <a:pt x="540" y="9"/>
                    </a:lnTo>
                    <a:lnTo>
                      <a:pt x="556" y="2"/>
                    </a:lnTo>
                    <a:lnTo>
                      <a:pt x="572" y="0"/>
                    </a:lnTo>
                    <a:lnTo>
                      <a:pt x="589" y="2"/>
                    </a:lnTo>
                    <a:lnTo>
                      <a:pt x="605" y="9"/>
                    </a:lnTo>
                    <a:lnTo>
                      <a:pt x="618" y="20"/>
                    </a:lnTo>
                    <a:lnTo>
                      <a:pt x="628" y="32"/>
                    </a:lnTo>
                    <a:lnTo>
                      <a:pt x="634" y="47"/>
                    </a:lnTo>
                    <a:lnTo>
                      <a:pt x="636" y="64"/>
                    </a:lnTo>
                    <a:lnTo>
                      <a:pt x="636" y="193"/>
                    </a:lnTo>
                    <a:lnTo>
                      <a:pt x="634" y="209"/>
                    </a:lnTo>
                    <a:lnTo>
                      <a:pt x="628" y="224"/>
                    </a:lnTo>
                    <a:lnTo>
                      <a:pt x="618" y="237"/>
                    </a:lnTo>
                    <a:lnTo>
                      <a:pt x="605" y="248"/>
                    </a:lnTo>
                    <a:lnTo>
                      <a:pt x="589" y="254"/>
                    </a:lnTo>
                    <a:lnTo>
                      <a:pt x="572" y="257"/>
                    </a:lnTo>
                    <a:lnTo>
                      <a:pt x="64" y="257"/>
                    </a:lnTo>
                    <a:lnTo>
                      <a:pt x="47" y="254"/>
                    </a:lnTo>
                    <a:lnTo>
                      <a:pt x="31" y="248"/>
                    </a:lnTo>
                    <a:lnTo>
                      <a:pt x="18" y="237"/>
                    </a:lnTo>
                    <a:lnTo>
                      <a:pt x="9" y="224"/>
                    </a:lnTo>
                    <a:lnTo>
                      <a:pt x="2" y="209"/>
                    </a:lnTo>
                    <a:lnTo>
                      <a:pt x="0" y="193"/>
                    </a:lnTo>
                    <a:lnTo>
                      <a:pt x="0" y="64"/>
                    </a:lnTo>
                    <a:lnTo>
                      <a:pt x="2" y="47"/>
                    </a:lnTo>
                    <a:lnTo>
                      <a:pt x="9" y="32"/>
                    </a:lnTo>
                    <a:lnTo>
                      <a:pt x="18" y="20"/>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93" name="101 Grupo">
            <a:extLst>
              <a:ext uri="{FF2B5EF4-FFF2-40B4-BE49-F238E27FC236}">
                <a16:creationId xmlns:a16="http://schemas.microsoft.com/office/drawing/2014/main" id="{CDF39460-773D-4ECF-8D01-BE88571B2CED}"/>
              </a:ext>
            </a:extLst>
          </p:cNvPr>
          <p:cNvGrpSpPr/>
          <p:nvPr/>
        </p:nvGrpSpPr>
        <p:grpSpPr>
          <a:xfrm>
            <a:off x="4473420" y="4639684"/>
            <a:ext cx="899896" cy="899896"/>
            <a:chOff x="17458379" y="9537180"/>
            <a:chExt cx="1800000" cy="1800000"/>
          </a:xfrm>
        </p:grpSpPr>
        <p:sp>
          <p:nvSpPr>
            <p:cNvPr id="94" name="55 Elipse">
              <a:extLst>
                <a:ext uri="{FF2B5EF4-FFF2-40B4-BE49-F238E27FC236}">
                  <a16:creationId xmlns:a16="http://schemas.microsoft.com/office/drawing/2014/main" id="{5F086CF1-13BA-4C84-8112-5D2715996694}"/>
                </a:ext>
              </a:extLst>
            </p:cNvPr>
            <p:cNvSpPr>
              <a:spLocks noChangeAspect="1"/>
            </p:cNvSpPr>
            <p:nvPr/>
          </p:nvSpPr>
          <p:spPr bwMode="auto">
            <a:xfrm>
              <a:off x="17458379" y="9537180"/>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95" name="98 Grupo">
              <a:extLst>
                <a:ext uri="{FF2B5EF4-FFF2-40B4-BE49-F238E27FC236}">
                  <a16:creationId xmlns:a16="http://schemas.microsoft.com/office/drawing/2014/main" id="{0A53905F-B31C-4278-A597-12A08238EA14}"/>
                </a:ext>
              </a:extLst>
            </p:cNvPr>
            <p:cNvGrpSpPr/>
            <p:nvPr/>
          </p:nvGrpSpPr>
          <p:grpSpPr>
            <a:xfrm>
              <a:off x="17967756" y="10229443"/>
              <a:ext cx="781246" cy="415474"/>
              <a:chOff x="14243050" y="-1187450"/>
              <a:chExt cx="547688" cy="279400"/>
            </a:xfrm>
            <a:solidFill>
              <a:schemeClr val="bg1"/>
            </a:solidFill>
          </p:grpSpPr>
          <p:sp>
            <p:nvSpPr>
              <p:cNvPr id="96" name="Freeform 21">
                <a:extLst>
                  <a:ext uri="{FF2B5EF4-FFF2-40B4-BE49-F238E27FC236}">
                    <a16:creationId xmlns:a16="http://schemas.microsoft.com/office/drawing/2014/main" id="{1D8A66E0-8351-41B2-BCFA-EB08005D6B82}"/>
                  </a:ext>
                </a:extLst>
              </p:cNvPr>
              <p:cNvSpPr>
                <a:spLocks/>
              </p:cNvSpPr>
              <p:nvPr/>
            </p:nvSpPr>
            <p:spPr bwMode="auto">
              <a:xfrm>
                <a:off x="14243050" y="-1187450"/>
                <a:ext cx="461963" cy="279400"/>
              </a:xfrm>
              <a:custGeom>
                <a:avLst/>
                <a:gdLst>
                  <a:gd name="T0" fmla="*/ 2847 w 2911"/>
                  <a:gd name="T1" fmla="*/ 0 h 1759"/>
                  <a:gd name="T2" fmla="*/ 2885 w 2911"/>
                  <a:gd name="T3" fmla="*/ 13 h 1759"/>
                  <a:gd name="T4" fmla="*/ 2908 w 2911"/>
                  <a:gd name="T5" fmla="*/ 44 h 1759"/>
                  <a:gd name="T6" fmla="*/ 2911 w 2911"/>
                  <a:gd name="T7" fmla="*/ 383 h 1759"/>
                  <a:gd name="T8" fmla="*/ 2901 w 2911"/>
                  <a:gd name="T9" fmla="*/ 416 h 1759"/>
                  <a:gd name="T10" fmla="*/ 2852 w 2911"/>
                  <a:gd name="T11" fmla="*/ 468 h 1759"/>
                  <a:gd name="T12" fmla="*/ 2787 w 2911"/>
                  <a:gd name="T13" fmla="*/ 551 h 1759"/>
                  <a:gd name="T14" fmla="*/ 2738 w 2911"/>
                  <a:gd name="T15" fmla="*/ 644 h 1759"/>
                  <a:gd name="T16" fmla="*/ 2711 w 2911"/>
                  <a:gd name="T17" fmla="*/ 709 h 1759"/>
                  <a:gd name="T18" fmla="*/ 2687 w 2911"/>
                  <a:gd name="T19" fmla="*/ 731 h 1759"/>
                  <a:gd name="T20" fmla="*/ 2655 w 2911"/>
                  <a:gd name="T21" fmla="*/ 738 h 1759"/>
                  <a:gd name="T22" fmla="*/ 2623 w 2911"/>
                  <a:gd name="T23" fmla="*/ 727 h 1759"/>
                  <a:gd name="T24" fmla="*/ 2602 w 2911"/>
                  <a:gd name="T25" fmla="*/ 703 h 1759"/>
                  <a:gd name="T26" fmla="*/ 2594 w 2911"/>
                  <a:gd name="T27" fmla="*/ 671 h 1759"/>
                  <a:gd name="T28" fmla="*/ 2618 w 2911"/>
                  <a:gd name="T29" fmla="*/ 599 h 1759"/>
                  <a:gd name="T30" fmla="*/ 2672 w 2911"/>
                  <a:gd name="T31" fmla="*/ 494 h 1759"/>
                  <a:gd name="T32" fmla="*/ 2742 w 2911"/>
                  <a:gd name="T33" fmla="*/ 399 h 1759"/>
                  <a:gd name="T34" fmla="*/ 2783 w 2911"/>
                  <a:gd name="T35" fmla="*/ 128 h 1759"/>
                  <a:gd name="T36" fmla="*/ 128 w 2911"/>
                  <a:gd name="T37" fmla="*/ 1632 h 1759"/>
                  <a:gd name="T38" fmla="*/ 2783 w 2911"/>
                  <a:gd name="T39" fmla="*/ 1405 h 1759"/>
                  <a:gd name="T40" fmla="*/ 2708 w 2911"/>
                  <a:gd name="T41" fmla="*/ 1318 h 1759"/>
                  <a:gd name="T42" fmla="*/ 2647 w 2911"/>
                  <a:gd name="T43" fmla="*/ 1222 h 1759"/>
                  <a:gd name="T44" fmla="*/ 2603 w 2911"/>
                  <a:gd name="T45" fmla="*/ 1119 h 1759"/>
                  <a:gd name="T46" fmla="*/ 2599 w 2911"/>
                  <a:gd name="T47" fmla="*/ 1086 h 1759"/>
                  <a:gd name="T48" fmla="*/ 2614 w 2911"/>
                  <a:gd name="T49" fmla="*/ 1057 h 1759"/>
                  <a:gd name="T50" fmla="*/ 2642 w 2911"/>
                  <a:gd name="T51" fmla="*/ 1038 h 1759"/>
                  <a:gd name="T52" fmla="*/ 2675 w 2911"/>
                  <a:gd name="T53" fmla="*/ 1036 h 1759"/>
                  <a:gd name="T54" fmla="*/ 2704 w 2911"/>
                  <a:gd name="T55" fmla="*/ 1050 h 1759"/>
                  <a:gd name="T56" fmla="*/ 2723 w 2911"/>
                  <a:gd name="T57" fmla="*/ 1077 h 1759"/>
                  <a:gd name="T58" fmla="*/ 2764 w 2911"/>
                  <a:gd name="T59" fmla="*/ 1169 h 1759"/>
                  <a:gd name="T60" fmla="*/ 2820 w 2911"/>
                  <a:gd name="T61" fmla="*/ 1254 h 1759"/>
                  <a:gd name="T62" fmla="*/ 2891 w 2911"/>
                  <a:gd name="T63" fmla="*/ 1329 h 1759"/>
                  <a:gd name="T64" fmla="*/ 2909 w 2911"/>
                  <a:gd name="T65" fmla="*/ 1359 h 1759"/>
                  <a:gd name="T66" fmla="*/ 2911 w 2911"/>
                  <a:gd name="T67" fmla="*/ 1696 h 1759"/>
                  <a:gd name="T68" fmla="*/ 2902 w 2911"/>
                  <a:gd name="T69" fmla="*/ 1728 h 1759"/>
                  <a:gd name="T70" fmla="*/ 2880 w 2911"/>
                  <a:gd name="T71" fmla="*/ 1750 h 1759"/>
                  <a:gd name="T72" fmla="*/ 2847 w 2911"/>
                  <a:gd name="T73" fmla="*/ 1759 h 1759"/>
                  <a:gd name="T74" fmla="*/ 44 w 2911"/>
                  <a:gd name="T75" fmla="*/ 1756 h 1759"/>
                  <a:gd name="T76" fmla="*/ 13 w 2911"/>
                  <a:gd name="T77" fmla="*/ 1733 h 1759"/>
                  <a:gd name="T78" fmla="*/ 0 w 2911"/>
                  <a:gd name="T79" fmla="*/ 1696 h 1759"/>
                  <a:gd name="T80" fmla="*/ 3 w 2911"/>
                  <a:gd name="T81" fmla="*/ 44 h 1759"/>
                  <a:gd name="T82" fmla="*/ 27 w 2911"/>
                  <a:gd name="T83" fmla="*/ 13 h 1759"/>
                  <a:gd name="T84" fmla="*/ 64 w 2911"/>
                  <a:gd name="T85" fmla="*/ 0 h 1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1" h="1759">
                    <a:moveTo>
                      <a:pt x="64" y="0"/>
                    </a:moveTo>
                    <a:lnTo>
                      <a:pt x="2847" y="0"/>
                    </a:lnTo>
                    <a:lnTo>
                      <a:pt x="2867" y="3"/>
                    </a:lnTo>
                    <a:lnTo>
                      <a:pt x="2885" y="13"/>
                    </a:lnTo>
                    <a:lnTo>
                      <a:pt x="2899" y="27"/>
                    </a:lnTo>
                    <a:lnTo>
                      <a:pt x="2908" y="44"/>
                    </a:lnTo>
                    <a:lnTo>
                      <a:pt x="2911" y="64"/>
                    </a:lnTo>
                    <a:lnTo>
                      <a:pt x="2911" y="383"/>
                    </a:lnTo>
                    <a:lnTo>
                      <a:pt x="2909" y="400"/>
                    </a:lnTo>
                    <a:lnTo>
                      <a:pt x="2901" y="416"/>
                    </a:lnTo>
                    <a:lnTo>
                      <a:pt x="2891" y="430"/>
                    </a:lnTo>
                    <a:lnTo>
                      <a:pt x="2852" y="468"/>
                    </a:lnTo>
                    <a:lnTo>
                      <a:pt x="2818" y="509"/>
                    </a:lnTo>
                    <a:lnTo>
                      <a:pt x="2787" y="551"/>
                    </a:lnTo>
                    <a:lnTo>
                      <a:pt x="2761" y="597"/>
                    </a:lnTo>
                    <a:lnTo>
                      <a:pt x="2738" y="644"/>
                    </a:lnTo>
                    <a:lnTo>
                      <a:pt x="2719" y="693"/>
                    </a:lnTo>
                    <a:lnTo>
                      <a:pt x="2711" y="709"/>
                    </a:lnTo>
                    <a:lnTo>
                      <a:pt x="2701" y="722"/>
                    </a:lnTo>
                    <a:lnTo>
                      <a:pt x="2687" y="731"/>
                    </a:lnTo>
                    <a:lnTo>
                      <a:pt x="2672" y="737"/>
                    </a:lnTo>
                    <a:lnTo>
                      <a:pt x="2655" y="738"/>
                    </a:lnTo>
                    <a:lnTo>
                      <a:pt x="2639" y="735"/>
                    </a:lnTo>
                    <a:lnTo>
                      <a:pt x="2623" y="727"/>
                    </a:lnTo>
                    <a:lnTo>
                      <a:pt x="2610" y="717"/>
                    </a:lnTo>
                    <a:lnTo>
                      <a:pt x="2602" y="703"/>
                    </a:lnTo>
                    <a:lnTo>
                      <a:pt x="2596" y="688"/>
                    </a:lnTo>
                    <a:lnTo>
                      <a:pt x="2594" y="671"/>
                    </a:lnTo>
                    <a:lnTo>
                      <a:pt x="2597" y="654"/>
                    </a:lnTo>
                    <a:lnTo>
                      <a:pt x="2618" y="599"/>
                    </a:lnTo>
                    <a:lnTo>
                      <a:pt x="2643" y="546"/>
                    </a:lnTo>
                    <a:lnTo>
                      <a:pt x="2672" y="494"/>
                    </a:lnTo>
                    <a:lnTo>
                      <a:pt x="2705" y="445"/>
                    </a:lnTo>
                    <a:lnTo>
                      <a:pt x="2742" y="399"/>
                    </a:lnTo>
                    <a:lnTo>
                      <a:pt x="2783" y="355"/>
                    </a:lnTo>
                    <a:lnTo>
                      <a:pt x="2783" y="128"/>
                    </a:lnTo>
                    <a:lnTo>
                      <a:pt x="128" y="128"/>
                    </a:lnTo>
                    <a:lnTo>
                      <a:pt x="128" y="1632"/>
                    </a:lnTo>
                    <a:lnTo>
                      <a:pt x="2783" y="1632"/>
                    </a:lnTo>
                    <a:lnTo>
                      <a:pt x="2783" y="1405"/>
                    </a:lnTo>
                    <a:lnTo>
                      <a:pt x="2743" y="1362"/>
                    </a:lnTo>
                    <a:lnTo>
                      <a:pt x="2708" y="1318"/>
                    </a:lnTo>
                    <a:lnTo>
                      <a:pt x="2676" y="1271"/>
                    </a:lnTo>
                    <a:lnTo>
                      <a:pt x="2647" y="1222"/>
                    </a:lnTo>
                    <a:lnTo>
                      <a:pt x="2623" y="1172"/>
                    </a:lnTo>
                    <a:lnTo>
                      <a:pt x="2603" y="1119"/>
                    </a:lnTo>
                    <a:lnTo>
                      <a:pt x="2598" y="1103"/>
                    </a:lnTo>
                    <a:lnTo>
                      <a:pt x="2599" y="1086"/>
                    </a:lnTo>
                    <a:lnTo>
                      <a:pt x="2605" y="1070"/>
                    </a:lnTo>
                    <a:lnTo>
                      <a:pt x="2614" y="1057"/>
                    </a:lnTo>
                    <a:lnTo>
                      <a:pt x="2626" y="1045"/>
                    </a:lnTo>
                    <a:lnTo>
                      <a:pt x="2642" y="1038"/>
                    </a:lnTo>
                    <a:lnTo>
                      <a:pt x="2658" y="1035"/>
                    </a:lnTo>
                    <a:lnTo>
                      <a:pt x="2675" y="1036"/>
                    </a:lnTo>
                    <a:lnTo>
                      <a:pt x="2690" y="1041"/>
                    </a:lnTo>
                    <a:lnTo>
                      <a:pt x="2704" y="1050"/>
                    </a:lnTo>
                    <a:lnTo>
                      <a:pt x="2715" y="1061"/>
                    </a:lnTo>
                    <a:lnTo>
                      <a:pt x="2723" y="1077"/>
                    </a:lnTo>
                    <a:lnTo>
                      <a:pt x="2741" y="1124"/>
                    </a:lnTo>
                    <a:lnTo>
                      <a:pt x="2764" y="1169"/>
                    </a:lnTo>
                    <a:lnTo>
                      <a:pt x="2790" y="1213"/>
                    </a:lnTo>
                    <a:lnTo>
                      <a:pt x="2820" y="1254"/>
                    </a:lnTo>
                    <a:lnTo>
                      <a:pt x="2853" y="1293"/>
                    </a:lnTo>
                    <a:lnTo>
                      <a:pt x="2891" y="1329"/>
                    </a:lnTo>
                    <a:lnTo>
                      <a:pt x="2901" y="1343"/>
                    </a:lnTo>
                    <a:lnTo>
                      <a:pt x="2909" y="1359"/>
                    </a:lnTo>
                    <a:lnTo>
                      <a:pt x="2911" y="1376"/>
                    </a:lnTo>
                    <a:lnTo>
                      <a:pt x="2911" y="1696"/>
                    </a:lnTo>
                    <a:lnTo>
                      <a:pt x="2909" y="1713"/>
                    </a:lnTo>
                    <a:lnTo>
                      <a:pt x="2902" y="1728"/>
                    </a:lnTo>
                    <a:lnTo>
                      <a:pt x="2893" y="1741"/>
                    </a:lnTo>
                    <a:lnTo>
                      <a:pt x="2880" y="1750"/>
                    </a:lnTo>
                    <a:lnTo>
                      <a:pt x="2864" y="1757"/>
                    </a:lnTo>
                    <a:lnTo>
                      <a:pt x="2847" y="1759"/>
                    </a:lnTo>
                    <a:lnTo>
                      <a:pt x="64" y="1759"/>
                    </a:lnTo>
                    <a:lnTo>
                      <a:pt x="44" y="1756"/>
                    </a:lnTo>
                    <a:lnTo>
                      <a:pt x="27" y="1747"/>
                    </a:lnTo>
                    <a:lnTo>
                      <a:pt x="13" y="1733"/>
                    </a:lnTo>
                    <a:lnTo>
                      <a:pt x="3" y="1716"/>
                    </a:lnTo>
                    <a:lnTo>
                      <a:pt x="0" y="1696"/>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7" name="Freeform 22">
                <a:extLst>
                  <a:ext uri="{FF2B5EF4-FFF2-40B4-BE49-F238E27FC236}">
                    <a16:creationId xmlns:a16="http://schemas.microsoft.com/office/drawing/2014/main" id="{4F4A5E41-4950-4622-9688-B7CBD0F08999}"/>
                  </a:ext>
                </a:extLst>
              </p:cNvPr>
              <p:cNvSpPr>
                <a:spLocks/>
              </p:cNvSpPr>
              <p:nvPr/>
            </p:nvSpPr>
            <p:spPr bwMode="auto">
              <a:xfrm>
                <a:off x="14716125" y="-1130300"/>
                <a:ext cx="74613" cy="165100"/>
              </a:xfrm>
              <a:custGeom>
                <a:avLst/>
                <a:gdLst>
                  <a:gd name="T0" fmla="*/ 79 w 471"/>
                  <a:gd name="T1" fmla="*/ 0 h 1045"/>
                  <a:gd name="T2" fmla="*/ 243 w 471"/>
                  <a:gd name="T3" fmla="*/ 0 h 1045"/>
                  <a:gd name="T4" fmla="*/ 279 w 471"/>
                  <a:gd name="T5" fmla="*/ 5 h 1045"/>
                  <a:gd name="T6" fmla="*/ 315 w 471"/>
                  <a:gd name="T7" fmla="*/ 14 h 1045"/>
                  <a:gd name="T8" fmla="*/ 348 w 471"/>
                  <a:gd name="T9" fmla="*/ 29 h 1045"/>
                  <a:gd name="T10" fmla="*/ 378 w 471"/>
                  <a:gd name="T11" fmla="*/ 50 h 1045"/>
                  <a:gd name="T12" fmla="*/ 404 w 471"/>
                  <a:gd name="T13" fmla="*/ 76 h 1045"/>
                  <a:gd name="T14" fmla="*/ 427 w 471"/>
                  <a:gd name="T15" fmla="*/ 106 h 1045"/>
                  <a:gd name="T16" fmla="*/ 446 w 471"/>
                  <a:gd name="T17" fmla="*/ 139 h 1045"/>
                  <a:gd name="T18" fmla="*/ 460 w 471"/>
                  <a:gd name="T19" fmla="*/ 176 h 1045"/>
                  <a:gd name="T20" fmla="*/ 468 w 471"/>
                  <a:gd name="T21" fmla="*/ 215 h 1045"/>
                  <a:gd name="T22" fmla="*/ 471 w 471"/>
                  <a:gd name="T23" fmla="*/ 256 h 1045"/>
                  <a:gd name="T24" fmla="*/ 471 w 471"/>
                  <a:gd name="T25" fmla="*/ 789 h 1045"/>
                  <a:gd name="T26" fmla="*/ 468 w 471"/>
                  <a:gd name="T27" fmla="*/ 830 h 1045"/>
                  <a:gd name="T28" fmla="*/ 459 w 471"/>
                  <a:gd name="T29" fmla="*/ 870 h 1045"/>
                  <a:gd name="T30" fmla="*/ 445 w 471"/>
                  <a:gd name="T31" fmla="*/ 906 h 1045"/>
                  <a:gd name="T32" fmla="*/ 426 w 471"/>
                  <a:gd name="T33" fmla="*/ 940 h 1045"/>
                  <a:gd name="T34" fmla="*/ 402 w 471"/>
                  <a:gd name="T35" fmla="*/ 970 h 1045"/>
                  <a:gd name="T36" fmla="*/ 374 w 471"/>
                  <a:gd name="T37" fmla="*/ 996 h 1045"/>
                  <a:gd name="T38" fmla="*/ 343 w 471"/>
                  <a:gd name="T39" fmla="*/ 1016 h 1045"/>
                  <a:gd name="T40" fmla="*/ 309 w 471"/>
                  <a:gd name="T41" fmla="*/ 1032 h 1045"/>
                  <a:gd name="T42" fmla="*/ 273 w 471"/>
                  <a:gd name="T43" fmla="*/ 1041 h 1045"/>
                  <a:gd name="T44" fmla="*/ 236 w 471"/>
                  <a:gd name="T45" fmla="*/ 1045 h 1045"/>
                  <a:gd name="T46" fmla="*/ 64 w 471"/>
                  <a:gd name="T47" fmla="*/ 1045 h 1045"/>
                  <a:gd name="T48" fmla="*/ 44 w 471"/>
                  <a:gd name="T49" fmla="*/ 1041 h 1045"/>
                  <a:gd name="T50" fmla="*/ 26 w 471"/>
                  <a:gd name="T51" fmla="*/ 1033 h 1045"/>
                  <a:gd name="T52" fmla="*/ 12 w 471"/>
                  <a:gd name="T53" fmla="*/ 1019 h 1045"/>
                  <a:gd name="T54" fmla="*/ 3 w 471"/>
                  <a:gd name="T55" fmla="*/ 1001 h 1045"/>
                  <a:gd name="T56" fmla="*/ 0 w 471"/>
                  <a:gd name="T57" fmla="*/ 981 h 1045"/>
                  <a:gd name="T58" fmla="*/ 3 w 471"/>
                  <a:gd name="T59" fmla="*/ 960 h 1045"/>
                  <a:gd name="T60" fmla="*/ 12 w 471"/>
                  <a:gd name="T61" fmla="*/ 943 h 1045"/>
                  <a:gd name="T62" fmla="*/ 26 w 471"/>
                  <a:gd name="T63" fmla="*/ 929 h 1045"/>
                  <a:gd name="T64" fmla="*/ 44 w 471"/>
                  <a:gd name="T65" fmla="*/ 920 h 1045"/>
                  <a:gd name="T66" fmla="*/ 64 w 471"/>
                  <a:gd name="T67" fmla="*/ 917 h 1045"/>
                  <a:gd name="T68" fmla="*/ 236 w 471"/>
                  <a:gd name="T69" fmla="*/ 917 h 1045"/>
                  <a:gd name="T70" fmla="*/ 260 w 471"/>
                  <a:gd name="T71" fmla="*/ 913 h 1045"/>
                  <a:gd name="T72" fmla="*/ 283 w 471"/>
                  <a:gd name="T73" fmla="*/ 904 h 1045"/>
                  <a:gd name="T74" fmla="*/ 303 w 471"/>
                  <a:gd name="T75" fmla="*/ 889 h 1045"/>
                  <a:gd name="T76" fmla="*/ 319 w 471"/>
                  <a:gd name="T77" fmla="*/ 869 h 1045"/>
                  <a:gd name="T78" fmla="*/ 332 w 471"/>
                  <a:gd name="T79" fmla="*/ 845 h 1045"/>
                  <a:gd name="T80" fmla="*/ 340 w 471"/>
                  <a:gd name="T81" fmla="*/ 818 h 1045"/>
                  <a:gd name="T82" fmla="*/ 343 w 471"/>
                  <a:gd name="T83" fmla="*/ 789 h 1045"/>
                  <a:gd name="T84" fmla="*/ 343 w 471"/>
                  <a:gd name="T85" fmla="*/ 256 h 1045"/>
                  <a:gd name="T86" fmla="*/ 340 w 471"/>
                  <a:gd name="T87" fmla="*/ 228 h 1045"/>
                  <a:gd name="T88" fmla="*/ 333 w 471"/>
                  <a:gd name="T89" fmla="*/ 201 h 1045"/>
                  <a:gd name="T90" fmla="*/ 321 w 471"/>
                  <a:gd name="T91" fmla="*/ 176 h 1045"/>
                  <a:gd name="T92" fmla="*/ 305 w 471"/>
                  <a:gd name="T93" fmla="*/ 157 h 1045"/>
                  <a:gd name="T94" fmla="*/ 287 w 471"/>
                  <a:gd name="T95" fmla="*/ 141 h 1045"/>
                  <a:gd name="T96" fmla="*/ 266 w 471"/>
                  <a:gd name="T97" fmla="*/ 132 h 1045"/>
                  <a:gd name="T98" fmla="*/ 243 w 471"/>
                  <a:gd name="T99" fmla="*/ 128 h 1045"/>
                  <a:gd name="T100" fmla="*/ 79 w 471"/>
                  <a:gd name="T101" fmla="*/ 128 h 1045"/>
                  <a:gd name="T102" fmla="*/ 59 w 471"/>
                  <a:gd name="T103" fmla="*/ 125 h 1045"/>
                  <a:gd name="T104" fmla="*/ 41 w 471"/>
                  <a:gd name="T105" fmla="*/ 117 h 1045"/>
                  <a:gd name="T106" fmla="*/ 27 w 471"/>
                  <a:gd name="T107" fmla="*/ 103 h 1045"/>
                  <a:gd name="T108" fmla="*/ 18 w 471"/>
                  <a:gd name="T109" fmla="*/ 85 h 1045"/>
                  <a:gd name="T110" fmla="*/ 15 w 471"/>
                  <a:gd name="T111" fmla="*/ 65 h 1045"/>
                  <a:gd name="T112" fmla="*/ 18 w 471"/>
                  <a:gd name="T113" fmla="*/ 45 h 1045"/>
                  <a:gd name="T114" fmla="*/ 27 w 471"/>
                  <a:gd name="T115" fmla="*/ 27 h 1045"/>
                  <a:gd name="T116" fmla="*/ 41 w 471"/>
                  <a:gd name="T117" fmla="*/ 13 h 1045"/>
                  <a:gd name="T118" fmla="*/ 59 w 471"/>
                  <a:gd name="T119" fmla="*/ 4 h 1045"/>
                  <a:gd name="T120" fmla="*/ 79 w 471"/>
                  <a:gd name="T121" fmla="*/ 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1" h="1045">
                    <a:moveTo>
                      <a:pt x="79" y="0"/>
                    </a:moveTo>
                    <a:lnTo>
                      <a:pt x="243" y="0"/>
                    </a:lnTo>
                    <a:lnTo>
                      <a:pt x="279" y="5"/>
                    </a:lnTo>
                    <a:lnTo>
                      <a:pt x="315" y="14"/>
                    </a:lnTo>
                    <a:lnTo>
                      <a:pt x="348" y="29"/>
                    </a:lnTo>
                    <a:lnTo>
                      <a:pt x="378" y="50"/>
                    </a:lnTo>
                    <a:lnTo>
                      <a:pt x="404" y="76"/>
                    </a:lnTo>
                    <a:lnTo>
                      <a:pt x="427" y="106"/>
                    </a:lnTo>
                    <a:lnTo>
                      <a:pt x="446" y="139"/>
                    </a:lnTo>
                    <a:lnTo>
                      <a:pt x="460" y="176"/>
                    </a:lnTo>
                    <a:lnTo>
                      <a:pt x="468" y="215"/>
                    </a:lnTo>
                    <a:lnTo>
                      <a:pt x="471" y="256"/>
                    </a:lnTo>
                    <a:lnTo>
                      <a:pt x="471" y="789"/>
                    </a:lnTo>
                    <a:lnTo>
                      <a:pt x="468" y="830"/>
                    </a:lnTo>
                    <a:lnTo>
                      <a:pt x="459" y="870"/>
                    </a:lnTo>
                    <a:lnTo>
                      <a:pt x="445" y="906"/>
                    </a:lnTo>
                    <a:lnTo>
                      <a:pt x="426" y="940"/>
                    </a:lnTo>
                    <a:lnTo>
                      <a:pt x="402" y="970"/>
                    </a:lnTo>
                    <a:lnTo>
                      <a:pt x="374" y="996"/>
                    </a:lnTo>
                    <a:lnTo>
                      <a:pt x="343" y="1016"/>
                    </a:lnTo>
                    <a:lnTo>
                      <a:pt x="309" y="1032"/>
                    </a:lnTo>
                    <a:lnTo>
                      <a:pt x="273" y="1041"/>
                    </a:lnTo>
                    <a:lnTo>
                      <a:pt x="236" y="1045"/>
                    </a:lnTo>
                    <a:lnTo>
                      <a:pt x="64" y="1045"/>
                    </a:lnTo>
                    <a:lnTo>
                      <a:pt x="44" y="1041"/>
                    </a:lnTo>
                    <a:lnTo>
                      <a:pt x="26" y="1033"/>
                    </a:lnTo>
                    <a:lnTo>
                      <a:pt x="12" y="1019"/>
                    </a:lnTo>
                    <a:lnTo>
                      <a:pt x="3" y="1001"/>
                    </a:lnTo>
                    <a:lnTo>
                      <a:pt x="0" y="981"/>
                    </a:lnTo>
                    <a:lnTo>
                      <a:pt x="3" y="960"/>
                    </a:lnTo>
                    <a:lnTo>
                      <a:pt x="12" y="943"/>
                    </a:lnTo>
                    <a:lnTo>
                      <a:pt x="26" y="929"/>
                    </a:lnTo>
                    <a:lnTo>
                      <a:pt x="44" y="920"/>
                    </a:lnTo>
                    <a:lnTo>
                      <a:pt x="64" y="917"/>
                    </a:lnTo>
                    <a:lnTo>
                      <a:pt x="236" y="917"/>
                    </a:lnTo>
                    <a:lnTo>
                      <a:pt x="260" y="913"/>
                    </a:lnTo>
                    <a:lnTo>
                      <a:pt x="283" y="904"/>
                    </a:lnTo>
                    <a:lnTo>
                      <a:pt x="303" y="889"/>
                    </a:lnTo>
                    <a:lnTo>
                      <a:pt x="319" y="869"/>
                    </a:lnTo>
                    <a:lnTo>
                      <a:pt x="332" y="845"/>
                    </a:lnTo>
                    <a:lnTo>
                      <a:pt x="340" y="818"/>
                    </a:lnTo>
                    <a:lnTo>
                      <a:pt x="343" y="789"/>
                    </a:lnTo>
                    <a:lnTo>
                      <a:pt x="343" y="256"/>
                    </a:lnTo>
                    <a:lnTo>
                      <a:pt x="340" y="228"/>
                    </a:lnTo>
                    <a:lnTo>
                      <a:pt x="333" y="201"/>
                    </a:lnTo>
                    <a:lnTo>
                      <a:pt x="321" y="176"/>
                    </a:lnTo>
                    <a:lnTo>
                      <a:pt x="305" y="157"/>
                    </a:lnTo>
                    <a:lnTo>
                      <a:pt x="287" y="141"/>
                    </a:lnTo>
                    <a:lnTo>
                      <a:pt x="266" y="132"/>
                    </a:lnTo>
                    <a:lnTo>
                      <a:pt x="243" y="128"/>
                    </a:lnTo>
                    <a:lnTo>
                      <a:pt x="79" y="128"/>
                    </a:lnTo>
                    <a:lnTo>
                      <a:pt x="59" y="125"/>
                    </a:lnTo>
                    <a:lnTo>
                      <a:pt x="41" y="117"/>
                    </a:lnTo>
                    <a:lnTo>
                      <a:pt x="27" y="103"/>
                    </a:lnTo>
                    <a:lnTo>
                      <a:pt x="18" y="85"/>
                    </a:lnTo>
                    <a:lnTo>
                      <a:pt x="15" y="65"/>
                    </a:lnTo>
                    <a:lnTo>
                      <a:pt x="18" y="45"/>
                    </a:lnTo>
                    <a:lnTo>
                      <a:pt x="27" y="27"/>
                    </a:lnTo>
                    <a:lnTo>
                      <a:pt x="41" y="13"/>
                    </a:lnTo>
                    <a:lnTo>
                      <a:pt x="59" y="4"/>
                    </a:lnTo>
                    <a:lnTo>
                      <a:pt x="7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8" name="Freeform 23">
                <a:extLst>
                  <a:ext uri="{FF2B5EF4-FFF2-40B4-BE49-F238E27FC236}">
                    <a16:creationId xmlns:a16="http://schemas.microsoft.com/office/drawing/2014/main" id="{3C9D1CAF-C0C3-49D1-B16A-9004854A4F39}"/>
                  </a:ext>
                </a:extLst>
              </p:cNvPr>
              <p:cNvSpPr>
                <a:spLocks noEditPoints="1"/>
              </p:cNvSpPr>
              <p:nvPr/>
            </p:nvSpPr>
            <p:spPr bwMode="auto">
              <a:xfrm>
                <a:off x="14285913" y="-1141413"/>
                <a:ext cx="146050" cy="187325"/>
              </a:xfrm>
              <a:custGeom>
                <a:avLst/>
                <a:gdLst>
                  <a:gd name="T0" fmla="*/ 128 w 912"/>
                  <a:gd name="T1" fmla="*/ 128 h 1178"/>
                  <a:gd name="T2" fmla="*/ 128 w 912"/>
                  <a:gd name="T3" fmla="*/ 1050 h 1178"/>
                  <a:gd name="T4" fmla="*/ 761 w 912"/>
                  <a:gd name="T5" fmla="*/ 1050 h 1178"/>
                  <a:gd name="T6" fmla="*/ 480 w 912"/>
                  <a:gd name="T7" fmla="*/ 128 h 1178"/>
                  <a:gd name="T8" fmla="*/ 128 w 912"/>
                  <a:gd name="T9" fmla="*/ 128 h 1178"/>
                  <a:gd name="T10" fmla="*/ 64 w 912"/>
                  <a:gd name="T11" fmla="*/ 0 h 1178"/>
                  <a:gd name="T12" fmla="*/ 528 w 912"/>
                  <a:gd name="T13" fmla="*/ 0 h 1178"/>
                  <a:gd name="T14" fmla="*/ 544 w 912"/>
                  <a:gd name="T15" fmla="*/ 2 h 1178"/>
                  <a:gd name="T16" fmla="*/ 559 w 912"/>
                  <a:gd name="T17" fmla="*/ 8 h 1178"/>
                  <a:gd name="T18" fmla="*/ 572 w 912"/>
                  <a:gd name="T19" fmla="*/ 17 h 1178"/>
                  <a:gd name="T20" fmla="*/ 581 w 912"/>
                  <a:gd name="T21" fmla="*/ 30 h 1178"/>
                  <a:gd name="T22" fmla="*/ 589 w 912"/>
                  <a:gd name="T23" fmla="*/ 45 h 1178"/>
                  <a:gd name="T24" fmla="*/ 905 w 912"/>
                  <a:gd name="T25" fmla="*/ 1083 h 1178"/>
                  <a:gd name="T26" fmla="*/ 911 w 912"/>
                  <a:gd name="T27" fmla="*/ 1098 h 1178"/>
                  <a:gd name="T28" fmla="*/ 912 w 912"/>
                  <a:gd name="T29" fmla="*/ 1114 h 1178"/>
                  <a:gd name="T30" fmla="*/ 910 w 912"/>
                  <a:gd name="T31" fmla="*/ 1131 h 1178"/>
                  <a:gd name="T32" fmla="*/ 904 w 912"/>
                  <a:gd name="T33" fmla="*/ 1146 h 1178"/>
                  <a:gd name="T34" fmla="*/ 894 w 912"/>
                  <a:gd name="T35" fmla="*/ 1159 h 1178"/>
                  <a:gd name="T36" fmla="*/ 881 w 912"/>
                  <a:gd name="T37" fmla="*/ 1168 h 1178"/>
                  <a:gd name="T38" fmla="*/ 866 w 912"/>
                  <a:gd name="T39" fmla="*/ 1175 h 1178"/>
                  <a:gd name="T40" fmla="*/ 849 w 912"/>
                  <a:gd name="T41" fmla="*/ 1178 h 1178"/>
                  <a:gd name="T42" fmla="*/ 64 w 912"/>
                  <a:gd name="T43" fmla="*/ 1178 h 1178"/>
                  <a:gd name="T44" fmla="*/ 47 w 912"/>
                  <a:gd name="T45" fmla="*/ 1175 h 1178"/>
                  <a:gd name="T46" fmla="*/ 31 w 912"/>
                  <a:gd name="T47" fmla="*/ 1168 h 1178"/>
                  <a:gd name="T48" fmla="*/ 18 w 912"/>
                  <a:gd name="T49" fmla="*/ 1159 h 1178"/>
                  <a:gd name="T50" fmla="*/ 9 w 912"/>
                  <a:gd name="T51" fmla="*/ 1146 h 1178"/>
                  <a:gd name="T52" fmla="*/ 2 w 912"/>
                  <a:gd name="T53" fmla="*/ 1131 h 1178"/>
                  <a:gd name="T54" fmla="*/ 0 w 912"/>
                  <a:gd name="T55" fmla="*/ 1114 h 1178"/>
                  <a:gd name="T56" fmla="*/ 0 w 912"/>
                  <a:gd name="T57" fmla="*/ 64 h 1178"/>
                  <a:gd name="T58" fmla="*/ 2 w 912"/>
                  <a:gd name="T59" fmla="*/ 47 h 1178"/>
                  <a:gd name="T60" fmla="*/ 9 w 912"/>
                  <a:gd name="T61" fmla="*/ 31 h 1178"/>
                  <a:gd name="T62" fmla="*/ 18 w 912"/>
                  <a:gd name="T63" fmla="*/ 18 h 1178"/>
                  <a:gd name="T64" fmla="*/ 31 w 912"/>
                  <a:gd name="T65" fmla="*/ 9 h 1178"/>
                  <a:gd name="T66" fmla="*/ 47 w 912"/>
                  <a:gd name="T67" fmla="*/ 2 h 1178"/>
                  <a:gd name="T68" fmla="*/ 64 w 912"/>
                  <a:gd name="T69" fmla="*/ 0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2" h="1178">
                    <a:moveTo>
                      <a:pt x="128" y="128"/>
                    </a:moveTo>
                    <a:lnTo>
                      <a:pt x="128" y="1050"/>
                    </a:lnTo>
                    <a:lnTo>
                      <a:pt x="761" y="1050"/>
                    </a:lnTo>
                    <a:lnTo>
                      <a:pt x="480" y="128"/>
                    </a:lnTo>
                    <a:lnTo>
                      <a:pt x="128" y="128"/>
                    </a:lnTo>
                    <a:close/>
                    <a:moveTo>
                      <a:pt x="64" y="0"/>
                    </a:moveTo>
                    <a:lnTo>
                      <a:pt x="528" y="0"/>
                    </a:lnTo>
                    <a:lnTo>
                      <a:pt x="544" y="2"/>
                    </a:lnTo>
                    <a:lnTo>
                      <a:pt x="559" y="8"/>
                    </a:lnTo>
                    <a:lnTo>
                      <a:pt x="572" y="17"/>
                    </a:lnTo>
                    <a:lnTo>
                      <a:pt x="581" y="30"/>
                    </a:lnTo>
                    <a:lnTo>
                      <a:pt x="589" y="45"/>
                    </a:lnTo>
                    <a:lnTo>
                      <a:pt x="905" y="1083"/>
                    </a:lnTo>
                    <a:lnTo>
                      <a:pt x="911" y="1098"/>
                    </a:lnTo>
                    <a:lnTo>
                      <a:pt x="912" y="1114"/>
                    </a:lnTo>
                    <a:lnTo>
                      <a:pt x="910" y="1131"/>
                    </a:lnTo>
                    <a:lnTo>
                      <a:pt x="904" y="1146"/>
                    </a:lnTo>
                    <a:lnTo>
                      <a:pt x="894" y="1159"/>
                    </a:lnTo>
                    <a:lnTo>
                      <a:pt x="881" y="1168"/>
                    </a:lnTo>
                    <a:lnTo>
                      <a:pt x="866" y="1175"/>
                    </a:lnTo>
                    <a:lnTo>
                      <a:pt x="849" y="1178"/>
                    </a:lnTo>
                    <a:lnTo>
                      <a:pt x="64" y="1178"/>
                    </a:lnTo>
                    <a:lnTo>
                      <a:pt x="47" y="1175"/>
                    </a:lnTo>
                    <a:lnTo>
                      <a:pt x="31" y="1168"/>
                    </a:lnTo>
                    <a:lnTo>
                      <a:pt x="18" y="1159"/>
                    </a:lnTo>
                    <a:lnTo>
                      <a:pt x="9" y="1146"/>
                    </a:lnTo>
                    <a:lnTo>
                      <a:pt x="2" y="1131"/>
                    </a:lnTo>
                    <a:lnTo>
                      <a:pt x="0" y="1114"/>
                    </a:lnTo>
                    <a:lnTo>
                      <a:pt x="0" y="64"/>
                    </a:lnTo>
                    <a:lnTo>
                      <a:pt x="2" y="47"/>
                    </a:lnTo>
                    <a:lnTo>
                      <a:pt x="9" y="31"/>
                    </a:lnTo>
                    <a:lnTo>
                      <a:pt x="18" y="18"/>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99" name="100 Grupo">
            <a:extLst>
              <a:ext uri="{FF2B5EF4-FFF2-40B4-BE49-F238E27FC236}">
                <a16:creationId xmlns:a16="http://schemas.microsoft.com/office/drawing/2014/main" id="{0A85FD52-3D96-45B9-B323-CE82822B9CA5}"/>
              </a:ext>
            </a:extLst>
          </p:cNvPr>
          <p:cNvGrpSpPr/>
          <p:nvPr/>
        </p:nvGrpSpPr>
        <p:grpSpPr>
          <a:xfrm>
            <a:off x="4473420" y="2121861"/>
            <a:ext cx="899896" cy="899896"/>
            <a:chOff x="17048678" y="4455329"/>
            <a:chExt cx="1800000" cy="1800000"/>
          </a:xfrm>
        </p:grpSpPr>
        <p:sp>
          <p:nvSpPr>
            <p:cNvPr id="100" name="51 Elipse">
              <a:extLst>
                <a:ext uri="{FF2B5EF4-FFF2-40B4-BE49-F238E27FC236}">
                  <a16:creationId xmlns:a16="http://schemas.microsoft.com/office/drawing/2014/main" id="{C32A5EC7-A4AF-4394-984C-657A2575924F}"/>
                </a:ext>
              </a:extLst>
            </p:cNvPr>
            <p:cNvSpPr>
              <a:spLocks noChangeAspect="1"/>
            </p:cNvSpPr>
            <p:nvPr/>
          </p:nvSpPr>
          <p:spPr bwMode="auto">
            <a:xfrm>
              <a:off x="17048678" y="4455329"/>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101" name="Group 26">
              <a:extLst>
                <a:ext uri="{FF2B5EF4-FFF2-40B4-BE49-F238E27FC236}">
                  <a16:creationId xmlns:a16="http://schemas.microsoft.com/office/drawing/2014/main" id="{5B60147C-DC5A-426F-AB46-788136B6EAFD}"/>
                </a:ext>
              </a:extLst>
            </p:cNvPr>
            <p:cNvGrpSpPr>
              <a:grpSpLocks noChangeAspect="1"/>
            </p:cNvGrpSpPr>
            <p:nvPr/>
          </p:nvGrpSpPr>
          <p:grpSpPr bwMode="auto">
            <a:xfrm>
              <a:off x="17539105" y="5060248"/>
              <a:ext cx="819147" cy="590163"/>
              <a:chOff x="7873" y="-822"/>
              <a:chExt cx="347" cy="250"/>
            </a:xfrm>
            <a:solidFill>
              <a:schemeClr val="bg1"/>
            </a:solidFill>
          </p:grpSpPr>
          <p:sp>
            <p:nvSpPr>
              <p:cNvPr id="102" name="Freeform 28">
                <a:extLst>
                  <a:ext uri="{FF2B5EF4-FFF2-40B4-BE49-F238E27FC236}">
                    <a16:creationId xmlns:a16="http://schemas.microsoft.com/office/drawing/2014/main" id="{EA6341C1-CE0C-4C87-B723-F5FE2384E2CE}"/>
                  </a:ext>
                </a:extLst>
              </p:cNvPr>
              <p:cNvSpPr>
                <a:spLocks/>
              </p:cNvSpPr>
              <p:nvPr/>
            </p:nvSpPr>
            <p:spPr bwMode="auto">
              <a:xfrm>
                <a:off x="7873" y="-780"/>
                <a:ext cx="347" cy="208"/>
              </a:xfrm>
              <a:custGeom>
                <a:avLst/>
                <a:gdLst>
                  <a:gd name="T0" fmla="*/ 64 w 3471"/>
                  <a:gd name="T1" fmla="*/ 0 h 2082"/>
                  <a:gd name="T2" fmla="*/ 3407 w 3471"/>
                  <a:gd name="T3" fmla="*/ 0 h 2082"/>
                  <a:gd name="T4" fmla="*/ 3427 w 3471"/>
                  <a:gd name="T5" fmla="*/ 3 h 2082"/>
                  <a:gd name="T6" fmla="*/ 3445 w 3471"/>
                  <a:gd name="T7" fmla="*/ 13 h 2082"/>
                  <a:gd name="T8" fmla="*/ 3459 w 3471"/>
                  <a:gd name="T9" fmla="*/ 27 h 2082"/>
                  <a:gd name="T10" fmla="*/ 3468 w 3471"/>
                  <a:gd name="T11" fmla="*/ 44 h 2082"/>
                  <a:gd name="T12" fmla="*/ 3471 w 3471"/>
                  <a:gd name="T13" fmla="*/ 64 h 2082"/>
                  <a:gd name="T14" fmla="*/ 3471 w 3471"/>
                  <a:gd name="T15" fmla="*/ 2018 h 2082"/>
                  <a:gd name="T16" fmla="*/ 3468 w 3471"/>
                  <a:gd name="T17" fmla="*/ 2037 h 2082"/>
                  <a:gd name="T18" fmla="*/ 3459 w 3471"/>
                  <a:gd name="T19" fmla="*/ 2055 h 2082"/>
                  <a:gd name="T20" fmla="*/ 3445 w 3471"/>
                  <a:gd name="T21" fmla="*/ 2069 h 2082"/>
                  <a:gd name="T22" fmla="*/ 3427 w 3471"/>
                  <a:gd name="T23" fmla="*/ 2079 h 2082"/>
                  <a:gd name="T24" fmla="*/ 3407 w 3471"/>
                  <a:gd name="T25" fmla="*/ 2082 h 2082"/>
                  <a:gd name="T26" fmla="*/ 64 w 3471"/>
                  <a:gd name="T27" fmla="*/ 2082 h 2082"/>
                  <a:gd name="T28" fmla="*/ 44 w 3471"/>
                  <a:gd name="T29" fmla="*/ 2079 h 2082"/>
                  <a:gd name="T30" fmla="*/ 27 w 3471"/>
                  <a:gd name="T31" fmla="*/ 2069 h 2082"/>
                  <a:gd name="T32" fmla="*/ 13 w 3471"/>
                  <a:gd name="T33" fmla="*/ 2055 h 2082"/>
                  <a:gd name="T34" fmla="*/ 3 w 3471"/>
                  <a:gd name="T35" fmla="*/ 2037 h 2082"/>
                  <a:gd name="T36" fmla="*/ 0 w 3471"/>
                  <a:gd name="T37" fmla="*/ 2018 h 2082"/>
                  <a:gd name="T38" fmla="*/ 0 w 3471"/>
                  <a:gd name="T39" fmla="*/ 1755 h 2082"/>
                  <a:gd name="T40" fmla="*/ 2 w 3471"/>
                  <a:gd name="T41" fmla="*/ 1737 h 2082"/>
                  <a:gd name="T42" fmla="*/ 9 w 3471"/>
                  <a:gd name="T43" fmla="*/ 1723 h 2082"/>
                  <a:gd name="T44" fmla="*/ 19 w 3471"/>
                  <a:gd name="T45" fmla="*/ 1710 h 2082"/>
                  <a:gd name="T46" fmla="*/ 32 w 3471"/>
                  <a:gd name="T47" fmla="*/ 1699 h 2082"/>
                  <a:gd name="T48" fmla="*/ 47 w 3471"/>
                  <a:gd name="T49" fmla="*/ 1693 h 2082"/>
                  <a:gd name="T50" fmla="*/ 64 w 3471"/>
                  <a:gd name="T51" fmla="*/ 1691 h 2082"/>
                  <a:gd name="T52" fmla="*/ 81 w 3471"/>
                  <a:gd name="T53" fmla="*/ 1693 h 2082"/>
                  <a:gd name="T54" fmla="*/ 96 w 3471"/>
                  <a:gd name="T55" fmla="*/ 1699 h 2082"/>
                  <a:gd name="T56" fmla="*/ 110 w 3471"/>
                  <a:gd name="T57" fmla="*/ 1710 h 2082"/>
                  <a:gd name="T58" fmla="*/ 119 w 3471"/>
                  <a:gd name="T59" fmla="*/ 1723 h 2082"/>
                  <a:gd name="T60" fmla="*/ 126 w 3471"/>
                  <a:gd name="T61" fmla="*/ 1737 h 2082"/>
                  <a:gd name="T62" fmla="*/ 128 w 3471"/>
                  <a:gd name="T63" fmla="*/ 1755 h 2082"/>
                  <a:gd name="T64" fmla="*/ 128 w 3471"/>
                  <a:gd name="T65" fmla="*/ 1953 h 2082"/>
                  <a:gd name="T66" fmla="*/ 3343 w 3471"/>
                  <a:gd name="T67" fmla="*/ 1953 h 2082"/>
                  <a:gd name="T68" fmla="*/ 3343 w 3471"/>
                  <a:gd name="T69" fmla="*/ 128 h 2082"/>
                  <a:gd name="T70" fmla="*/ 128 w 3471"/>
                  <a:gd name="T71" fmla="*/ 128 h 2082"/>
                  <a:gd name="T72" fmla="*/ 128 w 3471"/>
                  <a:gd name="T73" fmla="*/ 327 h 2082"/>
                  <a:gd name="T74" fmla="*/ 126 w 3471"/>
                  <a:gd name="T75" fmla="*/ 344 h 2082"/>
                  <a:gd name="T76" fmla="*/ 119 w 3471"/>
                  <a:gd name="T77" fmla="*/ 359 h 2082"/>
                  <a:gd name="T78" fmla="*/ 110 w 3471"/>
                  <a:gd name="T79" fmla="*/ 372 h 2082"/>
                  <a:gd name="T80" fmla="*/ 96 w 3471"/>
                  <a:gd name="T81" fmla="*/ 382 h 2082"/>
                  <a:gd name="T82" fmla="*/ 81 w 3471"/>
                  <a:gd name="T83" fmla="*/ 388 h 2082"/>
                  <a:gd name="T84" fmla="*/ 64 w 3471"/>
                  <a:gd name="T85" fmla="*/ 391 h 2082"/>
                  <a:gd name="T86" fmla="*/ 47 w 3471"/>
                  <a:gd name="T87" fmla="*/ 388 h 2082"/>
                  <a:gd name="T88" fmla="*/ 32 w 3471"/>
                  <a:gd name="T89" fmla="*/ 382 h 2082"/>
                  <a:gd name="T90" fmla="*/ 19 w 3471"/>
                  <a:gd name="T91" fmla="*/ 372 h 2082"/>
                  <a:gd name="T92" fmla="*/ 9 w 3471"/>
                  <a:gd name="T93" fmla="*/ 359 h 2082"/>
                  <a:gd name="T94" fmla="*/ 2 w 3471"/>
                  <a:gd name="T95" fmla="*/ 344 h 2082"/>
                  <a:gd name="T96" fmla="*/ 0 w 3471"/>
                  <a:gd name="T97" fmla="*/ 327 h 2082"/>
                  <a:gd name="T98" fmla="*/ 0 w 3471"/>
                  <a:gd name="T99" fmla="*/ 64 h 2082"/>
                  <a:gd name="T100" fmla="*/ 3 w 3471"/>
                  <a:gd name="T101" fmla="*/ 44 h 2082"/>
                  <a:gd name="T102" fmla="*/ 13 w 3471"/>
                  <a:gd name="T103" fmla="*/ 27 h 2082"/>
                  <a:gd name="T104" fmla="*/ 27 w 3471"/>
                  <a:gd name="T105" fmla="*/ 13 h 2082"/>
                  <a:gd name="T106" fmla="*/ 44 w 3471"/>
                  <a:gd name="T107" fmla="*/ 3 h 2082"/>
                  <a:gd name="T108" fmla="*/ 64 w 3471"/>
                  <a:gd name="T109" fmla="*/ 0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1" h="2082">
                    <a:moveTo>
                      <a:pt x="64" y="0"/>
                    </a:moveTo>
                    <a:lnTo>
                      <a:pt x="3407" y="0"/>
                    </a:lnTo>
                    <a:lnTo>
                      <a:pt x="3427" y="3"/>
                    </a:lnTo>
                    <a:lnTo>
                      <a:pt x="3445" y="13"/>
                    </a:lnTo>
                    <a:lnTo>
                      <a:pt x="3459" y="27"/>
                    </a:lnTo>
                    <a:lnTo>
                      <a:pt x="3468" y="44"/>
                    </a:lnTo>
                    <a:lnTo>
                      <a:pt x="3471" y="64"/>
                    </a:lnTo>
                    <a:lnTo>
                      <a:pt x="3471" y="2018"/>
                    </a:lnTo>
                    <a:lnTo>
                      <a:pt x="3468" y="2037"/>
                    </a:lnTo>
                    <a:lnTo>
                      <a:pt x="3459" y="2055"/>
                    </a:lnTo>
                    <a:lnTo>
                      <a:pt x="3445" y="2069"/>
                    </a:lnTo>
                    <a:lnTo>
                      <a:pt x="3427" y="2079"/>
                    </a:lnTo>
                    <a:lnTo>
                      <a:pt x="3407" y="2082"/>
                    </a:lnTo>
                    <a:lnTo>
                      <a:pt x="64" y="2082"/>
                    </a:lnTo>
                    <a:lnTo>
                      <a:pt x="44" y="2079"/>
                    </a:lnTo>
                    <a:lnTo>
                      <a:pt x="27" y="2069"/>
                    </a:lnTo>
                    <a:lnTo>
                      <a:pt x="13" y="2055"/>
                    </a:lnTo>
                    <a:lnTo>
                      <a:pt x="3" y="2037"/>
                    </a:lnTo>
                    <a:lnTo>
                      <a:pt x="0" y="2018"/>
                    </a:lnTo>
                    <a:lnTo>
                      <a:pt x="0" y="1755"/>
                    </a:lnTo>
                    <a:lnTo>
                      <a:pt x="2" y="1737"/>
                    </a:lnTo>
                    <a:lnTo>
                      <a:pt x="9" y="1723"/>
                    </a:lnTo>
                    <a:lnTo>
                      <a:pt x="19" y="1710"/>
                    </a:lnTo>
                    <a:lnTo>
                      <a:pt x="32" y="1699"/>
                    </a:lnTo>
                    <a:lnTo>
                      <a:pt x="47" y="1693"/>
                    </a:lnTo>
                    <a:lnTo>
                      <a:pt x="64" y="1691"/>
                    </a:lnTo>
                    <a:lnTo>
                      <a:pt x="81" y="1693"/>
                    </a:lnTo>
                    <a:lnTo>
                      <a:pt x="96" y="1699"/>
                    </a:lnTo>
                    <a:lnTo>
                      <a:pt x="110" y="1710"/>
                    </a:lnTo>
                    <a:lnTo>
                      <a:pt x="119" y="1723"/>
                    </a:lnTo>
                    <a:lnTo>
                      <a:pt x="126" y="1737"/>
                    </a:lnTo>
                    <a:lnTo>
                      <a:pt x="128" y="1755"/>
                    </a:lnTo>
                    <a:lnTo>
                      <a:pt x="128" y="1953"/>
                    </a:lnTo>
                    <a:lnTo>
                      <a:pt x="3343" y="1953"/>
                    </a:lnTo>
                    <a:lnTo>
                      <a:pt x="3343" y="128"/>
                    </a:lnTo>
                    <a:lnTo>
                      <a:pt x="128" y="128"/>
                    </a:lnTo>
                    <a:lnTo>
                      <a:pt x="128" y="327"/>
                    </a:lnTo>
                    <a:lnTo>
                      <a:pt x="126" y="344"/>
                    </a:lnTo>
                    <a:lnTo>
                      <a:pt x="119" y="359"/>
                    </a:lnTo>
                    <a:lnTo>
                      <a:pt x="110" y="372"/>
                    </a:lnTo>
                    <a:lnTo>
                      <a:pt x="96" y="382"/>
                    </a:lnTo>
                    <a:lnTo>
                      <a:pt x="81" y="388"/>
                    </a:lnTo>
                    <a:lnTo>
                      <a:pt x="64" y="391"/>
                    </a:lnTo>
                    <a:lnTo>
                      <a:pt x="47" y="388"/>
                    </a:lnTo>
                    <a:lnTo>
                      <a:pt x="32" y="382"/>
                    </a:lnTo>
                    <a:lnTo>
                      <a:pt x="19" y="372"/>
                    </a:lnTo>
                    <a:lnTo>
                      <a:pt x="9" y="359"/>
                    </a:lnTo>
                    <a:lnTo>
                      <a:pt x="2" y="344"/>
                    </a:lnTo>
                    <a:lnTo>
                      <a:pt x="0" y="327"/>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3" name="Freeform 29">
                <a:extLst>
                  <a:ext uri="{FF2B5EF4-FFF2-40B4-BE49-F238E27FC236}">
                    <a16:creationId xmlns:a16="http://schemas.microsoft.com/office/drawing/2014/main" id="{F027202B-888F-453C-AA95-C6179AE7F945}"/>
                  </a:ext>
                </a:extLst>
              </p:cNvPr>
              <p:cNvSpPr>
                <a:spLocks noEditPoints="1"/>
              </p:cNvSpPr>
              <p:nvPr/>
            </p:nvSpPr>
            <p:spPr bwMode="auto">
              <a:xfrm>
                <a:off x="8006" y="-746"/>
                <a:ext cx="139" cy="140"/>
              </a:xfrm>
              <a:custGeom>
                <a:avLst/>
                <a:gdLst>
                  <a:gd name="T0" fmla="*/ 575 w 1395"/>
                  <a:gd name="T1" fmla="*/ 141 h 1396"/>
                  <a:gd name="T2" fmla="*/ 411 w 1395"/>
                  <a:gd name="T3" fmla="*/ 206 h 1396"/>
                  <a:gd name="T4" fmla="*/ 275 w 1395"/>
                  <a:gd name="T5" fmla="*/ 316 h 1396"/>
                  <a:gd name="T6" fmla="*/ 178 w 1395"/>
                  <a:gd name="T7" fmla="*/ 462 h 1396"/>
                  <a:gd name="T8" fmla="*/ 131 w 1395"/>
                  <a:gd name="T9" fmla="*/ 636 h 1396"/>
                  <a:gd name="T10" fmla="*/ 141 w 1395"/>
                  <a:gd name="T11" fmla="*/ 820 h 1396"/>
                  <a:gd name="T12" fmla="*/ 206 w 1395"/>
                  <a:gd name="T13" fmla="*/ 985 h 1396"/>
                  <a:gd name="T14" fmla="*/ 316 w 1395"/>
                  <a:gd name="T15" fmla="*/ 1120 h 1396"/>
                  <a:gd name="T16" fmla="*/ 463 w 1395"/>
                  <a:gd name="T17" fmla="*/ 1216 h 1396"/>
                  <a:gd name="T18" fmla="*/ 636 w 1395"/>
                  <a:gd name="T19" fmla="*/ 1264 h 1396"/>
                  <a:gd name="T20" fmla="*/ 819 w 1395"/>
                  <a:gd name="T21" fmla="*/ 1255 h 1396"/>
                  <a:gd name="T22" fmla="*/ 985 w 1395"/>
                  <a:gd name="T23" fmla="*/ 1190 h 1396"/>
                  <a:gd name="T24" fmla="*/ 1120 w 1395"/>
                  <a:gd name="T25" fmla="*/ 1080 h 1396"/>
                  <a:gd name="T26" fmla="*/ 1217 w 1395"/>
                  <a:gd name="T27" fmla="*/ 933 h 1396"/>
                  <a:gd name="T28" fmla="*/ 1264 w 1395"/>
                  <a:gd name="T29" fmla="*/ 760 h 1396"/>
                  <a:gd name="T30" fmla="*/ 1254 w 1395"/>
                  <a:gd name="T31" fmla="*/ 575 h 1396"/>
                  <a:gd name="T32" fmla="*/ 1189 w 1395"/>
                  <a:gd name="T33" fmla="*/ 410 h 1396"/>
                  <a:gd name="T34" fmla="*/ 1080 w 1395"/>
                  <a:gd name="T35" fmla="*/ 274 h 1396"/>
                  <a:gd name="T36" fmla="*/ 932 w 1395"/>
                  <a:gd name="T37" fmla="*/ 178 h 1396"/>
                  <a:gd name="T38" fmla="*/ 760 w 1395"/>
                  <a:gd name="T39" fmla="*/ 132 h 1396"/>
                  <a:gd name="T40" fmla="*/ 765 w 1395"/>
                  <a:gd name="T41" fmla="*/ 4 h 1396"/>
                  <a:gd name="T42" fmla="*/ 955 w 1395"/>
                  <a:gd name="T43" fmla="*/ 49 h 1396"/>
                  <a:gd name="T44" fmla="*/ 1120 w 1395"/>
                  <a:gd name="T45" fmla="*/ 142 h 1396"/>
                  <a:gd name="T46" fmla="*/ 1253 w 1395"/>
                  <a:gd name="T47" fmla="*/ 276 h 1396"/>
                  <a:gd name="T48" fmla="*/ 1347 w 1395"/>
                  <a:gd name="T49" fmla="*/ 441 h 1396"/>
                  <a:gd name="T50" fmla="*/ 1392 w 1395"/>
                  <a:gd name="T51" fmla="*/ 631 h 1396"/>
                  <a:gd name="T52" fmla="*/ 1384 w 1395"/>
                  <a:gd name="T53" fmla="*/ 830 h 1396"/>
                  <a:gd name="T54" fmla="*/ 1321 w 1395"/>
                  <a:gd name="T55" fmla="*/ 1013 h 1396"/>
                  <a:gd name="T56" fmla="*/ 1213 w 1395"/>
                  <a:gd name="T57" fmla="*/ 1168 h 1396"/>
                  <a:gd name="T58" fmla="*/ 1068 w 1395"/>
                  <a:gd name="T59" fmla="*/ 1289 h 1396"/>
                  <a:gd name="T60" fmla="*/ 894 w 1395"/>
                  <a:gd name="T61" fmla="*/ 1368 h 1396"/>
                  <a:gd name="T62" fmla="*/ 698 w 1395"/>
                  <a:gd name="T63" fmla="*/ 1396 h 1396"/>
                  <a:gd name="T64" fmla="*/ 502 w 1395"/>
                  <a:gd name="T65" fmla="*/ 1368 h 1396"/>
                  <a:gd name="T66" fmla="*/ 328 w 1395"/>
                  <a:gd name="T67" fmla="*/ 1289 h 1396"/>
                  <a:gd name="T68" fmla="*/ 182 w 1395"/>
                  <a:gd name="T69" fmla="*/ 1168 h 1396"/>
                  <a:gd name="T70" fmla="*/ 75 w 1395"/>
                  <a:gd name="T71" fmla="*/ 1013 h 1396"/>
                  <a:gd name="T72" fmla="*/ 13 w 1395"/>
                  <a:gd name="T73" fmla="*/ 830 h 1396"/>
                  <a:gd name="T74" fmla="*/ 3 w 1395"/>
                  <a:gd name="T75" fmla="*/ 631 h 1396"/>
                  <a:gd name="T76" fmla="*/ 49 w 1395"/>
                  <a:gd name="T77" fmla="*/ 441 h 1396"/>
                  <a:gd name="T78" fmla="*/ 142 w 1395"/>
                  <a:gd name="T79" fmla="*/ 276 h 1396"/>
                  <a:gd name="T80" fmla="*/ 275 w 1395"/>
                  <a:gd name="T81" fmla="*/ 142 h 1396"/>
                  <a:gd name="T82" fmla="*/ 442 w 1395"/>
                  <a:gd name="T83" fmla="*/ 49 h 1396"/>
                  <a:gd name="T84" fmla="*/ 630 w 1395"/>
                  <a:gd name="T85" fmla="*/ 4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5" h="1396">
                    <a:moveTo>
                      <a:pt x="698" y="128"/>
                    </a:moveTo>
                    <a:lnTo>
                      <a:pt x="636" y="132"/>
                    </a:lnTo>
                    <a:lnTo>
                      <a:pt x="575" y="141"/>
                    </a:lnTo>
                    <a:lnTo>
                      <a:pt x="517" y="157"/>
                    </a:lnTo>
                    <a:lnTo>
                      <a:pt x="463" y="178"/>
                    </a:lnTo>
                    <a:lnTo>
                      <a:pt x="411" y="206"/>
                    </a:lnTo>
                    <a:lnTo>
                      <a:pt x="362" y="238"/>
                    </a:lnTo>
                    <a:lnTo>
                      <a:pt x="316" y="274"/>
                    </a:lnTo>
                    <a:lnTo>
                      <a:pt x="275" y="316"/>
                    </a:lnTo>
                    <a:lnTo>
                      <a:pt x="238" y="362"/>
                    </a:lnTo>
                    <a:lnTo>
                      <a:pt x="206" y="410"/>
                    </a:lnTo>
                    <a:lnTo>
                      <a:pt x="178" y="462"/>
                    </a:lnTo>
                    <a:lnTo>
                      <a:pt x="157" y="518"/>
                    </a:lnTo>
                    <a:lnTo>
                      <a:pt x="141" y="575"/>
                    </a:lnTo>
                    <a:lnTo>
                      <a:pt x="131" y="636"/>
                    </a:lnTo>
                    <a:lnTo>
                      <a:pt x="128" y="698"/>
                    </a:lnTo>
                    <a:lnTo>
                      <a:pt x="131" y="760"/>
                    </a:lnTo>
                    <a:lnTo>
                      <a:pt x="141" y="820"/>
                    </a:lnTo>
                    <a:lnTo>
                      <a:pt x="157" y="878"/>
                    </a:lnTo>
                    <a:lnTo>
                      <a:pt x="178" y="933"/>
                    </a:lnTo>
                    <a:lnTo>
                      <a:pt x="206" y="985"/>
                    </a:lnTo>
                    <a:lnTo>
                      <a:pt x="238" y="1034"/>
                    </a:lnTo>
                    <a:lnTo>
                      <a:pt x="275" y="1080"/>
                    </a:lnTo>
                    <a:lnTo>
                      <a:pt x="316" y="1120"/>
                    </a:lnTo>
                    <a:lnTo>
                      <a:pt x="362" y="1158"/>
                    </a:lnTo>
                    <a:lnTo>
                      <a:pt x="411" y="1190"/>
                    </a:lnTo>
                    <a:lnTo>
                      <a:pt x="463" y="1216"/>
                    </a:lnTo>
                    <a:lnTo>
                      <a:pt x="517" y="1239"/>
                    </a:lnTo>
                    <a:lnTo>
                      <a:pt x="575" y="1255"/>
                    </a:lnTo>
                    <a:lnTo>
                      <a:pt x="636" y="1264"/>
                    </a:lnTo>
                    <a:lnTo>
                      <a:pt x="698" y="1268"/>
                    </a:lnTo>
                    <a:lnTo>
                      <a:pt x="760" y="1264"/>
                    </a:lnTo>
                    <a:lnTo>
                      <a:pt x="819" y="1255"/>
                    </a:lnTo>
                    <a:lnTo>
                      <a:pt x="878" y="1239"/>
                    </a:lnTo>
                    <a:lnTo>
                      <a:pt x="932" y="1216"/>
                    </a:lnTo>
                    <a:lnTo>
                      <a:pt x="985" y="1190"/>
                    </a:lnTo>
                    <a:lnTo>
                      <a:pt x="1034" y="1158"/>
                    </a:lnTo>
                    <a:lnTo>
                      <a:pt x="1080" y="1120"/>
                    </a:lnTo>
                    <a:lnTo>
                      <a:pt x="1120" y="1080"/>
                    </a:lnTo>
                    <a:lnTo>
                      <a:pt x="1157" y="1034"/>
                    </a:lnTo>
                    <a:lnTo>
                      <a:pt x="1189" y="985"/>
                    </a:lnTo>
                    <a:lnTo>
                      <a:pt x="1217" y="933"/>
                    </a:lnTo>
                    <a:lnTo>
                      <a:pt x="1238" y="878"/>
                    </a:lnTo>
                    <a:lnTo>
                      <a:pt x="1254" y="820"/>
                    </a:lnTo>
                    <a:lnTo>
                      <a:pt x="1264" y="760"/>
                    </a:lnTo>
                    <a:lnTo>
                      <a:pt x="1267" y="698"/>
                    </a:lnTo>
                    <a:lnTo>
                      <a:pt x="1264" y="636"/>
                    </a:lnTo>
                    <a:lnTo>
                      <a:pt x="1254" y="575"/>
                    </a:lnTo>
                    <a:lnTo>
                      <a:pt x="1238" y="518"/>
                    </a:lnTo>
                    <a:lnTo>
                      <a:pt x="1217" y="462"/>
                    </a:lnTo>
                    <a:lnTo>
                      <a:pt x="1189" y="410"/>
                    </a:lnTo>
                    <a:lnTo>
                      <a:pt x="1157" y="362"/>
                    </a:lnTo>
                    <a:lnTo>
                      <a:pt x="1120" y="316"/>
                    </a:lnTo>
                    <a:lnTo>
                      <a:pt x="1080" y="274"/>
                    </a:lnTo>
                    <a:lnTo>
                      <a:pt x="1034" y="238"/>
                    </a:lnTo>
                    <a:lnTo>
                      <a:pt x="985" y="206"/>
                    </a:lnTo>
                    <a:lnTo>
                      <a:pt x="932" y="178"/>
                    </a:lnTo>
                    <a:lnTo>
                      <a:pt x="878" y="157"/>
                    </a:lnTo>
                    <a:lnTo>
                      <a:pt x="819" y="141"/>
                    </a:lnTo>
                    <a:lnTo>
                      <a:pt x="760" y="132"/>
                    </a:lnTo>
                    <a:lnTo>
                      <a:pt x="698" y="128"/>
                    </a:lnTo>
                    <a:close/>
                    <a:moveTo>
                      <a:pt x="698" y="0"/>
                    </a:moveTo>
                    <a:lnTo>
                      <a:pt x="765" y="4"/>
                    </a:lnTo>
                    <a:lnTo>
                      <a:pt x="830" y="13"/>
                    </a:lnTo>
                    <a:lnTo>
                      <a:pt x="894" y="28"/>
                    </a:lnTo>
                    <a:lnTo>
                      <a:pt x="955" y="49"/>
                    </a:lnTo>
                    <a:lnTo>
                      <a:pt x="1012" y="75"/>
                    </a:lnTo>
                    <a:lnTo>
                      <a:pt x="1068" y="106"/>
                    </a:lnTo>
                    <a:lnTo>
                      <a:pt x="1120" y="142"/>
                    </a:lnTo>
                    <a:lnTo>
                      <a:pt x="1168" y="183"/>
                    </a:lnTo>
                    <a:lnTo>
                      <a:pt x="1213" y="228"/>
                    </a:lnTo>
                    <a:lnTo>
                      <a:pt x="1253" y="276"/>
                    </a:lnTo>
                    <a:lnTo>
                      <a:pt x="1290" y="328"/>
                    </a:lnTo>
                    <a:lnTo>
                      <a:pt x="1321" y="383"/>
                    </a:lnTo>
                    <a:lnTo>
                      <a:pt x="1347" y="441"/>
                    </a:lnTo>
                    <a:lnTo>
                      <a:pt x="1368" y="502"/>
                    </a:lnTo>
                    <a:lnTo>
                      <a:pt x="1384" y="566"/>
                    </a:lnTo>
                    <a:lnTo>
                      <a:pt x="1392" y="631"/>
                    </a:lnTo>
                    <a:lnTo>
                      <a:pt x="1395" y="698"/>
                    </a:lnTo>
                    <a:lnTo>
                      <a:pt x="1392" y="765"/>
                    </a:lnTo>
                    <a:lnTo>
                      <a:pt x="1384" y="830"/>
                    </a:lnTo>
                    <a:lnTo>
                      <a:pt x="1368" y="893"/>
                    </a:lnTo>
                    <a:lnTo>
                      <a:pt x="1347" y="954"/>
                    </a:lnTo>
                    <a:lnTo>
                      <a:pt x="1321" y="1013"/>
                    </a:lnTo>
                    <a:lnTo>
                      <a:pt x="1290" y="1068"/>
                    </a:lnTo>
                    <a:lnTo>
                      <a:pt x="1253" y="1119"/>
                    </a:lnTo>
                    <a:lnTo>
                      <a:pt x="1213" y="1168"/>
                    </a:lnTo>
                    <a:lnTo>
                      <a:pt x="1168" y="1213"/>
                    </a:lnTo>
                    <a:lnTo>
                      <a:pt x="1120" y="1254"/>
                    </a:lnTo>
                    <a:lnTo>
                      <a:pt x="1068" y="1289"/>
                    </a:lnTo>
                    <a:lnTo>
                      <a:pt x="1012" y="1321"/>
                    </a:lnTo>
                    <a:lnTo>
                      <a:pt x="955" y="1346"/>
                    </a:lnTo>
                    <a:lnTo>
                      <a:pt x="894" y="1368"/>
                    </a:lnTo>
                    <a:lnTo>
                      <a:pt x="830" y="1383"/>
                    </a:lnTo>
                    <a:lnTo>
                      <a:pt x="765" y="1392"/>
                    </a:lnTo>
                    <a:lnTo>
                      <a:pt x="698" y="1396"/>
                    </a:lnTo>
                    <a:lnTo>
                      <a:pt x="630" y="1392"/>
                    </a:lnTo>
                    <a:lnTo>
                      <a:pt x="565" y="1383"/>
                    </a:lnTo>
                    <a:lnTo>
                      <a:pt x="502" y="1368"/>
                    </a:lnTo>
                    <a:lnTo>
                      <a:pt x="442" y="1346"/>
                    </a:lnTo>
                    <a:lnTo>
                      <a:pt x="383" y="1321"/>
                    </a:lnTo>
                    <a:lnTo>
                      <a:pt x="328" y="1289"/>
                    </a:lnTo>
                    <a:lnTo>
                      <a:pt x="275" y="1254"/>
                    </a:lnTo>
                    <a:lnTo>
                      <a:pt x="227" y="1213"/>
                    </a:lnTo>
                    <a:lnTo>
                      <a:pt x="182" y="1168"/>
                    </a:lnTo>
                    <a:lnTo>
                      <a:pt x="142" y="1119"/>
                    </a:lnTo>
                    <a:lnTo>
                      <a:pt x="107" y="1068"/>
                    </a:lnTo>
                    <a:lnTo>
                      <a:pt x="75" y="1013"/>
                    </a:lnTo>
                    <a:lnTo>
                      <a:pt x="49" y="954"/>
                    </a:lnTo>
                    <a:lnTo>
                      <a:pt x="28" y="893"/>
                    </a:lnTo>
                    <a:lnTo>
                      <a:pt x="13" y="830"/>
                    </a:lnTo>
                    <a:lnTo>
                      <a:pt x="3" y="765"/>
                    </a:lnTo>
                    <a:lnTo>
                      <a:pt x="0" y="698"/>
                    </a:lnTo>
                    <a:lnTo>
                      <a:pt x="3" y="631"/>
                    </a:lnTo>
                    <a:lnTo>
                      <a:pt x="13" y="566"/>
                    </a:lnTo>
                    <a:lnTo>
                      <a:pt x="28" y="502"/>
                    </a:lnTo>
                    <a:lnTo>
                      <a:pt x="49" y="441"/>
                    </a:lnTo>
                    <a:lnTo>
                      <a:pt x="75" y="383"/>
                    </a:lnTo>
                    <a:lnTo>
                      <a:pt x="107" y="328"/>
                    </a:lnTo>
                    <a:lnTo>
                      <a:pt x="142" y="276"/>
                    </a:lnTo>
                    <a:lnTo>
                      <a:pt x="182" y="228"/>
                    </a:lnTo>
                    <a:lnTo>
                      <a:pt x="227" y="183"/>
                    </a:lnTo>
                    <a:lnTo>
                      <a:pt x="275" y="142"/>
                    </a:lnTo>
                    <a:lnTo>
                      <a:pt x="328" y="106"/>
                    </a:lnTo>
                    <a:lnTo>
                      <a:pt x="383" y="75"/>
                    </a:lnTo>
                    <a:lnTo>
                      <a:pt x="442" y="49"/>
                    </a:lnTo>
                    <a:lnTo>
                      <a:pt x="502" y="28"/>
                    </a:lnTo>
                    <a:lnTo>
                      <a:pt x="565" y="13"/>
                    </a:lnTo>
                    <a:lnTo>
                      <a:pt x="630" y="4"/>
                    </a:lnTo>
                    <a:lnTo>
                      <a:pt x="6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4" name="Freeform 30">
                <a:extLst>
                  <a:ext uri="{FF2B5EF4-FFF2-40B4-BE49-F238E27FC236}">
                    <a16:creationId xmlns:a16="http://schemas.microsoft.com/office/drawing/2014/main" id="{8365F553-62CE-43D2-BB1F-709DEDB58618}"/>
                  </a:ext>
                </a:extLst>
              </p:cNvPr>
              <p:cNvSpPr>
                <a:spLocks/>
              </p:cNvSpPr>
              <p:nvPr/>
            </p:nvSpPr>
            <p:spPr bwMode="auto">
              <a:xfrm>
                <a:off x="8035" y="-717"/>
                <a:ext cx="47" cy="47"/>
              </a:xfrm>
              <a:custGeom>
                <a:avLst/>
                <a:gdLst>
                  <a:gd name="T0" fmla="*/ 405 w 469"/>
                  <a:gd name="T1" fmla="*/ 0 h 468"/>
                  <a:gd name="T2" fmla="*/ 425 w 469"/>
                  <a:gd name="T3" fmla="*/ 3 h 468"/>
                  <a:gd name="T4" fmla="*/ 443 w 469"/>
                  <a:gd name="T5" fmla="*/ 11 h 468"/>
                  <a:gd name="T6" fmla="*/ 456 w 469"/>
                  <a:gd name="T7" fmla="*/ 25 h 468"/>
                  <a:gd name="T8" fmla="*/ 465 w 469"/>
                  <a:gd name="T9" fmla="*/ 42 h 468"/>
                  <a:gd name="T10" fmla="*/ 469 w 469"/>
                  <a:gd name="T11" fmla="*/ 63 h 468"/>
                  <a:gd name="T12" fmla="*/ 467 w 469"/>
                  <a:gd name="T13" fmla="*/ 80 h 468"/>
                  <a:gd name="T14" fmla="*/ 460 w 469"/>
                  <a:gd name="T15" fmla="*/ 96 h 468"/>
                  <a:gd name="T16" fmla="*/ 449 w 469"/>
                  <a:gd name="T17" fmla="*/ 108 h 468"/>
                  <a:gd name="T18" fmla="*/ 437 w 469"/>
                  <a:gd name="T19" fmla="*/ 118 h 468"/>
                  <a:gd name="T20" fmla="*/ 422 w 469"/>
                  <a:gd name="T21" fmla="*/ 124 h 468"/>
                  <a:gd name="T22" fmla="*/ 405 w 469"/>
                  <a:gd name="T23" fmla="*/ 127 h 468"/>
                  <a:gd name="T24" fmla="*/ 364 w 469"/>
                  <a:gd name="T25" fmla="*/ 130 h 468"/>
                  <a:gd name="T26" fmla="*/ 325 w 469"/>
                  <a:gd name="T27" fmla="*/ 138 h 468"/>
                  <a:gd name="T28" fmla="*/ 288 w 469"/>
                  <a:gd name="T29" fmla="*/ 153 h 468"/>
                  <a:gd name="T30" fmla="*/ 254 w 469"/>
                  <a:gd name="T31" fmla="*/ 171 h 468"/>
                  <a:gd name="T32" fmla="*/ 223 w 469"/>
                  <a:gd name="T33" fmla="*/ 195 h 468"/>
                  <a:gd name="T34" fmla="*/ 196 w 469"/>
                  <a:gd name="T35" fmla="*/ 223 h 468"/>
                  <a:gd name="T36" fmla="*/ 172 w 469"/>
                  <a:gd name="T37" fmla="*/ 254 h 468"/>
                  <a:gd name="T38" fmla="*/ 154 w 469"/>
                  <a:gd name="T39" fmla="*/ 288 h 468"/>
                  <a:gd name="T40" fmla="*/ 140 w 469"/>
                  <a:gd name="T41" fmla="*/ 324 h 468"/>
                  <a:gd name="T42" fmla="*/ 131 w 469"/>
                  <a:gd name="T43" fmla="*/ 363 h 468"/>
                  <a:gd name="T44" fmla="*/ 128 w 469"/>
                  <a:gd name="T45" fmla="*/ 404 h 468"/>
                  <a:gd name="T46" fmla="*/ 125 w 469"/>
                  <a:gd name="T47" fmla="*/ 421 h 468"/>
                  <a:gd name="T48" fmla="*/ 119 w 469"/>
                  <a:gd name="T49" fmla="*/ 436 h 468"/>
                  <a:gd name="T50" fmla="*/ 109 w 469"/>
                  <a:gd name="T51" fmla="*/ 449 h 468"/>
                  <a:gd name="T52" fmla="*/ 96 w 469"/>
                  <a:gd name="T53" fmla="*/ 459 h 468"/>
                  <a:gd name="T54" fmla="*/ 81 w 469"/>
                  <a:gd name="T55" fmla="*/ 466 h 468"/>
                  <a:gd name="T56" fmla="*/ 64 w 469"/>
                  <a:gd name="T57" fmla="*/ 468 h 468"/>
                  <a:gd name="T58" fmla="*/ 44 w 469"/>
                  <a:gd name="T59" fmla="*/ 465 h 468"/>
                  <a:gd name="T60" fmla="*/ 26 w 469"/>
                  <a:gd name="T61" fmla="*/ 455 h 468"/>
                  <a:gd name="T62" fmla="*/ 12 w 469"/>
                  <a:gd name="T63" fmla="*/ 441 h 468"/>
                  <a:gd name="T64" fmla="*/ 4 w 469"/>
                  <a:gd name="T65" fmla="*/ 424 h 468"/>
                  <a:gd name="T66" fmla="*/ 0 w 469"/>
                  <a:gd name="T67" fmla="*/ 404 h 468"/>
                  <a:gd name="T68" fmla="*/ 4 w 469"/>
                  <a:gd name="T69" fmla="*/ 353 h 468"/>
                  <a:gd name="T70" fmla="*/ 12 w 469"/>
                  <a:gd name="T71" fmla="*/ 305 h 468"/>
                  <a:gd name="T72" fmla="*/ 27 w 469"/>
                  <a:gd name="T73" fmla="*/ 258 h 468"/>
                  <a:gd name="T74" fmla="*/ 47 w 469"/>
                  <a:gd name="T75" fmla="*/ 214 h 468"/>
                  <a:gd name="T76" fmla="*/ 73 w 469"/>
                  <a:gd name="T77" fmla="*/ 172 h 468"/>
                  <a:gd name="T78" fmla="*/ 103 w 469"/>
                  <a:gd name="T79" fmla="*/ 135 h 468"/>
                  <a:gd name="T80" fmla="*/ 136 w 469"/>
                  <a:gd name="T81" fmla="*/ 101 h 468"/>
                  <a:gd name="T82" fmla="*/ 173 w 469"/>
                  <a:gd name="T83" fmla="*/ 72 h 468"/>
                  <a:gd name="T84" fmla="*/ 215 w 469"/>
                  <a:gd name="T85" fmla="*/ 47 h 468"/>
                  <a:gd name="T86" fmla="*/ 259 w 469"/>
                  <a:gd name="T87" fmla="*/ 26 h 468"/>
                  <a:gd name="T88" fmla="*/ 305 w 469"/>
                  <a:gd name="T89" fmla="*/ 11 h 468"/>
                  <a:gd name="T90" fmla="*/ 355 w 469"/>
                  <a:gd name="T91" fmla="*/ 3 h 468"/>
                  <a:gd name="T92" fmla="*/ 405 w 469"/>
                  <a:gd name="T9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9" h="468">
                    <a:moveTo>
                      <a:pt x="405" y="0"/>
                    </a:moveTo>
                    <a:lnTo>
                      <a:pt x="425" y="3"/>
                    </a:lnTo>
                    <a:lnTo>
                      <a:pt x="443" y="11"/>
                    </a:lnTo>
                    <a:lnTo>
                      <a:pt x="456" y="25"/>
                    </a:lnTo>
                    <a:lnTo>
                      <a:pt x="465" y="42"/>
                    </a:lnTo>
                    <a:lnTo>
                      <a:pt x="469" y="63"/>
                    </a:lnTo>
                    <a:lnTo>
                      <a:pt x="467" y="80"/>
                    </a:lnTo>
                    <a:lnTo>
                      <a:pt x="460" y="96"/>
                    </a:lnTo>
                    <a:lnTo>
                      <a:pt x="449" y="108"/>
                    </a:lnTo>
                    <a:lnTo>
                      <a:pt x="437" y="118"/>
                    </a:lnTo>
                    <a:lnTo>
                      <a:pt x="422" y="124"/>
                    </a:lnTo>
                    <a:lnTo>
                      <a:pt x="405" y="127"/>
                    </a:lnTo>
                    <a:lnTo>
                      <a:pt x="364" y="130"/>
                    </a:lnTo>
                    <a:lnTo>
                      <a:pt x="325" y="138"/>
                    </a:lnTo>
                    <a:lnTo>
                      <a:pt x="288" y="153"/>
                    </a:lnTo>
                    <a:lnTo>
                      <a:pt x="254" y="171"/>
                    </a:lnTo>
                    <a:lnTo>
                      <a:pt x="223" y="195"/>
                    </a:lnTo>
                    <a:lnTo>
                      <a:pt x="196" y="223"/>
                    </a:lnTo>
                    <a:lnTo>
                      <a:pt x="172" y="254"/>
                    </a:lnTo>
                    <a:lnTo>
                      <a:pt x="154" y="288"/>
                    </a:lnTo>
                    <a:lnTo>
                      <a:pt x="140" y="324"/>
                    </a:lnTo>
                    <a:lnTo>
                      <a:pt x="131" y="363"/>
                    </a:lnTo>
                    <a:lnTo>
                      <a:pt x="128" y="404"/>
                    </a:lnTo>
                    <a:lnTo>
                      <a:pt x="125" y="421"/>
                    </a:lnTo>
                    <a:lnTo>
                      <a:pt x="119" y="436"/>
                    </a:lnTo>
                    <a:lnTo>
                      <a:pt x="109" y="449"/>
                    </a:lnTo>
                    <a:lnTo>
                      <a:pt x="96" y="459"/>
                    </a:lnTo>
                    <a:lnTo>
                      <a:pt x="81" y="466"/>
                    </a:lnTo>
                    <a:lnTo>
                      <a:pt x="64" y="468"/>
                    </a:lnTo>
                    <a:lnTo>
                      <a:pt x="44" y="465"/>
                    </a:lnTo>
                    <a:lnTo>
                      <a:pt x="26" y="455"/>
                    </a:lnTo>
                    <a:lnTo>
                      <a:pt x="12" y="441"/>
                    </a:lnTo>
                    <a:lnTo>
                      <a:pt x="4" y="424"/>
                    </a:lnTo>
                    <a:lnTo>
                      <a:pt x="0" y="404"/>
                    </a:lnTo>
                    <a:lnTo>
                      <a:pt x="4" y="353"/>
                    </a:lnTo>
                    <a:lnTo>
                      <a:pt x="12" y="305"/>
                    </a:lnTo>
                    <a:lnTo>
                      <a:pt x="27" y="258"/>
                    </a:lnTo>
                    <a:lnTo>
                      <a:pt x="47" y="214"/>
                    </a:lnTo>
                    <a:lnTo>
                      <a:pt x="73" y="172"/>
                    </a:lnTo>
                    <a:lnTo>
                      <a:pt x="103" y="135"/>
                    </a:lnTo>
                    <a:lnTo>
                      <a:pt x="136" y="101"/>
                    </a:lnTo>
                    <a:lnTo>
                      <a:pt x="173" y="72"/>
                    </a:lnTo>
                    <a:lnTo>
                      <a:pt x="215" y="47"/>
                    </a:lnTo>
                    <a:lnTo>
                      <a:pt x="259" y="26"/>
                    </a:lnTo>
                    <a:lnTo>
                      <a:pt x="305" y="11"/>
                    </a:lnTo>
                    <a:lnTo>
                      <a:pt x="355" y="3"/>
                    </a:lnTo>
                    <a:lnTo>
                      <a:pt x="40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5" name="Freeform 31">
                <a:extLst>
                  <a:ext uri="{FF2B5EF4-FFF2-40B4-BE49-F238E27FC236}">
                    <a16:creationId xmlns:a16="http://schemas.microsoft.com/office/drawing/2014/main" id="{F39495CE-22F5-4819-B702-0D709600AB74}"/>
                  </a:ext>
                </a:extLst>
              </p:cNvPr>
              <p:cNvSpPr>
                <a:spLocks/>
              </p:cNvSpPr>
              <p:nvPr/>
            </p:nvSpPr>
            <p:spPr bwMode="auto">
              <a:xfrm>
                <a:off x="8151" y="-756"/>
                <a:ext cx="39" cy="18"/>
              </a:xfrm>
              <a:custGeom>
                <a:avLst/>
                <a:gdLst>
                  <a:gd name="T0" fmla="*/ 63 w 393"/>
                  <a:gd name="T1" fmla="*/ 0 h 179"/>
                  <a:gd name="T2" fmla="*/ 329 w 393"/>
                  <a:gd name="T3" fmla="*/ 0 h 179"/>
                  <a:gd name="T4" fmla="*/ 350 w 393"/>
                  <a:gd name="T5" fmla="*/ 4 h 179"/>
                  <a:gd name="T6" fmla="*/ 368 w 393"/>
                  <a:gd name="T7" fmla="*/ 13 h 179"/>
                  <a:gd name="T8" fmla="*/ 382 w 393"/>
                  <a:gd name="T9" fmla="*/ 27 h 179"/>
                  <a:gd name="T10" fmla="*/ 390 w 393"/>
                  <a:gd name="T11" fmla="*/ 45 h 179"/>
                  <a:gd name="T12" fmla="*/ 393 w 393"/>
                  <a:gd name="T13" fmla="*/ 64 h 179"/>
                  <a:gd name="T14" fmla="*/ 393 w 393"/>
                  <a:gd name="T15" fmla="*/ 115 h 179"/>
                  <a:gd name="T16" fmla="*/ 391 w 393"/>
                  <a:gd name="T17" fmla="*/ 132 h 179"/>
                  <a:gd name="T18" fmla="*/ 385 w 393"/>
                  <a:gd name="T19" fmla="*/ 147 h 179"/>
                  <a:gd name="T20" fmla="*/ 375 w 393"/>
                  <a:gd name="T21" fmla="*/ 160 h 179"/>
                  <a:gd name="T22" fmla="*/ 361 w 393"/>
                  <a:gd name="T23" fmla="*/ 171 h 179"/>
                  <a:gd name="T24" fmla="*/ 346 w 393"/>
                  <a:gd name="T25" fmla="*/ 177 h 179"/>
                  <a:gd name="T26" fmla="*/ 329 w 393"/>
                  <a:gd name="T27" fmla="*/ 179 h 179"/>
                  <a:gd name="T28" fmla="*/ 63 w 393"/>
                  <a:gd name="T29" fmla="*/ 179 h 179"/>
                  <a:gd name="T30" fmla="*/ 46 w 393"/>
                  <a:gd name="T31" fmla="*/ 177 h 179"/>
                  <a:gd name="T32" fmla="*/ 31 w 393"/>
                  <a:gd name="T33" fmla="*/ 171 h 179"/>
                  <a:gd name="T34" fmla="*/ 18 w 393"/>
                  <a:gd name="T35" fmla="*/ 160 h 179"/>
                  <a:gd name="T36" fmla="*/ 8 w 393"/>
                  <a:gd name="T37" fmla="*/ 147 h 179"/>
                  <a:gd name="T38" fmla="*/ 2 w 393"/>
                  <a:gd name="T39" fmla="*/ 132 h 179"/>
                  <a:gd name="T40" fmla="*/ 0 w 393"/>
                  <a:gd name="T41" fmla="*/ 115 h 179"/>
                  <a:gd name="T42" fmla="*/ 0 w 393"/>
                  <a:gd name="T43" fmla="*/ 64 h 179"/>
                  <a:gd name="T44" fmla="*/ 2 w 393"/>
                  <a:gd name="T45" fmla="*/ 48 h 179"/>
                  <a:gd name="T46" fmla="*/ 8 w 393"/>
                  <a:gd name="T47" fmla="*/ 32 h 179"/>
                  <a:gd name="T48" fmla="*/ 18 w 393"/>
                  <a:gd name="T49" fmla="*/ 19 h 179"/>
                  <a:gd name="T50" fmla="*/ 31 w 393"/>
                  <a:gd name="T51" fmla="*/ 10 h 179"/>
                  <a:gd name="T52" fmla="*/ 46 w 393"/>
                  <a:gd name="T53" fmla="*/ 3 h 179"/>
                  <a:gd name="T54" fmla="*/ 63 w 393"/>
                  <a:gd name="T55"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3" h="179">
                    <a:moveTo>
                      <a:pt x="63" y="0"/>
                    </a:moveTo>
                    <a:lnTo>
                      <a:pt x="329" y="0"/>
                    </a:lnTo>
                    <a:lnTo>
                      <a:pt x="350" y="4"/>
                    </a:lnTo>
                    <a:lnTo>
                      <a:pt x="368" y="13"/>
                    </a:lnTo>
                    <a:lnTo>
                      <a:pt x="382" y="27"/>
                    </a:lnTo>
                    <a:lnTo>
                      <a:pt x="390" y="45"/>
                    </a:lnTo>
                    <a:lnTo>
                      <a:pt x="393" y="64"/>
                    </a:lnTo>
                    <a:lnTo>
                      <a:pt x="393" y="115"/>
                    </a:lnTo>
                    <a:lnTo>
                      <a:pt x="391" y="132"/>
                    </a:lnTo>
                    <a:lnTo>
                      <a:pt x="385" y="147"/>
                    </a:lnTo>
                    <a:lnTo>
                      <a:pt x="375" y="160"/>
                    </a:lnTo>
                    <a:lnTo>
                      <a:pt x="361" y="171"/>
                    </a:lnTo>
                    <a:lnTo>
                      <a:pt x="346" y="177"/>
                    </a:lnTo>
                    <a:lnTo>
                      <a:pt x="329" y="179"/>
                    </a:lnTo>
                    <a:lnTo>
                      <a:pt x="63" y="179"/>
                    </a:lnTo>
                    <a:lnTo>
                      <a:pt x="46" y="177"/>
                    </a:lnTo>
                    <a:lnTo>
                      <a:pt x="31" y="171"/>
                    </a:lnTo>
                    <a:lnTo>
                      <a:pt x="18" y="160"/>
                    </a:lnTo>
                    <a:lnTo>
                      <a:pt x="8" y="147"/>
                    </a:lnTo>
                    <a:lnTo>
                      <a:pt x="2" y="132"/>
                    </a:lnTo>
                    <a:lnTo>
                      <a:pt x="0" y="115"/>
                    </a:lnTo>
                    <a:lnTo>
                      <a:pt x="0" y="64"/>
                    </a:lnTo>
                    <a:lnTo>
                      <a:pt x="2" y="48"/>
                    </a:lnTo>
                    <a:lnTo>
                      <a:pt x="8" y="32"/>
                    </a:lnTo>
                    <a:lnTo>
                      <a:pt x="18" y="19"/>
                    </a:lnTo>
                    <a:lnTo>
                      <a:pt x="31" y="10"/>
                    </a:lnTo>
                    <a:lnTo>
                      <a:pt x="46" y="3"/>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6" name="Freeform 32">
                <a:extLst>
                  <a:ext uri="{FF2B5EF4-FFF2-40B4-BE49-F238E27FC236}">
                    <a16:creationId xmlns:a16="http://schemas.microsoft.com/office/drawing/2014/main" id="{ABB22887-85F1-4956-8681-CD47A3EF83EF}"/>
                  </a:ext>
                </a:extLst>
              </p:cNvPr>
              <p:cNvSpPr>
                <a:spLocks/>
              </p:cNvSpPr>
              <p:nvPr/>
            </p:nvSpPr>
            <p:spPr bwMode="auto">
              <a:xfrm>
                <a:off x="7896" y="-753"/>
                <a:ext cx="41" cy="154"/>
              </a:xfrm>
              <a:custGeom>
                <a:avLst/>
                <a:gdLst>
                  <a:gd name="T0" fmla="*/ 64 w 409"/>
                  <a:gd name="T1" fmla="*/ 0 h 1541"/>
                  <a:gd name="T2" fmla="*/ 345 w 409"/>
                  <a:gd name="T3" fmla="*/ 0 h 1541"/>
                  <a:gd name="T4" fmla="*/ 362 w 409"/>
                  <a:gd name="T5" fmla="*/ 2 h 1541"/>
                  <a:gd name="T6" fmla="*/ 378 w 409"/>
                  <a:gd name="T7" fmla="*/ 8 h 1541"/>
                  <a:gd name="T8" fmla="*/ 391 w 409"/>
                  <a:gd name="T9" fmla="*/ 19 h 1541"/>
                  <a:gd name="T10" fmla="*/ 401 w 409"/>
                  <a:gd name="T11" fmla="*/ 32 h 1541"/>
                  <a:gd name="T12" fmla="*/ 407 w 409"/>
                  <a:gd name="T13" fmla="*/ 47 h 1541"/>
                  <a:gd name="T14" fmla="*/ 409 w 409"/>
                  <a:gd name="T15" fmla="*/ 64 h 1541"/>
                  <a:gd name="T16" fmla="*/ 409 w 409"/>
                  <a:gd name="T17" fmla="*/ 1477 h 1541"/>
                  <a:gd name="T18" fmla="*/ 407 w 409"/>
                  <a:gd name="T19" fmla="*/ 1494 h 1541"/>
                  <a:gd name="T20" fmla="*/ 401 w 409"/>
                  <a:gd name="T21" fmla="*/ 1509 h 1541"/>
                  <a:gd name="T22" fmla="*/ 391 w 409"/>
                  <a:gd name="T23" fmla="*/ 1523 h 1541"/>
                  <a:gd name="T24" fmla="*/ 378 w 409"/>
                  <a:gd name="T25" fmla="*/ 1532 h 1541"/>
                  <a:gd name="T26" fmla="*/ 362 w 409"/>
                  <a:gd name="T27" fmla="*/ 1539 h 1541"/>
                  <a:gd name="T28" fmla="*/ 345 w 409"/>
                  <a:gd name="T29" fmla="*/ 1541 h 1541"/>
                  <a:gd name="T30" fmla="*/ 64 w 409"/>
                  <a:gd name="T31" fmla="*/ 1541 h 1541"/>
                  <a:gd name="T32" fmla="*/ 47 w 409"/>
                  <a:gd name="T33" fmla="*/ 1539 h 1541"/>
                  <a:gd name="T34" fmla="*/ 32 w 409"/>
                  <a:gd name="T35" fmla="*/ 1532 h 1541"/>
                  <a:gd name="T36" fmla="*/ 19 w 409"/>
                  <a:gd name="T37" fmla="*/ 1523 h 1541"/>
                  <a:gd name="T38" fmla="*/ 8 w 409"/>
                  <a:gd name="T39" fmla="*/ 1509 h 1541"/>
                  <a:gd name="T40" fmla="*/ 2 w 409"/>
                  <a:gd name="T41" fmla="*/ 1494 h 1541"/>
                  <a:gd name="T42" fmla="*/ 0 w 409"/>
                  <a:gd name="T43" fmla="*/ 1477 h 1541"/>
                  <a:gd name="T44" fmla="*/ 2 w 409"/>
                  <a:gd name="T45" fmla="*/ 1460 h 1541"/>
                  <a:gd name="T46" fmla="*/ 8 w 409"/>
                  <a:gd name="T47" fmla="*/ 1445 h 1541"/>
                  <a:gd name="T48" fmla="*/ 19 w 409"/>
                  <a:gd name="T49" fmla="*/ 1432 h 1541"/>
                  <a:gd name="T50" fmla="*/ 32 w 409"/>
                  <a:gd name="T51" fmla="*/ 1421 h 1541"/>
                  <a:gd name="T52" fmla="*/ 47 w 409"/>
                  <a:gd name="T53" fmla="*/ 1415 h 1541"/>
                  <a:gd name="T54" fmla="*/ 64 w 409"/>
                  <a:gd name="T55" fmla="*/ 1413 h 1541"/>
                  <a:gd name="T56" fmla="*/ 281 w 409"/>
                  <a:gd name="T57" fmla="*/ 1413 h 1541"/>
                  <a:gd name="T58" fmla="*/ 281 w 409"/>
                  <a:gd name="T59" fmla="*/ 128 h 1541"/>
                  <a:gd name="T60" fmla="*/ 64 w 409"/>
                  <a:gd name="T61" fmla="*/ 128 h 1541"/>
                  <a:gd name="T62" fmla="*/ 43 w 409"/>
                  <a:gd name="T63" fmla="*/ 124 h 1541"/>
                  <a:gd name="T64" fmla="*/ 26 w 409"/>
                  <a:gd name="T65" fmla="*/ 116 h 1541"/>
                  <a:gd name="T66" fmla="*/ 12 w 409"/>
                  <a:gd name="T67" fmla="*/ 102 h 1541"/>
                  <a:gd name="T68" fmla="*/ 3 w 409"/>
                  <a:gd name="T69" fmla="*/ 84 h 1541"/>
                  <a:gd name="T70" fmla="*/ 0 w 409"/>
                  <a:gd name="T71" fmla="*/ 64 h 1541"/>
                  <a:gd name="T72" fmla="*/ 2 w 409"/>
                  <a:gd name="T73" fmla="*/ 47 h 1541"/>
                  <a:gd name="T74" fmla="*/ 8 w 409"/>
                  <a:gd name="T75" fmla="*/ 32 h 1541"/>
                  <a:gd name="T76" fmla="*/ 19 w 409"/>
                  <a:gd name="T77" fmla="*/ 19 h 1541"/>
                  <a:gd name="T78" fmla="*/ 32 w 409"/>
                  <a:gd name="T79" fmla="*/ 8 h 1541"/>
                  <a:gd name="T80" fmla="*/ 47 w 409"/>
                  <a:gd name="T81" fmla="*/ 2 h 1541"/>
                  <a:gd name="T82" fmla="*/ 64 w 409"/>
                  <a:gd name="T83"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1541">
                    <a:moveTo>
                      <a:pt x="64" y="0"/>
                    </a:moveTo>
                    <a:lnTo>
                      <a:pt x="345" y="0"/>
                    </a:lnTo>
                    <a:lnTo>
                      <a:pt x="362" y="2"/>
                    </a:lnTo>
                    <a:lnTo>
                      <a:pt x="378" y="8"/>
                    </a:lnTo>
                    <a:lnTo>
                      <a:pt x="391" y="19"/>
                    </a:lnTo>
                    <a:lnTo>
                      <a:pt x="401" y="32"/>
                    </a:lnTo>
                    <a:lnTo>
                      <a:pt x="407" y="47"/>
                    </a:lnTo>
                    <a:lnTo>
                      <a:pt x="409" y="64"/>
                    </a:lnTo>
                    <a:lnTo>
                      <a:pt x="409" y="1477"/>
                    </a:lnTo>
                    <a:lnTo>
                      <a:pt x="407" y="1494"/>
                    </a:lnTo>
                    <a:lnTo>
                      <a:pt x="401" y="1509"/>
                    </a:lnTo>
                    <a:lnTo>
                      <a:pt x="391" y="1523"/>
                    </a:lnTo>
                    <a:lnTo>
                      <a:pt x="378" y="1532"/>
                    </a:lnTo>
                    <a:lnTo>
                      <a:pt x="362" y="1539"/>
                    </a:lnTo>
                    <a:lnTo>
                      <a:pt x="345" y="1541"/>
                    </a:lnTo>
                    <a:lnTo>
                      <a:pt x="64" y="1541"/>
                    </a:lnTo>
                    <a:lnTo>
                      <a:pt x="47" y="1539"/>
                    </a:lnTo>
                    <a:lnTo>
                      <a:pt x="32" y="1532"/>
                    </a:lnTo>
                    <a:lnTo>
                      <a:pt x="19" y="1523"/>
                    </a:lnTo>
                    <a:lnTo>
                      <a:pt x="8" y="1509"/>
                    </a:lnTo>
                    <a:lnTo>
                      <a:pt x="2" y="1494"/>
                    </a:lnTo>
                    <a:lnTo>
                      <a:pt x="0" y="1477"/>
                    </a:lnTo>
                    <a:lnTo>
                      <a:pt x="2" y="1460"/>
                    </a:lnTo>
                    <a:lnTo>
                      <a:pt x="8" y="1445"/>
                    </a:lnTo>
                    <a:lnTo>
                      <a:pt x="19" y="1432"/>
                    </a:lnTo>
                    <a:lnTo>
                      <a:pt x="32" y="1421"/>
                    </a:lnTo>
                    <a:lnTo>
                      <a:pt x="47" y="1415"/>
                    </a:lnTo>
                    <a:lnTo>
                      <a:pt x="64" y="1413"/>
                    </a:lnTo>
                    <a:lnTo>
                      <a:pt x="281" y="1413"/>
                    </a:lnTo>
                    <a:lnTo>
                      <a:pt x="281" y="128"/>
                    </a:lnTo>
                    <a:lnTo>
                      <a:pt x="64" y="128"/>
                    </a:lnTo>
                    <a:lnTo>
                      <a:pt x="43" y="124"/>
                    </a:lnTo>
                    <a:lnTo>
                      <a:pt x="26" y="116"/>
                    </a:lnTo>
                    <a:lnTo>
                      <a:pt x="12" y="102"/>
                    </a:lnTo>
                    <a:lnTo>
                      <a:pt x="3" y="84"/>
                    </a:lnTo>
                    <a:lnTo>
                      <a:pt x="0" y="64"/>
                    </a:lnTo>
                    <a:lnTo>
                      <a:pt x="2" y="47"/>
                    </a:lnTo>
                    <a:lnTo>
                      <a:pt x="8" y="32"/>
                    </a:lnTo>
                    <a:lnTo>
                      <a:pt x="19" y="19"/>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7" name="Freeform 33">
                <a:extLst>
                  <a:ext uri="{FF2B5EF4-FFF2-40B4-BE49-F238E27FC236}">
                    <a16:creationId xmlns:a16="http://schemas.microsoft.com/office/drawing/2014/main" id="{27E5F10C-B82E-4B6E-B5DB-99FD6646BB0F}"/>
                  </a:ext>
                </a:extLst>
              </p:cNvPr>
              <p:cNvSpPr>
                <a:spLocks/>
              </p:cNvSpPr>
              <p:nvPr/>
            </p:nvSpPr>
            <p:spPr bwMode="auto">
              <a:xfrm>
                <a:off x="7896" y="-822"/>
                <a:ext cx="63" cy="33"/>
              </a:xfrm>
              <a:custGeom>
                <a:avLst/>
                <a:gdLst>
                  <a:gd name="T0" fmla="*/ 64 w 626"/>
                  <a:gd name="T1" fmla="*/ 0 h 335"/>
                  <a:gd name="T2" fmla="*/ 562 w 626"/>
                  <a:gd name="T3" fmla="*/ 0 h 335"/>
                  <a:gd name="T4" fmla="*/ 582 w 626"/>
                  <a:gd name="T5" fmla="*/ 3 h 335"/>
                  <a:gd name="T6" fmla="*/ 599 w 626"/>
                  <a:gd name="T7" fmla="*/ 12 h 335"/>
                  <a:gd name="T8" fmla="*/ 613 w 626"/>
                  <a:gd name="T9" fmla="*/ 26 h 335"/>
                  <a:gd name="T10" fmla="*/ 623 w 626"/>
                  <a:gd name="T11" fmla="*/ 43 h 335"/>
                  <a:gd name="T12" fmla="*/ 626 w 626"/>
                  <a:gd name="T13" fmla="*/ 64 h 335"/>
                  <a:gd name="T14" fmla="*/ 626 w 626"/>
                  <a:gd name="T15" fmla="*/ 271 h 335"/>
                  <a:gd name="T16" fmla="*/ 623 w 626"/>
                  <a:gd name="T17" fmla="*/ 291 h 335"/>
                  <a:gd name="T18" fmla="*/ 613 w 626"/>
                  <a:gd name="T19" fmla="*/ 308 h 335"/>
                  <a:gd name="T20" fmla="*/ 599 w 626"/>
                  <a:gd name="T21" fmla="*/ 322 h 335"/>
                  <a:gd name="T22" fmla="*/ 582 w 626"/>
                  <a:gd name="T23" fmla="*/ 331 h 335"/>
                  <a:gd name="T24" fmla="*/ 562 w 626"/>
                  <a:gd name="T25" fmla="*/ 335 h 335"/>
                  <a:gd name="T26" fmla="*/ 542 w 626"/>
                  <a:gd name="T27" fmla="*/ 331 h 335"/>
                  <a:gd name="T28" fmla="*/ 523 w 626"/>
                  <a:gd name="T29" fmla="*/ 322 h 335"/>
                  <a:gd name="T30" fmla="*/ 510 w 626"/>
                  <a:gd name="T31" fmla="*/ 308 h 335"/>
                  <a:gd name="T32" fmla="*/ 501 w 626"/>
                  <a:gd name="T33" fmla="*/ 291 h 335"/>
                  <a:gd name="T34" fmla="*/ 498 w 626"/>
                  <a:gd name="T35" fmla="*/ 271 h 335"/>
                  <a:gd name="T36" fmla="*/ 498 w 626"/>
                  <a:gd name="T37" fmla="*/ 128 h 335"/>
                  <a:gd name="T38" fmla="*/ 128 w 626"/>
                  <a:gd name="T39" fmla="*/ 128 h 335"/>
                  <a:gd name="T40" fmla="*/ 128 w 626"/>
                  <a:gd name="T41" fmla="*/ 271 h 335"/>
                  <a:gd name="T42" fmla="*/ 124 w 626"/>
                  <a:gd name="T43" fmla="*/ 291 h 335"/>
                  <a:gd name="T44" fmla="*/ 116 w 626"/>
                  <a:gd name="T45" fmla="*/ 308 h 335"/>
                  <a:gd name="T46" fmla="*/ 102 w 626"/>
                  <a:gd name="T47" fmla="*/ 322 h 335"/>
                  <a:gd name="T48" fmla="*/ 84 w 626"/>
                  <a:gd name="T49" fmla="*/ 331 h 335"/>
                  <a:gd name="T50" fmla="*/ 64 w 626"/>
                  <a:gd name="T51" fmla="*/ 335 h 335"/>
                  <a:gd name="T52" fmla="*/ 43 w 626"/>
                  <a:gd name="T53" fmla="*/ 331 h 335"/>
                  <a:gd name="T54" fmla="*/ 26 w 626"/>
                  <a:gd name="T55" fmla="*/ 322 h 335"/>
                  <a:gd name="T56" fmla="*/ 12 w 626"/>
                  <a:gd name="T57" fmla="*/ 308 h 335"/>
                  <a:gd name="T58" fmla="*/ 3 w 626"/>
                  <a:gd name="T59" fmla="*/ 291 h 335"/>
                  <a:gd name="T60" fmla="*/ 0 w 626"/>
                  <a:gd name="T61" fmla="*/ 271 h 335"/>
                  <a:gd name="T62" fmla="*/ 0 w 626"/>
                  <a:gd name="T63" fmla="*/ 64 h 335"/>
                  <a:gd name="T64" fmla="*/ 3 w 626"/>
                  <a:gd name="T65" fmla="*/ 43 h 335"/>
                  <a:gd name="T66" fmla="*/ 12 w 626"/>
                  <a:gd name="T67" fmla="*/ 26 h 335"/>
                  <a:gd name="T68" fmla="*/ 26 w 626"/>
                  <a:gd name="T69" fmla="*/ 12 h 335"/>
                  <a:gd name="T70" fmla="*/ 43 w 626"/>
                  <a:gd name="T71" fmla="*/ 3 h 335"/>
                  <a:gd name="T72" fmla="*/ 64 w 626"/>
                  <a:gd name="T7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6" h="335">
                    <a:moveTo>
                      <a:pt x="64" y="0"/>
                    </a:moveTo>
                    <a:lnTo>
                      <a:pt x="562" y="0"/>
                    </a:lnTo>
                    <a:lnTo>
                      <a:pt x="582" y="3"/>
                    </a:lnTo>
                    <a:lnTo>
                      <a:pt x="599" y="12"/>
                    </a:lnTo>
                    <a:lnTo>
                      <a:pt x="613" y="26"/>
                    </a:lnTo>
                    <a:lnTo>
                      <a:pt x="623" y="43"/>
                    </a:lnTo>
                    <a:lnTo>
                      <a:pt x="626" y="64"/>
                    </a:lnTo>
                    <a:lnTo>
                      <a:pt x="626" y="271"/>
                    </a:lnTo>
                    <a:lnTo>
                      <a:pt x="623" y="291"/>
                    </a:lnTo>
                    <a:lnTo>
                      <a:pt x="613" y="308"/>
                    </a:lnTo>
                    <a:lnTo>
                      <a:pt x="599" y="322"/>
                    </a:lnTo>
                    <a:lnTo>
                      <a:pt x="582" y="331"/>
                    </a:lnTo>
                    <a:lnTo>
                      <a:pt x="562" y="335"/>
                    </a:lnTo>
                    <a:lnTo>
                      <a:pt x="542" y="331"/>
                    </a:lnTo>
                    <a:lnTo>
                      <a:pt x="523" y="322"/>
                    </a:lnTo>
                    <a:lnTo>
                      <a:pt x="510" y="308"/>
                    </a:lnTo>
                    <a:lnTo>
                      <a:pt x="501" y="291"/>
                    </a:lnTo>
                    <a:lnTo>
                      <a:pt x="498" y="271"/>
                    </a:lnTo>
                    <a:lnTo>
                      <a:pt x="498" y="128"/>
                    </a:lnTo>
                    <a:lnTo>
                      <a:pt x="128" y="128"/>
                    </a:lnTo>
                    <a:lnTo>
                      <a:pt x="128" y="271"/>
                    </a:lnTo>
                    <a:lnTo>
                      <a:pt x="124" y="291"/>
                    </a:lnTo>
                    <a:lnTo>
                      <a:pt x="116" y="308"/>
                    </a:lnTo>
                    <a:lnTo>
                      <a:pt x="102" y="322"/>
                    </a:lnTo>
                    <a:lnTo>
                      <a:pt x="84" y="331"/>
                    </a:lnTo>
                    <a:lnTo>
                      <a:pt x="64" y="335"/>
                    </a:lnTo>
                    <a:lnTo>
                      <a:pt x="43" y="331"/>
                    </a:lnTo>
                    <a:lnTo>
                      <a:pt x="26" y="322"/>
                    </a:lnTo>
                    <a:lnTo>
                      <a:pt x="12" y="308"/>
                    </a:lnTo>
                    <a:lnTo>
                      <a:pt x="3" y="291"/>
                    </a:lnTo>
                    <a:lnTo>
                      <a:pt x="0" y="271"/>
                    </a:lnTo>
                    <a:lnTo>
                      <a:pt x="0" y="64"/>
                    </a:lnTo>
                    <a:lnTo>
                      <a:pt x="3" y="43"/>
                    </a:lnTo>
                    <a:lnTo>
                      <a:pt x="12" y="26"/>
                    </a:lnTo>
                    <a:lnTo>
                      <a:pt x="26" y="12"/>
                    </a:lnTo>
                    <a:lnTo>
                      <a:pt x="43"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108" name="99 Grupo">
            <a:extLst>
              <a:ext uri="{FF2B5EF4-FFF2-40B4-BE49-F238E27FC236}">
                <a16:creationId xmlns:a16="http://schemas.microsoft.com/office/drawing/2014/main" id="{F472AA22-027A-4D09-887C-704DF92CC363}"/>
              </a:ext>
            </a:extLst>
          </p:cNvPr>
          <p:cNvGrpSpPr/>
          <p:nvPr/>
        </p:nvGrpSpPr>
        <p:grpSpPr>
          <a:xfrm>
            <a:off x="1240447" y="2121861"/>
            <a:ext cx="899896" cy="899896"/>
            <a:chOff x="10581984" y="5021534"/>
            <a:chExt cx="1800000" cy="1800000"/>
          </a:xfrm>
        </p:grpSpPr>
        <p:sp>
          <p:nvSpPr>
            <p:cNvPr id="109" name="5 Elipse">
              <a:extLst>
                <a:ext uri="{FF2B5EF4-FFF2-40B4-BE49-F238E27FC236}">
                  <a16:creationId xmlns:a16="http://schemas.microsoft.com/office/drawing/2014/main" id="{A4F520A6-C7DD-4B10-A5A9-501FE9977138}"/>
                </a:ext>
              </a:extLst>
            </p:cNvPr>
            <p:cNvSpPr>
              <a:spLocks noChangeAspect="1"/>
            </p:cNvSpPr>
            <p:nvPr/>
          </p:nvSpPr>
          <p:spPr bwMode="auto">
            <a:xfrm>
              <a:off x="10581984" y="5021534"/>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110" name="Group 36">
              <a:extLst>
                <a:ext uri="{FF2B5EF4-FFF2-40B4-BE49-F238E27FC236}">
                  <a16:creationId xmlns:a16="http://schemas.microsoft.com/office/drawing/2014/main" id="{45A29D29-3665-44BF-8235-CAFCA920F1A9}"/>
                </a:ext>
              </a:extLst>
            </p:cNvPr>
            <p:cNvGrpSpPr>
              <a:grpSpLocks noChangeAspect="1"/>
            </p:cNvGrpSpPr>
            <p:nvPr/>
          </p:nvGrpSpPr>
          <p:grpSpPr bwMode="auto">
            <a:xfrm>
              <a:off x="11052346" y="5530846"/>
              <a:ext cx="859277" cy="781376"/>
              <a:chOff x="7426" y="-835"/>
              <a:chExt cx="364" cy="331"/>
            </a:xfrm>
            <a:solidFill>
              <a:schemeClr val="bg1"/>
            </a:solidFill>
          </p:grpSpPr>
          <p:sp>
            <p:nvSpPr>
              <p:cNvPr id="111" name="Freeform 38">
                <a:extLst>
                  <a:ext uri="{FF2B5EF4-FFF2-40B4-BE49-F238E27FC236}">
                    <a16:creationId xmlns:a16="http://schemas.microsoft.com/office/drawing/2014/main" id="{09258D80-0743-4A6A-AE48-1F1BE37B7E4A}"/>
                  </a:ext>
                </a:extLst>
              </p:cNvPr>
              <p:cNvSpPr>
                <a:spLocks/>
              </p:cNvSpPr>
              <p:nvPr/>
            </p:nvSpPr>
            <p:spPr bwMode="auto">
              <a:xfrm>
                <a:off x="7538" y="-793"/>
                <a:ext cx="74" cy="73"/>
              </a:xfrm>
              <a:custGeom>
                <a:avLst/>
                <a:gdLst>
                  <a:gd name="T0" fmla="*/ 603 w 660"/>
                  <a:gd name="T1" fmla="*/ 0 h 660"/>
                  <a:gd name="T2" fmla="*/ 621 w 660"/>
                  <a:gd name="T3" fmla="*/ 2 h 660"/>
                  <a:gd name="T4" fmla="*/ 637 w 660"/>
                  <a:gd name="T5" fmla="*/ 11 h 660"/>
                  <a:gd name="T6" fmla="*/ 649 w 660"/>
                  <a:gd name="T7" fmla="*/ 23 h 660"/>
                  <a:gd name="T8" fmla="*/ 657 w 660"/>
                  <a:gd name="T9" fmla="*/ 39 h 660"/>
                  <a:gd name="T10" fmla="*/ 660 w 660"/>
                  <a:gd name="T11" fmla="*/ 57 h 660"/>
                  <a:gd name="T12" fmla="*/ 657 w 660"/>
                  <a:gd name="T13" fmla="*/ 75 h 660"/>
                  <a:gd name="T14" fmla="*/ 649 w 660"/>
                  <a:gd name="T15" fmla="*/ 91 h 660"/>
                  <a:gd name="T16" fmla="*/ 637 w 660"/>
                  <a:gd name="T17" fmla="*/ 103 h 660"/>
                  <a:gd name="T18" fmla="*/ 621 w 660"/>
                  <a:gd name="T19" fmla="*/ 112 h 660"/>
                  <a:gd name="T20" fmla="*/ 603 w 660"/>
                  <a:gd name="T21" fmla="*/ 114 h 660"/>
                  <a:gd name="T22" fmla="*/ 550 w 660"/>
                  <a:gd name="T23" fmla="*/ 117 h 660"/>
                  <a:gd name="T24" fmla="*/ 498 w 660"/>
                  <a:gd name="T25" fmla="*/ 126 h 660"/>
                  <a:gd name="T26" fmla="*/ 448 w 660"/>
                  <a:gd name="T27" fmla="*/ 139 h 660"/>
                  <a:gd name="T28" fmla="*/ 401 w 660"/>
                  <a:gd name="T29" fmla="*/ 158 h 660"/>
                  <a:gd name="T30" fmla="*/ 357 w 660"/>
                  <a:gd name="T31" fmla="*/ 181 h 660"/>
                  <a:gd name="T32" fmla="*/ 315 w 660"/>
                  <a:gd name="T33" fmla="*/ 208 h 660"/>
                  <a:gd name="T34" fmla="*/ 276 w 660"/>
                  <a:gd name="T35" fmla="*/ 241 h 660"/>
                  <a:gd name="T36" fmla="*/ 241 w 660"/>
                  <a:gd name="T37" fmla="*/ 276 h 660"/>
                  <a:gd name="T38" fmla="*/ 209 w 660"/>
                  <a:gd name="T39" fmla="*/ 315 h 660"/>
                  <a:gd name="T40" fmla="*/ 181 w 660"/>
                  <a:gd name="T41" fmla="*/ 356 h 660"/>
                  <a:gd name="T42" fmla="*/ 158 w 660"/>
                  <a:gd name="T43" fmla="*/ 401 h 660"/>
                  <a:gd name="T44" fmla="*/ 139 w 660"/>
                  <a:gd name="T45" fmla="*/ 448 h 660"/>
                  <a:gd name="T46" fmla="*/ 126 w 660"/>
                  <a:gd name="T47" fmla="*/ 498 h 660"/>
                  <a:gd name="T48" fmla="*/ 117 w 660"/>
                  <a:gd name="T49" fmla="*/ 550 h 660"/>
                  <a:gd name="T50" fmla="*/ 115 w 660"/>
                  <a:gd name="T51" fmla="*/ 603 h 660"/>
                  <a:gd name="T52" fmla="*/ 112 w 660"/>
                  <a:gd name="T53" fmla="*/ 621 h 660"/>
                  <a:gd name="T54" fmla="*/ 104 w 660"/>
                  <a:gd name="T55" fmla="*/ 637 h 660"/>
                  <a:gd name="T56" fmla="*/ 91 w 660"/>
                  <a:gd name="T57" fmla="*/ 649 h 660"/>
                  <a:gd name="T58" fmla="*/ 75 w 660"/>
                  <a:gd name="T59" fmla="*/ 657 h 660"/>
                  <a:gd name="T60" fmla="*/ 57 w 660"/>
                  <a:gd name="T61" fmla="*/ 660 h 660"/>
                  <a:gd name="T62" fmla="*/ 39 w 660"/>
                  <a:gd name="T63" fmla="*/ 657 h 660"/>
                  <a:gd name="T64" fmla="*/ 23 w 660"/>
                  <a:gd name="T65" fmla="*/ 649 h 660"/>
                  <a:gd name="T66" fmla="*/ 11 w 660"/>
                  <a:gd name="T67" fmla="*/ 637 h 660"/>
                  <a:gd name="T68" fmla="*/ 3 w 660"/>
                  <a:gd name="T69" fmla="*/ 621 h 660"/>
                  <a:gd name="T70" fmla="*/ 0 w 660"/>
                  <a:gd name="T71" fmla="*/ 603 h 660"/>
                  <a:gd name="T72" fmla="*/ 3 w 660"/>
                  <a:gd name="T73" fmla="*/ 541 h 660"/>
                  <a:gd name="T74" fmla="*/ 12 w 660"/>
                  <a:gd name="T75" fmla="*/ 481 h 660"/>
                  <a:gd name="T76" fmla="*/ 27 w 660"/>
                  <a:gd name="T77" fmla="*/ 423 h 660"/>
                  <a:gd name="T78" fmla="*/ 47 w 660"/>
                  <a:gd name="T79" fmla="*/ 368 h 660"/>
                  <a:gd name="T80" fmla="*/ 72 w 660"/>
                  <a:gd name="T81" fmla="*/ 315 h 660"/>
                  <a:gd name="T82" fmla="*/ 103 w 660"/>
                  <a:gd name="T83" fmla="*/ 266 h 660"/>
                  <a:gd name="T84" fmla="*/ 137 w 660"/>
                  <a:gd name="T85" fmla="*/ 219 h 660"/>
                  <a:gd name="T86" fmla="*/ 176 w 660"/>
                  <a:gd name="T87" fmla="*/ 176 h 660"/>
                  <a:gd name="T88" fmla="*/ 219 w 660"/>
                  <a:gd name="T89" fmla="*/ 137 h 660"/>
                  <a:gd name="T90" fmla="*/ 266 w 660"/>
                  <a:gd name="T91" fmla="*/ 102 h 660"/>
                  <a:gd name="T92" fmla="*/ 316 w 660"/>
                  <a:gd name="T93" fmla="*/ 72 h 660"/>
                  <a:gd name="T94" fmla="*/ 368 w 660"/>
                  <a:gd name="T95" fmla="*/ 47 h 660"/>
                  <a:gd name="T96" fmla="*/ 423 w 660"/>
                  <a:gd name="T97" fmla="*/ 27 h 660"/>
                  <a:gd name="T98" fmla="*/ 481 w 660"/>
                  <a:gd name="T99" fmla="*/ 12 h 660"/>
                  <a:gd name="T100" fmla="*/ 541 w 660"/>
                  <a:gd name="T101" fmla="*/ 3 h 660"/>
                  <a:gd name="T102" fmla="*/ 603 w 660"/>
                  <a:gd name="T103"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0" h="660">
                    <a:moveTo>
                      <a:pt x="603" y="0"/>
                    </a:moveTo>
                    <a:lnTo>
                      <a:pt x="621" y="2"/>
                    </a:lnTo>
                    <a:lnTo>
                      <a:pt x="637" y="11"/>
                    </a:lnTo>
                    <a:lnTo>
                      <a:pt x="649" y="23"/>
                    </a:lnTo>
                    <a:lnTo>
                      <a:pt x="657" y="39"/>
                    </a:lnTo>
                    <a:lnTo>
                      <a:pt x="660" y="57"/>
                    </a:lnTo>
                    <a:lnTo>
                      <a:pt x="657" y="75"/>
                    </a:lnTo>
                    <a:lnTo>
                      <a:pt x="649" y="91"/>
                    </a:lnTo>
                    <a:lnTo>
                      <a:pt x="637" y="103"/>
                    </a:lnTo>
                    <a:lnTo>
                      <a:pt x="621" y="112"/>
                    </a:lnTo>
                    <a:lnTo>
                      <a:pt x="603" y="114"/>
                    </a:lnTo>
                    <a:lnTo>
                      <a:pt x="550" y="117"/>
                    </a:lnTo>
                    <a:lnTo>
                      <a:pt x="498" y="126"/>
                    </a:lnTo>
                    <a:lnTo>
                      <a:pt x="448" y="139"/>
                    </a:lnTo>
                    <a:lnTo>
                      <a:pt x="401" y="158"/>
                    </a:lnTo>
                    <a:lnTo>
                      <a:pt x="357" y="181"/>
                    </a:lnTo>
                    <a:lnTo>
                      <a:pt x="315" y="208"/>
                    </a:lnTo>
                    <a:lnTo>
                      <a:pt x="276" y="241"/>
                    </a:lnTo>
                    <a:lnTo>
                      <a:pt x="241" y="276"/>
                    </a:lnTo>
                    <a:lnTo>
                      <a:pt x="209" y="315"/>
                    </a:lnTo>
                    <a:lnTo>
                      <a:pt x="181" y="356"/>
                    </a:lnTo>
                    <a:lnTo>
                      <a:pt x="158" y="401"/>
                    </a:lnTo>
                    <a:lnTo>
                      <a:pt x="139" y="448"/>
                    </a:lnTo>
                    <a:lnTo>
                      <a:pt x="126" y="498"/>
                    </a:lnTo>
                    <a:lnTo>
                      <a:pt x="117" y="550"/>
                    </a:lnTo>
                    <a:lnTo>
                      <a:pt x="115" y="603"/>
                    </a:lnTo>
                    <a:lnTo>
                      <a:pt x="112" y="621"/>
                    </a:lnTo>
                    <a:lnTo>
                      <a:pt x="104" y="637"/>
                    </a:lnTo>
                    <a:lnTo>
                      <a:pt x="91" y="649"/>
                    </a:lnTo>
                    <a:lnTo>
                      <a:pt x="75" y="657"/>
                    </a:lnTo>
                    <a:lnTo>
                      <a:pt x="57" y="660"/>
                    </a:lnTo>
                    <a:lnTo>
                      <a:pt x="39" y="657"/>
                    </a:lnTo>
                    <a:lnTo>
                      <a:pt x="23" y="649"/>
                    </a:lnTo>
                    <a:lnTo>
                      <a:pt x="11" y="637"/>
                    </a:lnTo>
                    <a:lnTo>
                      <a:pt x="3" y="621"/>
                    </a:lnTo>
                    <a:lnTo>
                      <a:pt x="0" y="603"/>
                    </a:lnTo>
                    <a:lnTo>
                      <a:pt x="3" y="541"/>
                    </a:lnTo>
                    <a:lnTo>
                      <a:pt x="12" y="481"/>
                    </a:lnTo>
                    <a:lnTo>
                      <a:pt x="27" y="423"/>
                    </a:lnTo>
                    <a:lnTo>
                      <a:pt x="47" y="368"/>
                    </a:lnTo>
                    <a:lnTo>
                      <a:pt x="72" y="315"/>
                    </a:lnTo>
                    <a:lnTo>
                      <a:pt x="103" y="266"/>
                    </a:lnTo>
                    <a:lnTo>
                      <a:pt x="137" y="219"/>
                    </a:lnTo>
                    <a:lnTo>
                      <a:pt x="176" y="176"/>
                    </a:lnTo>
                    <a:lnTo>
                      <a:pt x="219" y="137"/>
                    </a:lnTo>
                    <a:lnTo>
                      <a:pt x="266" y="102"/>
                    </a:lnTo>
                    <a:lnTo>
                      <a:pt x="316" y="72"/>
                    </a:lnTo>
                    <a:lnTo>
                      <a:pt x="368" y="47"/>
                    </a:lnTo>
                    <a:lnTo>
                      <a:pt x="423" y="27"/>
                    </a:lnTo>
                    <a:lnTo>
                      <a:pt x="481" y="12"/>
                    </a:lnTo>
                    <a:lnTo>
                      <a:pt x="541" y="3"/>
                    </a:lnTo>
                    <a:lnTo>
                      <a:pt x="60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2" name="Freeform 39">
                <a:extLst>
                  <a:ext uri="{FF2B5EF4-FFF2-40B4-BE49-F238E27FC236}">
                    <a16:creationId xmlns:a16="http://schemas.microsoft.com/office/drawing/2014/main" id="{30AD0497-8478-4302-A82B-36C69CA8B42F}"/>
                  </a:ext>
                </a:extLst>
              </p:cNvPr>
              <p:cNvSpPr>
                <a:spLocks/>
              </p:cNvSpPr>
              <p:nvPr/>
            </p:nvSpPr>
            <p:spPr bwMode="auto">
              <a:xfrm>
                <a:off x="7511" y="-824"/>
                <a:ext cx="196" cy="224"/>
              </a:xfrm>
              <a:custGeom>
                <a:avLst/>
                <a:gdLst>
                  <a:gd name="T0" fmla="*/ 1094 w 1765"/>
                  <a:gd name="T1" fmla="*/ 26 h 2024"/>
                  <a:gd name="T2" fmla="*/ 1347 w 1765"/>
                  <a:gd name="T3" fmla="*/ 132 h 2024"/>
                  <a:gd name="T4" fmla="*/ 1552 w 1765"/>
                  <a:gd name="T5" fmla="*/ 308 h 2024"/>
                  <a:gd name="T6" fmla="*/ 1696 w 1765"/>
                  <a:gd name="T7" fmla="*/ 540 h 2024"/>
                  <a:gd name="T8" fmla="*/ 1762 w 1765"/>
                  <a:gd name="T9" fmla="*/ 811 h 2024"/>
                  <a:gd name="T10" fmla="*/ 1744 w 1765"/>
                  <a:gd name="T11" fmla="*/ 1075 h 2024"/>
                  <a:gd name="T12" fmla="*/ 1654 w 1765"/>
                  <a:gd name="T13" fmla="*/ 1313 h 2024"/>
                  <a:gd name="T14" fmla="*/ 1515 w 1765"/>
                  <a:gd name="T15" fmla="*/ 1520 h 2024"/>
                  <a:gd name="T16" fmla="*/ 1430 w 1765"/>
                  <a:gd name="T17" fmla="*/ 1688 h 2024"/>
                  <a:gd name="T18" fmla="*/ 1393 w 1765"/>
                  <a:gd name="T19" fmla="*/ 1813 h 2024"/>
                  <a:gd name="T20" fmla="*/ 1387 w 1765"/>
                  <a:gd name="T21" fmla="*/ 1896 h 2024"/>
                  <a:gd name="T22" fmla="*/ 1393 w 1765"/>
                  <a:gd name="T23" fmla="*/ 1938 h 2024"/>
                  <a:gd name="T24" fmla="*/ 1399 w 1765"/>
                  <a:gd name="T25" fmla="*/ 1973 h 2024"/>
                  <a:gd name="T26" fmla="*/ 1366 w 1765"/>
                  <a:gd name="T27" fmla="*/ 2018 h 2024"/>
                  <a:gd name="T28" fmla="*/ 1310 w 1765"/>
                  <a:gd name="T29" fmla="*/ 2014 h 2024"/>
                  <a:gd name="T30" fmla="*/ 1285 w 1765"/>
                  <a:gd name="T31" fmla="*/ 1980 h 2024"/>
                  <a:gd name="T32" fmla="*/ 1273 w 1765"/>
                  <a:gd name="T33" fmla="*/ 1926 h 2024"/>
                  <a:gd name="T34" fmla="*/ 1273 w 1765"/>
                  <a:gd name="T35" fmla="*/ 1832 h 2024"/>
                  <a:gd name="T36" fmla="*/ 1305 w 1765"/>
                  <a:gd name="T37" fmla="*/ 1694 h 2024"/>
                  <a:gd name="T38" fmla="*/ 1385 w 1765"/>
                  <a:gd name="T39" fmla="*/ 1514 h 2024"/>
                  <a:gd name="T40" fmla="*/ 1527 w 1765"/>
                  <a:gd name="T41" fmla="*/ 1300 h 2024"/>
                  <a:gd name="T42" fmla="*/ 1627 w 1765"/>
                  <a:gd name="T43" fmla="*/ 1070 h 2024"/>
                  <a:gd name="T44" fmla="*/ 1647 w 1765"/>
                  <a:gd name="T45" fmla="*/ 813 h 2024"/>
                  <a:gd name="T46" fmla="*/ 1575 w 1765"/>
                  <a:gd name="T47" fmla="*/ 554 h 2024"/>
                  <a:gd name="T48" fmla="*/ 1425 w 1765"/>
                  <a:gd name="T49" fmla="*/ 340 h 2024"/>
                  <a:gd name="T50" fmla="*/ 1211 w 1765"/>
                  <a:gd name="T51" fmla="*/ 188 h 2024"/>
                  <a:gd name="T52" fmla="*/ 952 w 1765"/>
                  <a:gd name="T53" fmla="*/ 118 h 2024"/>
                  <a:gd name="T54" fmla="*/ 678 w 1765"/>
                  <a:gd name="T55" fmla="*/ 142 h 2024"/>
                  <a:gd name="T56" fmla="*/ 440 w 1765"/>
                  <a:gd name="T57" fmla="*/ 256 h 2024"/>
                  <a:gd name="T58" fmla="*/ 256 w 1765"/>
                  <a:gd name="T59" fmla="*/ 440 h 2024"/>
                  <a:gd name="T60" fmla="*/ 142 w 1765"/>
                  <a:gd name="T61" fmla="*/ 679 h 2024"/>
                  <a:gd name="T62" fmla="*/ 117 w 1765"/>
                  <a:gd name="T63" fmla="*/ 946 h 2024"/>
                  <a:gd name="T64" fmla="*/ 177 w 1765"/>
                  <a:gd name="T65" fmla="*/ 1187 h 2024"/>
                  <a:gd name="T66" fmla="*/ 277 w 1765"/>
                  <a:gd name="T67" fmla="*/ 1354 h 2024"/>
                  <a:gd name="T68" fmla="*/ 407 w 1765"/>
                  <a:gd name="T69" fmla="*/ 1566 h 2024"/>
                  <a:gd name="T70" fmla="*/ 476 w 1765"/>
                  <a:gd name="T71" fmla="*/ 1734 h 2024"/>
                  <a:gd name="T72" fmla="*/ 498 w 1765"/>
                  <a:gd name="T73" fmla="*/ 1860 h 2024"/>
                  <a:gd name="T74" fmla="*/ 494 w 1765"/>
                  <a:gd name="T75" fmla="*/ 1944 h 2024"/>
                  <a:gd name="T76" fmla="*/ 482 w 1765"/>
                  <a:gd name="T77" fmla="*/ 1986 h 2024"/>
                  <a:gd name="T78" fmla="*/ 443 w 1765"/>
                  <a:gd name="T79" fmla="*/ 2022 h 2024"/>
                  <a:gd name="T80" fmla="*/ 390 w 1765"/>
                  <a:gd name="T81" fmla="*/ 2010 h 2024"/>
                  <a:gd name="T82" fmla="*/ 371 w 1765"/>
                  <a:gd name="T83" fmla="*/ 1957 h 2024"/>
                  <a:gd name="T84" fmla="*/ 378 w 1765"/>
                  <a:gd name="T85" fmla="*/ 1931 h 2024"/>
                  <a:gd name="T86" fmla="*/ 382 w 1765"/>
                  <a:gd name="T87" fmla="*/ 1880 h 2024"/>
                  <a:gd name="T88" fmla="*/ 370 w 1765"/>
                  <a:gd name="T89" fmla="*/ 1788 h 2024"/>
                  <a:gd name="T90" fmla="*/ 322 w 1765"/>
                  <a:gd name="T91" fmla="*/ 1654 h 2024"/>
                  <a:gd name="T92" fmla="*/ 222 w 1765"/>
                  <a:gd name="T93" fmla="*/ 1476 h 2024"/>
                  <a:gd name="T94" fmla="*/ 112 w 1765"/>
                  <a:gd name="T95" fmla="*/ 1315 h 2024"/>
                  <a:gd name="T96" fmla="*/ 21 w 1765"/>
                  <a:gd name="T97" fmla="*/ 1076 h 2024"/>
                  <a:gd name="T98" fmla="*/ 3 w 1765"/>
                  <a:gd name="T99" fmla="*/ 811 h 2024"/>
                  <a:gd name="T100" fmla="*/ 69 w 1765"/>
                  <a:gd name="T101" fmla="*/ 540 h 2024"/>
                  <a:gd name="T102" fmla="*/ 213 w 1765"/>
                  <a:gd name="T103" fmla="*/ 308 h 2024"/>
                  <a:gd name="T104" fmla="*/ 417 w 1765"/>
                  <a:gd name="T105" fmla="*/ 132 h 2024"/>
                  <a:gd name="T106" fmla="*/ 670 w 1765"/>
                  <a:gd name="T107" fmla="*/ 26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5" h="2024">
                    <a:moveTo>
                      <a:pt x="882" y="0"/>
                    </a:moveTo>
                    <a:lnTo>
                      <a:pt x="954" y="3"/>
                    </a:lnTo>
                    <a:lnTo>
                      <a:pt x="1025" y="12"/>
                    </a:lnTo>
                    <a:lnTo>
                      <a:pt x="1094" y="26"/>
                    </a:lnTo>
                    <a:lnTo>
                      <a:pt x="1161" y="45"/>
                    </a:lnTo>
                    <a:lnTo>
                      <a:pt x="1225" y="69"/>
                    </a:lnTo>
                    <a:lnTo>
                      <a:pt x="1287" y="98"/>
                    </a:lnTo>
                    <a:lnTo>
                      <a:pt x="1347" y="132"/>
                    </a:lnTo>
                    <a:lnTo>
                      <a:pt x="1403" y="170"/>
                    </a:lnTo>
                    <a:lnTo>
                      <a:pt x="1456" y="212"/>
                    </a:lnTo>
                    <a:lnTo>
                      <a:pt x="1506" y="259"/>
                    </a:lnTo>
                    <a:lnTo>
                      <a:pt x="1552" y="308"/>
                    </a:lnTo>
                    <a:lnTo>
                      <a:pt x="1595" y="361"/>
                    </a:lnTo>
                    <a:lnTo>
                      <a:pt x="1633" y="418"/>
                    </a:lnTo>
                    <a:lnTo>
                      <a:pt x="1666" y="477"/>
                    </a:lnTo>
                    <a:lnTo>
                      <a:pt x="1696" y="540"/>
                    </a:lnTo>
                    <a:lnTo>
                      <a:pt x="1720" y="604"/>
                    </a:lnTo>
                    <a:lnTo>
                      <a:pt x="1739" y="671"/>
                    </a:lnTo>
                    <a:lnTo>
                      <a:pt x="1753" y="739"/>
                    </a:lnTo>
                    <a:lnTo>
                      <a:pt x="1762" y="811"/>
                    </a:lnTo>
                    <a:lnTo>
                      <a:pt x="1765" y="883"/>
                    </a:lnTo>
                    <a:lnTo>
                      <a:pt x="1762" y="947"/>
                    </a:lnTo>
                    <a:lnTo>
                      <a:pt x="1756" y="1011"/>
                    </a:lnTo>
                    <a:lnTo>
                      <a:pt x="1744" y="1075"/>
                    </a:lnTo>
                    <a:lnTo>
                      <a:pt x="1728" y="1137"/>
                    </a:lnTo>
                    <a:lnTo>
                      <a:pt x="1708" y="1197"/>
                    </a:lnTo>
                    <a:lnTo>
                      <a:pt x="1683" y="1255"/>
                    </a:lnTo>
                    <a:lnTo>
                      <a:pt x="1654" y="1313"/>
                    </a:lnTo>
                    <a:lnTo>
                      <a:pt x="1621" y="1368"/>
                    </a:lnTo>
                    <a:lnTo>
                      <a:pt x="1583" y="1420"/>
                    </a:lnTo>
                    <a:lnTo>
                      <a:pt x="1546" y="1471"/>
                    </a:lnTo>
                    <a:lnTo>
                      <a:pt x="1515" y="1520"/>
                    </a:lnTo>
                    <a:lnTo>
                      <a:pt x="1488" y="1567"/>
                    </a:lnTo>
                    <a:lnTo>
                      <a:pt x="1465" y="1610"/>
                    </a:lnTo>
                    <a:lnTo>
                      <a:pt x="1446" y="1650"/>
                    </a:lnTo>
                    <a:lnTo>
                      <a:pt x="1430" y="1688"/>
                    </a:lnTo>
                    <a:lnTo>
                      <a:pt x="1417" y="1723"/>
                    </a:lnTo>
                    <a:lnTo>
                      <a:pt x="1407" y="1755"/>
                    </a:lnTo>
                    <a:lnTo>
                      <a:pt x="1399" y="1785"/>
                    </a:lnTo>
                    <a:lnTo>
                      <a:pt x="1393" y="1813"/>
                    </a:lnTo>
                    <a:lnTo>
                      <a:pt x="1390" y="1838"/>
                    </a:lnTo>
                    <a:lnTo>
                      <a:pt x="1388" y="1860"/>
                    </a:lnTo>
                    <a:lnTo>
                      <a:pt x="1387" y="1879"/>
                    </a:lnTo>
                    <a:lnTo>
                      <a:pt x="1387" y="1896"/>
                    </a:lnTo>
                    <a:lnTo>
                      <a:pt x="1388" y="1910"/>
                    </a:lnTo>
                    <a:lnTo>
                      <a:pt x="1390" y="1922"/>
                    </a:lnTo>
                    <a:lnTo>
                      <a:pt x="1392" y="1931"/>
                    </a:lnTo>
                    <a:lnTo>
                      <a:pt x="1393" y="1938"/>
                    </a:lnTo>
                    <a:lnTo>
                      <a:pt x="1394" y="1942"/>
                    </a:lnTo>
                    <a:lnTo>
                      <a:pt x="1395" y="1943"/>
                    </a:lnTo>
                    <a:lnTo>
                      <a:pt x="1399" y="1958"/>
                    </a:lnTo>
                    <a:lnTo>
                      <a:pt x="1399" y="1973"/>
                    </a:lnTo>
                    <a:lnTo>
                      <a:pt x="1396" y="1987"/>
                    </a:lnTo>
                    <a:lnTo>
                      <a:pt x="1389" y="2000"/>
                    </a:lnTo>
                    <a:lnTo>
                      <a:pt x="1379" y="2010"/>
                    </a:lnTo>
                    <a:lnTo>
                      <a:pt x="1366" y="2018"/>
                    </a:lnTo>
                    <a:lnTo>
                      <a:pt x="1351" y="2023"/>
                    </a:lnTo>
                    <a:lnTo>
                      <a:pt x="1337" y="2023"/>
                    </a:lnTo>
                    <a:lnTo>
                      <a:pt x="1323" y="2020"/>
                    </a:lnTo>
                    <a:lnTo>
                      <a:pt x="1310" y="2014"/>
                    </a:lnTo>
                    <a:lnTo>
                      <a:pt x="1298" y="2004"/>
                    </a:lnTo>
                    <a:lnTo>
                      <a:pt x="1290" y="1991"/>
                    </a:lnTo>
                    <a:lnTo>
                      <a:pt x="1288" y="1987"/>
                    </a:lnTo>
                    <a:lnTo>
                      <a:pt x="1285" y="1980"/>
                    </a:lnTo>
                    <a:lnTo>
                      <a:pt x="1282" y="1970"/>
                    </a:lnTo>
                    <a:lnTo>
                      <a:pt x="1279" y="1958"/>
                    </a:lnTo>
                    <a:lnTo>
                      <a:pt x="1276" y="1944"/>
                    </a:lnTo>
                    <a:lnTo>
                      <a:pt x="1273" y="1926"/>
                    </a:lnTo>
                    <a:lnTo>
                      <a:pt x="1271" y="1907"/>
                    </a:lnTo>
                    <a:lnTo>
                      <a:pt x="1270" y="1884"/>
                    </a:lnTo>
                    <a:lnTo>
                      <a:pt x="1271" y="1859"/>
                    </a:lnTo>
                    <a:lnTo>
                      <a:pt x="1273" y="1832"/>
                    </a:lnTo>
                    <a:lnTo>
                      <a:pt x="1277" y="1801"/>
                    </a:lnTo>
                    <a:lnTo>
                      <a:pt x="1283" y="1768"/>
                    </a:lnTo>
                    <a:lnTo>
                      <a:pt x="1292" y="1732"/>
                    </a:lnTo>
                    <a:lnTo>
                      <a:pt x="1305" y="1694"/>
                    </a:lnTo>
                    <a:lnTo>
                      <a:pt x="1320" y="1653"/>
                    </a:lnTo>
                    <a:lnTo>
                      <a:pt x="1338" y="1610"/>
                    </a:lnTo>
                    <a:lnTo>
                      <a:pt x="1360" y="1564"/>
                    </a:lnTo>
                    <a:lnTo>
                      <a:pt x="1385" y="1514"/>
                    </a:lnTo>
                    <a:lnTo>
                      <a:pt x="1416" y="1463"/>
                    </a:lnTo>
                    <a:lnTo>
                      <a:pt x="1450" y="1408"/>
                    </a:lnTo>
                    <a:lnTo>
                      <a:pt x="1490" y="1352"/>
                    </a:lnTo>
                    <a:lnTo>
                      <a:pt x="1527" y="1300"/>
                    </a:lnTo>
                    <a:lnTo>
                      <a:pt x="1559" y="1244"/>
                    </a:lnTo>
                    <a:lnTo>
                      <a:pt x="1587" y="1188"/>
                    </a:lnTo>
                    <a:lnTo>
                      <a:pt x="1610" y="1130"/>
                    </a:lnTo>
                    <a:lnTo>
                      <a:pt x="1627" y="1070"/>
                    </a:lnTo>
                    <a:lnTo>
                      <a:pt x="1640" y="1008"/>
                    </a:lnTo>
                    <a:lnTo>
                      <a:pt x="1648" y="946"/>
                    </a:lnTo>
                    <a:lnTo>
                      <a:pt x="1650" y="883"/>
                    </a:lnTo>
                    <a:lnTo>
                      <a:pt x="1647" y="813"/>
                    </a:lnTo>
                    <a:lnTo>
                      <a:pt x="1638" y="744"/>
                    </a:lnTo>
                    <a:lnTo>
                      <a:pt x="1623" y="679"/>
                    </a:lnTo>
                    <a:lnTo>
                      <a:pt x="1602" y="615"/>
                    </a:lnTo>
                    <a:lnTo>
                      <a:pt x="1575" y="554"/>
                    </a:lnTo>
                    <a:lnTo>
                      <a:pt x="1545" y="495"/>
                    </a:lnTo>
                    <a:lnTo>
                      <a:pt x="1509" y="440"/>
                    </a:lnTo>
                    <a:lnTo>
                      <a:pt x="1469" y="388"/>
                    </a:lnTo>
                    <a:lnTo>
                      <a:pt x="1425" y="340"/>
                    </a:lnTo>
                    <a:lnTo>
                      <a:pt x="1377" y="296"/>
                    </a:lnTo>
                    <a:lnTo>
                      <a:pt x="1325" y="256"/>
                    </a:lnTo>
                    <a:lnTo>
                      <a:pt x="1269" y="219"/>
                    </a:lnTo>
                    <a:lnTo>
                      <a:pt x="1211" y="188"/>
                    </a:lnTo>
                    <a:lnTo>
                      <a:pt x="1150" y="163"/>
                    </a:lnTo>
                    <a:lnTo>
                      <a:pt x="1086" y="142"/>
                    </a:lnTo>
                    <a:lnTo>
                      <a:pt x="1020" y="127"/>
                    </a:lnTo>
                    <a:lnTo>
                      <a:pt x="952" y="118"/>
                    </a:lnTo>
                    <a:lnTo>
                      <a:pt x="882" y="115"/>
                    </a:lnTo>
                    <a:lnTo>
                      <a:pt x="813" y="118"/>
                    </a:lnTo>
                    <a:lnTo>
                      <a:pt x="744" y="127"/>
                    </a:lnTo>
                    <a:lnTo>
                      <a:pt x="678" y="142"/>
                    </a:lnTo>
                    <a:lnTo>
                      <a:pt x="615" y="163"/>
                    </a:lnTo>
                    <a:lnTo>
                      <a:pt x="554" y="188"/>
                    </a:lnTo>
                    <a:lnTo>
                      <a:pt x="496" y="219"/>
                    </a:lnTo>
                    <a:lnTo>
                      <a:pt x="440" y="256"/>
                    </a:lnTo>
                    <a:lnTo>
                      <a:pt x="388" y="296"/>
                    </a:lnTo>
                    <a:lnTo>
                      <a:pt x="340" y="340"/>
                    </a:lnTo>
                    <a:lnTo>
                      <a:pt x="296" y="388"/>
                    </a:lnTo>
                    <a:lnTo>
                      <a:pt x="256" y="440"/>
                    </a:lnTo>
                    <a:lnTo>
                      <a:pt x="220" y="495"/>
                    </a:lnTo>
                    <a:lnTo>
                      <a:pt x="188" y="554"/>
                    </a:lnTo>
                    <a:lnTo>
                      <a:pt x="163" y="615"/>
                    </a:lnTo>
                    <a:lnTo>
                      <a:pt x="142" y="679"/>
                    </a:lnTo>
                    <a:lnTo>
                      <a:pt x="127" y="744"/>
                    </a:lnTo>
                    <a:lnTo>
                      <a:pt x="118" y="813"/>
                    </a:lnTo>
                    <a:lnTo>
                      <a:pt x="115" y="883"/>
                    </a:lnTo>
                    <a:lnTo>
                      <a:pt x="117" y="946"/>
                    </a:lnTo>
                    <a:lnTo>
                      <a:pt x="125" y="1008"/>
                    </a:lnTo>
                    <a:lnTo>
                      <a:pt x="137" y="1070"/>
                    </a:lnTo>
                    <a:lnTo>
                      <a:pt x="155" y="1129"/>
                    </a:lnTo>
                    <a:lnTo>
                      <a:pt x="177" y="1187"/>
                    </a:lnTo>
                    <a:lnTo>
                      <a:pt x="205" y="1243"/>
                    </a:lnTo>
                    <a:lnTo>
                      <a:pt x="236" y="1297"/>
                    </a:lnTo>
                    <a:lnTo>
                      <a:pt x="273" y="1349"/>
                    </a:lnTo>
                    <a:lnTo>
                      <a:pt x="277" y="1354"/>
                    </a:lnTo>
                    <a:lnTo>
                      <a:pt x="316" y="1411"/>
                    </a:lnTo>
                    <a:lnTo>
                      <a:pt x="351" y="1465"/>
                    </a:lnTo>
                    <a:lnTo>
                      <a:pt x="381" y="1516"/>
                    </a:lnTo>
                    <a:lnTo>
                      <a:pt x="407" y="1566"/>
                    </a:lnTo>
                    <a:lnTo>
                      <a:pt x="429" y="1612"/>
                    </a:lnTo>
                    <a:lnTo>
                      <a:pt x="448" y="1655"/>
                    </a:lnTo>
                    <a:lnTo>
                      <a:pt x="463" y="1696"/>
                    </a:lnTo>
                    <a:lnTo>
                      <a:pt x="476" y="1734"/>
                    </a:lnTo>
                    <a:lnTo>
                      <a:pt x="485" y="1769"/>
                    </a:lnTo>
                    <a:lnTo>
                      <a:pt x="491" y="1803"/>
                    </a:lnTo>
                    <a:lnTo>
                      <a:pt x="496" y="1833"/>
                    </a:lnTo>
                    <a:lnTo>
                      <a:pt x="498" y="1860"/>
                    </a:lnTo>
                    <a:lnTo>
                      <a:pt x="499" y="1885"/>
                    </a:lnTo>
                    <a:lnTo>
                      <a:pt x="498" y="1907"/>
                    </a:lnTo>
                    <a:lnTo>
                      <a:pt x="496" y="1927"/>
                    </a:lnTo>
                    <a:lnTo>
                      <a:pt x="494" y="1944"/>
                    </a:lnTo>
                    <a:lnTo>
                      <a:pt x="491" y="1958"/>
                    </a:lnTo>
                    <a:lnTo>
                      <a:pt x="488" y="1970"/>
                    </a:lnTo>
                    <a:lnTo>
                      <a:pt x="485" y="1980"/>
                    </a:lnTo>
                    <a:lnTo>
                      <a:pt x="482" y="1986"/>
                    </a:lnTo>
                    <a:lnTo>
                      <a:pt x="480" y="1991"/>
                    </a:lnTo>
                    <a:lnTo>
                      <a:pt x="470" y="2005"/>
                    </a:lnTo>
                    <a:lnTo>
                      <a:pt x="458" y="2015"/>
                    </a:lnTo>
                    <a:lnTo>
                      <a:pt x="443" y="2022"/>
                    </a:lnTo>
                    <a:lnTo>
                      <a:pt x="427" y="2024"/>
                    </a:lnTo>
                    <a:lnTo>
                      <a:pt x="415" y="2023"/>
                    </a:lnTo>
                    <a:lnTo>
                      <a:pt x="403" y="2018"/>
                    </a:lnTo>
                    <a:lnTo>
                      <a:pt x="390" y="2010"/>
                    </a:lnTo>
                    <a:lnTo>
                      <a:pt x="380" y="1999"/>
                    </a:lnTo>
                    <a:lnTo>
                      <a:pt x="373" y="1986"/>
                    </a:lnTo>
                    <a:lnTo>
                      <a:pt x="370" y="1972"/>
                    </a:lnTo>
                    <a:lnTo>
                      <a:pt x="371" y="1957"/>
                    </a:lnTo>
                    <a:lnTo>
                      <a:pt x="375" y="1942"/>
                    </a:lnTo>
                    <a:lnTo>
                      <a:pt x="376" y="1941"/>
                    </a:lnTo>
                    <a:lnTo>
                      <a:pt x="377" y="1937"/>
                    </a:lnTo>
                    <a:lnTo>
                      <a:pt x="378" y="1931"/>
                    </a:lnTo>
                    <a:lnTo>
                      <a:pt x="380" y="1922"/>
                    </a:lnTo>
                    <a:lnTo>
                      <a:pt x="381" y="1911"/>
                    </a:lnTo>
                    <a:lnTo>
                      <a:pt x="382" y="1897"/>
                    </a:lnTo>
                    <a:lnTo>
                      <a:pt x="382" y="1880"/>
                    </a:lnTo>
                    <a:lnTo>
                      <a:pt x="381" y="1861"/>
                    </a:lnTo>
                    <a:lnTo>
                      <a:pt x="379" y="1840"/>
                    </a:lnTo>
                    <a:lnTo>
                      <a:pt x="375" y="1816"/>
                    </a:lnTo>
                    <a:lnTo>
                      <a:pt x="370" y="1788"/>
                    </a:lnTo>
                    <a:lnTo>
                      <a:pt x="362" y="1758"/>
                    </a:lnTo>
                    <a:lnTo>
                      <a:pt x="351" y="1726"/>
                    </a:lnTo>
                    <a:lnTo>
                      <a:pt x="338" y="1691"/>
                    </a:lnTo>
                    <a:lnTo>
                      <a:pt x="322" y="1654"/>
                    </a:lnTo>
                    <a:lnTo>
                      <a:pt x="303" y="1614"/>
                    </a:lnTo>
                    <a:lnTo>
                      <a:pt x="280" y="1571"/>
                    </a:lnTo>
                    <a:lnTo>
                      <a:pt x="253" y="1525"/>
                    </a:lnTo>
                    <a:lnTo>
                      <a:pt x="222" y="1476"/>
                    </a:lnTo>
                    <a:lnTo>
                      <a:pt x="186" y="1426"/>
                    </a:lnTo>
                    <a:lnTo>
                      <a:pt x="184" y="1423"/>
                    </a:lnTo>
                    <a:lnTo>
                      <a:pt x="146" y="1370"/>
                    </a:lnTo>
                    <a:lnTo>
                      <a:pt x="112" y="1315"/>
                    </a:lnTo>
                    <a:lnTo>
                      <a:pt x="83" y="1257"/>
                    </a:lnTo>
                    <a:lnTo>
                      <a:pt x="58" y="1199"/>
                    </a:lnTo>
                    <a:lnTo>
                      <a:pt x="37" y="1138"/>
                    </a:lnTo>
                    <a:lnTo>
                      <a:pt x="21" y="1076"/>
                    </a:lnTo>
                    <a:lnTo>
                      <a:pt x="9" y="1012"/>
                    </a:lnTo>
                    <a:lnTo>
                      <a:pt x="2" y="948"/>
                    </a:lnTo>
                    <a:lnTo>
                      <a:pt x="0" y="883"/>
                    </a:lnTo>
                    <a:lnTo>
                      <a:pt x="3" y="811"/>
                    </a:lnTo>
                    <a:lnTo>
                      <a:pt x="11" y="739"/>
                    </a:lnTo>
                    <a:lnTo>
                      <a:pt x="25" y="671"/>
                    </a:lnTo>
                    <a:lnTo>
                      <a:pt x="45" y="604"/>
                    </a:lnTo>
                    <a:lnTo>
                      <a:pt x="69" y="540"/>
                    </a:lnTo>
                    <a:lnTo>
                      <a:pt x="98" y="477"/>
                    </a:lnTo>
                    <a:lnTo>
                      <a:pt x="132" y="418"/>
                    </a:lnTo>
                    <a:lnTo>
                      <a:pt x="170" y="361"/>
                    </a:lnTo>
                    <a:lnTo>
                      <a:pt x="213" y="308"/>
                    </a:lnTo>
                    <a:lnTo>
                      <a:pt x="259" y="259"/>
                    </a:lnTo>
                    <a:lnTo>
                      <a:pt x="308" y="212"/>
                    </a:lnTo>
                    <a:lnTo>
                      <a:pt x="361" y="170"/>
                    </a:lnTo>
                    <a:lnTo>
                      <a:pt x="417" y="132"/>
                    </a:lnTo>
                    <a:lnTo>
                      <a:pt x="477" y="98"/>
                    </a:lnTo>
                    <a:lnTo>
                      <a:pt x="539" y="69"/>
                    </a:lnTo>
                    <a:lnTo>
                      <a:pt x="604" y="45"/>
                    </a:lnTo>
                    <a:lnTo>
                      <a:pt x="670" y="26"/>
                    </a:lnTo>
                    <a:lnTo>
                      <a:pt x="739" y="12"/>
                    </a:lnTo>
                    <a:lnTo>
                      <a:pt x="810" y="3"/>
                    </a:lnTo>
                    <a:lnTo>
                      <a:pt x="88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3" name="Freeform 40">
                <a:extLst>
                  <a:ext uri="{FF2B5EF4-FFF2-40B4-BE49-F238E27FC236}">
                    <a16:creationId xmlns:a16="http://schemas.microsoft.com/office/drawing/2014/main" id="{39057084-63C1-45C7-9B98-7E38E4AEE132}"/>
                  </a:ext>
                </a:extLst>
              </p:cNvPr>
              <p:cNvSpPr>
                <a:spLocks noEditPoints="1"/>
              </p:cNvSpPr>
              <p:nvPr/>
            </p:nvSpPr>
            <p:spPr bwMode="auto">
              <a:xfrm>
                <a:off x="7549" y="-596"/>
                <a:ext cx="118" cy="37"/>
              </a:xfrm>
              <a:custGeom>
                <a:avLst/>
                <a:gdLst>
                  <a:gd name="T0" fmla="*/ 142 w 1060"/>
                  <a:gd name="T1" fmla="*/ 115 h 332"/>
                  <a:gd name="T2" fmla="*/ 131 w 1060"/>
                  <a:gd name="T3" fmla="*/ 117 h 332"/>
                  <a:gd name="T4" fmla="*/ 123 w 1060"/>
                  <a:gd name="T5" fmla="*/ 123 h 332"/>
                  <a:gd name="T6" fmla="*/ 117 w 1060"/>
                  <a:gd name="T7" fmla="*/ 131 h 332"/>
                  <a:gd name="T8" fmla="*/ 115 w 1060"/>
                  <a:gd name="T9" fmla="*/ 141 h 332"/>
                  <a:gd name="T10" fmla="*/ 115 w 1060"/>
                  <a:gd name="T11" fmla="*/ 190 h 332"/>
                  <a:gd name="T12" fmla="*/ 117 w 1060"/>
                  <a:gd name="T13" fmla="*/ 200 h 332"/>
                  <a:gd name="T14" fmla="*/ 123 w 1060"/>
                  <a:gd name="T15" fmla="*/ 209 h 332"/>
                  <a:gd name="T16" fmla="*/ 131 w 1060"/>
                  <a:gd name="T17" fmla="*/ 214 h 332"/>
                  <a:gd name="T18" fmla="*/ 142 w 1060"/>
                  <a:gd name="T19" fmla="*/ 216 h 332"/>
                  <a:gd name="T20" fmla="*/ 918 w 1060"/>
                  <a:gd name="T21" fmla="*/ 216 h 332"/>
                  <a:gd name="T22" fmla="*/ 928 w 1060"/>
                  <a:gd name="T23" fmla="*/ 214 h 332"/>
                  <a:gd name="T24" fmla="*/ 936 w 1060"/>
                  <a:gd name="T25" fmla="*/ 209 h 332"/>
                  <a:gd name="T26" fmla="*/ 942 w 1060"/>
                  <a:gd name="T27" fmla="*/ 200 h 332"/>
                  <a:gd name="T28" fmla="*/ 944 w 1060"/>
                  <a:gd name="T29" fmla="*/ 190 h 332"/>
                  <a:gd name="T30" fmla="*/ 944 w 1060"/>
                  <a:gd name="T31" fmla="*/ 141 h 332"/>
                  <a:gd name="T32" fmla="*/ 942 w 1060"/>
                  <a:gd name="T33" fmla="*/ 131 h 332"/>
                  <a:gd name="T34" fmla="*/ 936 w 1060"/>
                  <a:gd name="T35" fmla="*/ 123 h 332"/>
                  <a:gd name="T36" fmla="*/ 928 w 1060"/>
                  <a:gd name="T37" fmla="*/ 117 h 332"/>
                  <a:gd name="T38" fmla="*/ 918 w 1060"/>
                  <a:gd name="T39" fmla="*/ 115 h 332"/>
                  <a:gd name="T40" fmla="*/ 142 w 1060"/>
                  <a:gd name="T41" fmla="*/ 115 h 332"/>
                  <a:gd name="T42" fmla="*/ 142 w 1060"/>
                  <a:gd name="T43" fmla="*/ 0 h 332"/>
                  <a:gd name="T44" fmla="*/ 917 w 1060"/>
                  <a:gd name="T45" fmla="*/ 0 h 332"/>
                  <a:gd name="T46" fmla="*/ 946 w 1060"/>
                  <a:gd name="T47" fmla="*/ 3 h 332"/>
                  <a:gd name="T48" fmla="*/ 973 w 1060"/>
                  <a:gd name="T49" fmla="*/ 11 h 332"/>
                  <a:gd name="T50" fmla="*/ 997 w 1060"/>
                  <a:gd name="T51" fmla="*/ 24 h 332"/>
                  <a:gd name="T52" fmla="*/ 1018 w 1060"/>
                  <a:gd name="T53" fmla="*/ 41 h 332"/>
                  <a:gd name="T54" fmla="*/ 1035 w 1060"/>
                  <a:gd name="T55" fmla="*/ 62 h 332"/>
                  <a:gd name="T56" fmla="*/ 1049 w 1060"/>
                  <a:gd name="T57" fmla="*/ 86 h 332"/>
                  <a:gd name="T58" fmla="*/ 1057 w 1060"/>
                  <a:gd name="T59" fmla="*/ 113 h 332"/>
                  <a:gd name="T60" fmla="*/ 1060 w 1060"/>
                  <a:gd name="T61" fmla="*/ 141 h 332"/>
                  <a:gd name="T62" fmla="*/ 1060 w 1060"/>
                  <a:gd name="T63" fmla="*/ 190 h 332"/>
                  <a:gd name="T64" fmla="*/ 1057 w 1060"/>
                  <a:gd name="T65" fmla="*/ 218 h 332"/>
                  <a:gd name="T66" fmla="*/ 1049 w 1060"/>
                  <a:gd name="T67" fmla="*/ 245 h 332"/>
                  <a:gd name="T68" fmla="*/ 1036 w 1060"/>
                  <a:gd name="T69" fmla="*/ 270 h 332"/>
                  <a:gd name="T70" fmla="*/ 1018 w 1060"/>
                  <a:gd name="T71" fmla="*/ 291 h 332"/>
                  <a:gd name="T72" fmla="*/ 997 w 1060"/>
                  <a:gd name="T73" fmla="*/ 308 h 332"/>
                  <a:gd name="T74" fmla="*/ 973 w 1060"/>
                  <a:gd name="T75" fmla="*/ 321 h 332"/>
                  <a:gd name="T76" fmla="*/ 946 w 1060"/>
                  <a:gd name="T77" fmla="*/ 329 h 332"/>
                  <a:gd name="T78" fmla="*/ 918 w 1060"/>
                  <a:gd name="T79" fmla="*/ 332 h 332"/>
                  <a:gd name="T80" fmla="*/ 142 w 1060"/>
                  <a:gd name="T81" fmla="*/ 332 h 332"/>
                  <a:gd name="T82" fmla="*/ 113 w 1060"/>
                  <a:gd name="T83" fmla="*/ 329 h 332"/>
                  <a:gd name="T84" fmla="*/ 86 w 1060"/>
                  <a:gd name="T85" fmla="*/ 321 h 332"/>
                  <a:gd name="T86" fmla="*/ 62 w 1060"/>
                  <a:gd name="T87" fmla="*/ 308 h 332"/>
                  <a:gd name="T88" fmla="*/ 41 w 1060"/>
                  <a:gd name="T89" fmla="*/ 291 h 332"/>
                  <a:gd name="T90" fmla="*/ 24 w 1060"/>
                  <a:gd name="T91" fmla="*/ 270 h 332"/>
                  <a:gd name="T92" fmla="*/ 11 w 1060"/>
                  <a:gd name="T93" fmla="*/ 245 h 332"/>
                  <a:gd name="T94" fmla="*/ 3 w 1060"/>
                  <a:gd name="T95" fmla="*/ 218 h 332"/>
                  <a:gd name="T96" fmla="*/ 0 w 1060"/>
                  <a:gd name="T97" fmla="*/ 190 h 332"/>
                  <a:gd name="T98" fmla="*/ 0 w 1060"/>
                  <a:gd name="T99" fmla="*/ 141 h 332"/>
                  <a:gd name="T100" fmla="*/ 3 w 1060"/>
                  <a:gd name="T101" fmla="*/ 113 h 332"/>
                  <a:gd name="T102" fmla="*/ 11 w 1060"/>
                  <a:gd name="T103" fmla="*/ 86 h 332"/>
                  <a:gd name="T104" fmla="*/ 24 w 1060"/>
                  <a:gd name="T105" fmla="*/ 62 h 332"/>
                  <a:gd name="T106" fmla="*/ 41 w 1060"/>
                  <a:gd name="T107" fmla="*/ 41 h 332"/>
                  <a:gd name="T108" fmla="*/ 62 w 1060"/>
                  <a:gd name="T109" fmla="*/ 24 h 332"/>
                  <a:gd name="T110" fmla="*/ 86 w 1060"/>
                  <a:gd name="T111" fmla="*/ 11 h 332"/>
                  <a:gd name="T112" fmla="*/ 113 w 1060"/>
                  <a:gd name="T113" fmla="*/ 3 h 332"/>
                  <a:gd name="T114" fmla="*/ 142 w 1060"/>
                  <a:gd name="T115"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60" h="332">
                    <a:moveTo>
                      <a:pt x="142" y="115"/>
                    </a:moveTo>
                    <a:lnTo>
                      <a:pt x="131" y="117"/>
                    </a:lnTo>
                    <a:lnTo>
                      <a:pt x="123" y="123"/>
                    </a:lnTo>
                    <a:lnTo>
                      <a:pt x="117" y="131"/>
                    </a:lnTo>
                    <a:lnTo>
                      <a:pt x="115" y="141"/>
                    </a:lnTo>
                    <a:lnTo>
                      <a:pt x="115" y="190"/>
                    </a:lnTo>
                    <a:lnTo>
                      <a:pt x="117" y="200"/>
                    </a:lnTo>
                    <a:lnTo>
                      <a:pt x="123" y="209"/>
                    </a:lnTo>
                    <a:lnTo>
                      <a:pt x="131" y="214"/>
                    </a:lnTo>
                    <a:lnTo>
                      <a:pt x="142" y="216"/>
                    </a:lnTo>
                    <a:lnTo>
                      <a:pt x="918" y="216"/>
                    </a:lnTo>
                    <a:lnTo>
                      <a:pt x="928" y="214"/>
                    </a:lnTo>
                    <a:lnTo>
                      <a:pt x="936" y="209"/>
                    </a:lnTo>
                    <a:lnTo>
                      <a:pt x="942" y="200"/>
                    </a:lnTo>
                    <a:lnTo>
                      <a:pt x="944" y="190"/>
                    </a:lnTo>
                    <a:lnTo>
                      <a:pt x="944" y="141"/>
                    </a:lnTo>
                    <a:lnTo>
                      <a:pt x="942" y="131"/>
                    </a:lnTo>
                    <a:lnTo>
                      <a:pt x="936" y="123"/>
                    </a:lnTo>
                    <a:lnTo>
                      <a:pt x="928" y="117"/>
                    </a:lnTo>
                    <a:lnTo>
                      <a:pt x="918" y="115"/>
                    </a:lnTo>
                    <a:lnTo>
                      <a:pt x="142" y="115"/>
                    </a:lnTo>
                    <a:close/>
                    <a:moveTo>
                      <a:pt x="142" y="0"/>
                    </a:moveTo>
                    <a:lnTo>
                      <a:pt x="917" y="0"/>
                    </a:lnTo>
                    <a:lnTo>
                      <a:pt x="946" y="3"/>
                    </a:lnTo>
                    <a:lnTo>
                      <a:pt x="973" y="11"/>
                    </a:lnTo>
                    <a:lnTo>
                      <a:pt x="997" y="24"/>
                    </a:lnTo>
                    <a:lnTo>
                      <a:pt x="1018" y="41"/>
                    </a:lnTo>
                    <a:lnTo>
                      <a:pt x="1035" y="62"/>
                    </a:lnTo>
                    <a:lnTo>
                      <a:pt x="1049" y="86"/>
                    </a:lnTo>
                    <a:lnTo>
                      <a:pt x="1057" y="113"/>
                    </a:lnTo>
                    <a:lnTo>
                      <a:pt x="1060" y="141"/>
                    </a:lnTo>
                    <a:lnTo>
                      <a:pt x="1060" y="190"/>
                    </a:lnTo>
                    <a:lnTo>
                      <a:pt x="1057" y="218"/>
                    </a:lnTo>
                    <a:lnTo>
                      <a:pt x="1049" y="245"/>
                    </a:lnTo>
                    <a:lnTo>
                      <a:pt x="1036" y="270"/>
                    </a:lnTo>
                    <a:lnTo>
                      <a:pt x="1018" y="291"/>
                    </a:lnTo>
                    <a:lnTo>
                      <a:pt x="997" y="308"/>
                    </a:lnTo>
                    <a:lnTo>
                      <a:pt x="973" y="321"/>
                    </a:lnTo>
                    <a:lnTo>
                      <a:pt x="946" y="329"/>
                    </a:lnTo>
                    <a:lnTo>
                      <a:pt x="918" y="332"/>
                    </a:lnTo>
                    <a:lnTo>
                      <a:pt x="142" y="332"/>
                    </a:lnTo>
                    <a:lnTo>
                      <a:pt x="113" y="329"/>
                    </a:lnTo>
                    <a:lnTo>
                      <a:pt x="86" y="321"/>
                    </a:lnTo>
                    <a:lnTo>
                      <a:pt x="62" y="308"/>
                    </a:lnTo>
                    <a:lnTo>
                      <a:pt x="41" y="291"/>
                    </a:lnTo>
                    <a:lnTo>
                      <a:pt x="24" y="270"/>
                    </a:lnTo>
                    <a:lnTo>
                      <a:pt x="11" y="245"/>
                    </a:lnTo>
                    <a:lnTo>
                      <a:pt x="3" y="218"/>
                    </a:lnTo>
                    <a:lnTo>
                      <a:pt x="0" y="190"/>
                    </a:lnTo>
                    <a:lnTo>
                      <a:pt x="0" y="141"/>
                    </a:lnTo>
                    <a:lnTo>
                      <a:pt x="3" y="113"/>
                    </a:lnTo>
                    <a:lnTo>
                      <a:pt x="11" y="86"/>
                    </a:lnTo>
                    <a:lnTo>
                      <a:pt x="24" y="62"/>
                    </a:lnTo>
                    <a:lnTo>
                      <a:pt x="41" y="41"/>
                    </a:lnTo>
                    <a:lnTo>
                      <a:pt x="62" y="24"/>
                    </a:lnTo>
                    <a:lnTo>
                      <a:pt x="86" y="11"/>
                    </a:lnTo>
                    <a:lnTo>
                      <a:pt x="113" y="3"/>
                    </a:lnTo>
                    <a:lnTo>
                      <a:pt x="14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4" name="Freeform 41">
                <a:extLst>
                  <a:ext uri="{FF2B5EF4-FFF2-40B4-BE49-F238E27FC236}">
                    <a16:creationId xmlns:a16="http://schemas.microsoft.com/office/drawing/2014/main" id="{892C84DB-63EF-47B2-ABAF-992AD5D9749F}"/>
                  </a:ext>
                </a:extLst>
              </p:cNvPr>
              <p:cNvSpPr>
                <a:spLocks/>
              </p:cNvSpPr>
              <p:nvPr/>
            </p:nvSpPr>
            <p:spPr bwMode="auto">
              <a:xfrm>
                <a:off x="7569" y="-549"/>
                <a:ext cx="81" cy="45"/>
              </a:xfrm>
              <a:custGeom>
                <a:avLst/>
                <a:gdLst>
                  <a:gd name="T0" fmla="*/ 57 w 736"/>
                  <a:gd name="T1" fmla="*/ 0 h 410"/>
                  <a:gd name="T2" fmla="*/ 75 w 736"/>
                  <a:gd name="T3" fmla="*/ 3 h 410"/>
                  <a:gd name="T4" fmla="*/ 91 w 736"/>
                  <a:gd name="T5" fmla="*/ 11 h 410"/>
                  <a:gd name="T6" fmla="*/ 103 w 736"/>
                  <a:gd name="T7" fmla="*/ 24 h 410"/>
                  <a:gd name="T8" fmla="*/ 112 w 736"/>
                  <a:gd name="T9" fmla="*/ 39 h 410"/>
                  <a:gd name="T10" fmla="*/ 114 w 736"/>
                  <a:gd name="T11" fmla="*/ 57 h 410"/>
                  <a:gd name="T12" fmla="*/ 114 w 736"/>
                  <a:gd name="T13" fmla="*/ 173 h 410"/>
                  <a:gd name="T14" fmla="*/ 367 w 736"/>
                  <a:gd name="T15" fmla="*/ 288 h 410"/>
                  <a:gd name="T16" fmla="*/ 621 w 736"/>
                  <a:gd name="T17" fmla="*/ 169 h 410"/>
                  <a:gd name="T18" fmla="*/ 621 w 736"/>
                  <a:gd name="T19" fmla="*/ 57 h 410"/>
                  <a:gd name="T20" fmla="*/ 624 w 736"/>
                  <a:gd name="T21" fmla="*/ 39 h 410"/>
                  <a:gd name="T22" fmla="*/ 632 w 736"/>
                  <a:gd name="T23" fmla="*/ 24 h 410"/>
                  <a:gd name="T24" fmla="*/ 645 w 736"/>
                  <a:gd name="T25" fmla="*/ 11 h 410"/>
                  <a:gd name="T26" fmla="*/ 660 w 736"/>
                  <a:gd name="T27" fmla="*/ 3 h 410"/>
                  <a:gd name="T28" fmla="*/ 678 w 736"/>
                  <a:gd name="T29" fmla="*/ 0 h 410"/>
                  <a:gd name="T30" fmla="*/ 697 w 736"/>
                  <a:gd name="T31" fmla="*/ 3 h 410"/>
                  <a:gd name="T32" fmla="*/ 712 w 736"/>
                  <a:gd name="T33" fmla="*/ 11 h 410"/>
                  <a:gd name="T34" fmla="*/ 725 w 736"/>
                  <a:gd name="T35" fmla="*/ 24 h 410"/>
                  <a:gd name="T36" fmla="*/ 733 w 736"/>
                  <a:gd name="T37" fmla="*/ 39 h 410"/>
                  <a:gd name="T38" fmla="*/ 736 w 736"/>
                  <a:gd name="T39" fmla="*/ 57 h 410"/>
                  <a:gd name="T40" fmla="*/ 736 w 736"/>
                  <a:gd name="T41" fmla="*/ 205 h 410"/>
                  <a:gd name="T42" fmla="*/ 733 w 736"/>
                  <a:gd name="T43" fmla="*/ 221 h 410"/>
                  <a:gd name="T44" fmla="*/ 727 w 736"/>
                  <a:gd name="T45" fmla="*/ 236 h 410"/>
                  <a:gd name="T46" fmla="*/ 717 w 736"/>
                  <a:gd name="T47" fmla="*/ 248 h 410"/>
                  <a:gd name="T48" fmla="*/ 703 w 736"/>
                  <a:gd name="T49" fmla="*/ 257 h 410"/>
                  <a:gd name="T50" fmla="*/ 392 w 736"/>
                  <a:gd name="T51" fmla="*/ 404 h 410"/>
                  <a:gd name="T52" fmla="*/ 380 w 736"/>
                  <a:gd name="T53" fmla="*/ 408 h 410"/>
                  <a:gd name="T54" fmla="*/ 367 w 736"/>
                  <a:gd name="T55" fmla="*/ 410 h 410"/>
                  <a:gd name="T56" fmla="*/ 355 w 736"/>
                  <a:gd name="T57" fmla="*/ 408 h 410"/>
                  <a:gd name="T58" fmla="*/ 344 w 736"/>
                  <a:gd name="T59" fmla="*/ 404 h 410"/>
                  <a:gd name="T60" fmla="*/ 33 w 736"/>
                  <a:gd name="T61" fmla="*/ 262 h 410"/>
                  <a:gd name="T62" fmla="*/ 19 w 736"/>
                  <a:gd name="T63" fmla="*/ 253 h 410"/>
                  <a:gd name="T64" fmla="*/ 9 w 736"/>
                  <a:gd name="T65" fmla="*/ 241 h 410"/>
                  <a:gd name="T66" fmla="*/ 2 w 736"/>
                  <a:gd name="T67" fmla="*/ 226 h 410"/>
                  <a:gd name="T68" fmla="*/ 0 w 736"/>
                  <a:gd name="T69" fmla="*/ 210 h 410"/>
                  <a:gd name="T70" fmla="*/ 0 w 736"/>
                  <a:gd name="T71" fmla="*/ 57 h 410"/>
                  <a:gd name="T72" fmla="*/ 3 w 736"/>
                  <a:gd name="T73" fmla="*/ 39 h 410"/>
                  <a:gd name="T74" fmla="*/ 11 w 736"/>
                  <a:gd name="T75" fmla="*/ 24 h 410"/>
                  <a:gd name="T76" fmla="*/ 23 w 736"/>
                  <a:gd name="T77" fmla="*/ 11 h 410"/>
                  <a:gd name="T78" fmla="*/ 39 w 736"/>
                  <a:gd name="T79" fmla="*/ 3 h 410"/>
                  <a:gd name="T80" fmla="*/ 57 w 736"/>
                  <a:gd name="T81"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6" h="410">
                    <a:moveTo>
                      <a:pt x="57" y="0"/>
                    </a:moveTo>
                    <a:lnTo>
                      <a:pt x="75" y="3"/>
                    </a:lnTo>
                    <a:lnTo>
                      <a:pt x="91" y="11"/>
                    </a:lnTo>
                    <a:lnTo>
                      <a:pt x="103" y="24"/>
                    </a:lnTo>
                    <a:lnTo>
                      <a:pt x="112" y="39"/>
                    </a:lnTo>
                    <a:lnTo>
                      <a:pt x="114" y="57"/>
                    </a:lnTo>
                    <a:lnTo>
                      <a:pt x="114" y="173"/>
                    </a:lnTo>
                    <a:lnTo>
                      <a:pt x="367" y="288"/>
                    </a:lnTo>
                    <a:lnTo>
                      <a:pt x="621" y="169"/>
                    </a:lnTo>
                    <a:lnTo>
                      <a:pt x="621" y="57"/>
                    </a:lnTo>
                    <a:lnTo>
                      <a:pt x="624" y="39"/>
                    </a:lnTo>
                    <a:lnTo>
                      <a:pt x="632" y="24"/>
                    </a:lnTo>
                    <a:lnTo>
                      <a:pt x="645" y="11"/>
                    </a:lnTo>
                    <a:lnTo>
                      <a:pt x="660" y="3"/>
                    </a:lnTo>
                    <a:lnTo>
                      <a:pt x="678" y="0"/>
                    </a:lnTo>
                    <a:lnTo>
                      <a:pt x="697" y="3"/>
                    </a:lnTo>
                    <a:lnTo>
                      <a:pt x="712" y="11"/>
                    </a:lnTo>
                    <a:lnTo>
                      <a:pt x="725" y="24"/>
                    </a:lnTo>
                    <a:lnTo>
                      <a:pt x="733" y="39"/>
                    </a:lnTo>
                    <a:lnTo>
                      <a:pt x="736" y="57"/>
                    </a:lnTo>
                    <a:lnTo>
                      <a:pt x="736" y="205"/>
                    </a:lnTo>
                    <a:lnTo>
                      <a:pt x="733" y="221"/>
                    </a:lnTo>
                    <a:lnTo>
                      <a:pt x="727" y="236"/>
                    </a:lnTo>
                    <a:lnTo>
                      <a:pt x="717" y="248"/>
                    </a:lnTo>
                    <a:lnTo>
                      <a:pt x="703" y="257"/>
                    </a:lnTo>
                    <a:lnTo>
                      <a:pt x="392" y="404"/>
                    </a:lnTo>
                    <a:lnTo>
                      <a:pt x="380" y="408"/>
                    </a:lnTo>
                    <a:lnTo>
                      <a:pt x="367" y="410"/>
                    </a:lnTo>
                    <a:lnTo>
                      <a:pt x="355" y="408"/>
                    </a:lnTo>
                    <a:lnTo>
                      <a:pt x="344" y="404"/>
                    </a:lnTo>
                    <a:lnTo>
                      <a:pt x="33" y="262"/>
                    </a:lnTo>
                    <a:lnTo>
                      <a:pt x="19" y="253"/>
                    </a:lnTo>
                    <a:lnTo>
                      <a:pt x="9" y="241"/>
                    </a:lnTo>
                    <a:lnTo>
                      <a:pt x="2" y="226"/>
                    </a:lnTo>
                    <a:lnTo>
                      <a:pt x="0" y="210"/>
                    </a:lnTo>
                    <a:lnTo>
                      <a:pt x="0" y="57"/>
                    </a:lnTo>
                    <a:lnTo>
                      <a:pt x="3" y="39"/>
                    </a:lnTo>
                    <a:lnTo>
                      <a:pt x="11" y="24"/>
                    </a:lnTo>
                    <a:lnTo>
                      <a:pt x="23"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5" name="Freeform 42">
                <a:extLst>
                  <a:ext uri="{FF2B5EF4-FFF2-40B4-BE49-F238E27FC236}">
                    <a16:creationId xmlns:a16="http://schemas.microsoft.com/office/drawing/2014/main" id="{85A0169A-5D1E-464B-9111-CF1BDF7EA8DC}"/>
                  </a:ext>
                </a:extLst>
              </p:cNvPr>
              <p:cNvSpPr>
                <a:spLocks/>
              </p:cNvSpPr>
              <p:nvPr/>
            </p:nvSpPr>
            <p:spPr bwMode="auto">
              <a:xfrm>
                <a:off x="7704" y="-653"/>
                <a:ext cx="56" cy="45"/>
              </a:xfrm>
              <a:custGeom>
                <a:avLst/>
                <a:gdLst>
                  <a:gd name="T0" fmla="*/ 63 w 505"/>
                  <a:gd name="T1" fmla="*/ 0 h 402"/>
                  <a:gd name="T2" fmla="*/ 77 w 505"/>
                  <a:gd name="T3" fmla="*/ 3 h 402"/>
                  <a:gd name="T4" fmla="*/ 91 w 505"/>
                  <a:gd name="T5" fmla="*/ 10 h 402"/>
                  <a:gd name="T6" fmla="*/ 482 w 505"/>
                  <a:gd name="T7" fmla="*/ 298 h 402"/>
                  <a:gd name="T8" fmla="*/ 493 w 505"/>
                  <a:gd name="T9" fmla="*/ 309 h 402"/>
                  <a:gd name="T10" fmla="*/ 501 w 505"/>
                  <a:gd name="T11" fmla="*/ 322 h 402"/>
                  <a:gd name="T12" fmla="*/ 505 w 505"/>
                  <a:gd name="T13" fmla="*/ 336 h 402"/>
                  <a:gd name="T14" fmla="*/ 505 w 505"/>
                  <a:gd name="T15" fmla="*/ 351 h 402"/>
                  <a:gd name="T16" fmla="*/ 502 w 505"/>
                  <a:gd name="T17" fmla="*/ 365 h 402"/>
                  <a:gd name="T18" fmla="*/ 494 w 505"/>
                  <a:gd name="T19" fmla="*/ 379 h 402"/>
                  <a:gd name="T20" fmla="*/ 485 w 505"/>
                  <a:gd name="T21" fmla="*/ 389 h 402"/>
                  <a:gd name="T22" fmla="*/ 474 w 505"/>
                  <a:gd name="T23" fmla="*/ 396 h 402"/>
                  <a:gd name="T24" fmla="*/ 461 w 505"/>
                  <a:gd name="T25" fmla="*/ 401 h 402"/>
                  <a:gd name="T26" fmla="*/ 448 w 505"/>
                  <a:gd name="T27" fmla="*/ 402 h 402"/>
                  <a:gd name="T28" fmla="*/ 436 w 505"/>
                  <a:gd name="T29" fmla="*/ 401 h 402"/>
                  <a:gd name="T30" fmla="*/ 425 w 505"/>
                  <a:gd name="T31" fmla="*/ 397 h 402"/>
                  <a:gd name="T32" fmla="*/ 414 w 505"/>
                  <a:gd name="T33" fmla="*/ 391 h 402"/>
                  <a:gd name="T34" fmla="*/ 23 w 505"/>
                  <a:gd name="T35" fmla="*/ 103 h 402"/>
                  <a:gd name="T36" fmla="*/ 12 w 505"/>
                  <a:gd name="T37" fmla="*/ 92 h 402"/>
                  <a:gd name="T38" fmla="*/ 4 w 505"/>
                  <a:gd name="T39" fmla="*/ 79 h 402"/>
                  <a:gd name="T40" fmla="*/ 0 w 505"/>
                  <a:gd name="T41" fmla="*/ 65 h 402"/>
                  <a:gd name="T42" fmla="*/ 0 w 505"/>
                  <a:gd name="T43" fmla="*/ 50 h 402"/>
                  <a:gd name="T44" fmla="*/ 3 w 505"/>
                  <a:gd name="T45" fmla="*/ 36 h 402"/>
                  <a:gd name="T46" fmla="*/ 11 w 505"/>
                  <a:gd name="T47" fmla="*/ 22 h 402"/>
                  <a:gd name="T48" fmla="*/ 21 w 505"/>
                  <a:gd name="T49" fmla="*/ 11 h 402"/>
                  <a:gd name="T50" fmla="*/ 34 w 505"/>
                  <a:gd name="T51" fmla="*/ 4 h 402"/>
                  <a:gd name="T52" fmla="*/ 48 w 505"/>
                  <a:gd name="T53" fmla="*/ 0 h 402"/>
                  <a:gd name="T54" fmla="*/ 63 w 505"/>
                  <a:gd name="T55"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5" h="402">
                    <a:moveTo>
                      <a:pt x="63" y="0"/>
                    </a:moveTo>
                    <a:lnTo>
                      <a:pt x="77" y="3"/>
                    </a:lnTo>
                    <a:lnTo>
                      <a:pt x="91" y="10"/>
                    </a:lnTo>
                    <a:lnTo>
                      <a:pt x="482" y="298"/>
                    </a:lnTo>
                    <a:lnTo>
                      <a:pt x="493" y="309"/>
                    </a:lnTo>
                    <a:lnTo>
                      <a:pt x="501" y="322"/>
                    </a:lnTo>
                    <a:lnTo>
                      <a:pt x="505" y="336"/>
                    </a:lnTo>
                    <a:lnTo>
                      <a:pt x="505" y="351"/>
                    </a:lnTo>
                    <a:lnTo>
                      <a:pt x="502" y="365"/>
                    </a:lnTo>
                    <a:lnTo>
                      <a:pt x="494" y="379"/>
                    </a:lnTo>
                    <a:lnTo>
                      <a:pt x="485" y="389"/>
                    </a:lnTo>
                    <a:lnTo>
                      <a:pt x="474" y="396"/>
                    </a:lnTo>
                    <a:lnTo>
                      <a:pt x="461" y="401"/>
                    </a:lnTo>
                    <a:lnTo>
                      <a:pt x="448" y="402"/>
                    </a:lnTo>
                    <a:lnTo>
                      <a:pt x="436" y="401"/>
                    </a:lnTo>
                    <a:lnTo>
                      <a:pt x="425" y="397"/>
                    </a:lnTo>
                    <a:lnTo>
                      <a:pt x="414" y="391"/>
                    </a:lnTo>
                    <a:lnTo>
                      <a:pt x="23" y="103"/>
                    </a:lnTo>
                    <a:lnTo>
                      <a:pt x="12" y="92"/>
                    </a:lnTo>
                    <a:lnTo>
                      <a:pt x="4" y="79"/>
                    </a:lnTo>
                    <a:lnTo>
                      <a:pt x="0" y="65"/>
                    </a:lnTo>
                    <a:lnTo>
                      <a:pt x="0" y="50"/>
                    </a:lnTo>
                    <a:lnTo>
                      <a:pt x="3" y="36"/>
                    </a:lnTo>
                    <a:lnTo>
                      <a:pt x="11" y="22"/>
                    </a:lnTo>
                    <a:lnTo>
                      <a:pt x="21" y="11"/>
                    </a:lnTo>
                    <a:lnTo>
                      <a:pt x="34" y="4"/>
                    </a:lnTo>
                    <a:lnTo>
                      <a:pt x="48" y="0"/>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6" name="Freeform 43">
                <a:extLst>
                  <a:ext uri="{FF2B5EF4-FFF2-40B4-BE49-F238E27FC236}">
                    <a16:creationId xmlns:a16="http://schemas.microsoft.com/office/drawing/2014/main" id="{596FAC12-6A21-4F9C-AF8C-82537DF5D346}"/>
                  </a:ext>
                </a:extLst>
              </p:cNvPr>
              <p:cNvSpPr>
                <a:spLocks/>
              </p:cNvSpPr>
              <p:nvPr/>
            </p:nvSpPr>
            <p:spPr bwMode="auto">
              <a:xfrm>
                <a:off x="7457" y="-835"/>
                <a:ext cx="57" cy="46"/>
              </a:xfrm>
              <a:custGeom>
                <a:avLst/>
                <a:gdLst>
                  <a:gd name="T0" fmla="*/ 63 w 514"/>
                  <a:gd name="T1" fmla="*/ 0 h 410"/>
                  <a:gd name="T2" fmla="*/ 78 w 514"/>
                  <a:gd name="T3" fmla="*/ 4 h 410"/>
                  <a:gd name="T4" fmla="*/ 91 w 514"/>
                  <a:gd name="T5" fmla="*/ 11 h 410"/>
                  <a:gd name="T6" fmla="*/ 491 w 514"/>
                  <a:gd name="T7" fmla="*/ 306 h 410"/>
                  <a:gd name="T8" fmla="*/ 502 w 514"/>
                  <a:gd name="T9" fmla="*/ 316 h 410"/>
                  <a:gd name="T10" fmla="*/ 510 w 514"/>
                  <a:gd name="T11" fmla="*/ 329 h 410"/>
                  <a:gd name="T12" fmla="*/ 514 w 514"/>
                  <a:gd name="T13" fmla="*/ 344 h 410"/>
                  <a:gd name="T14" fmla="*/ 514 w 514"/>
                  <a:gd name="T15" fmla="*/ 359 h 410"/>
                  <a:gd name="T16" fmla="*/ 511 w 514"/>
                  <a:gd name="T17" fmla="*/ 374 h 410"/>
                  <a:gd name="T18" fmla="*/ 503 w 514"/>
                  <a:gd name="T19" fmla="*/ 387 h 410"/>
                  <a:gd name="T20" fmla="*/ 494 w 514"/>
                  <a:gd name="T21" fmla="*/ 397 h 410"/>
                  <a:gd name="T22" fmla="*/ 483 w 514"/>
                  <a:gd name="T23" fmla="*/ 404 h 410"/>
                  <a:gd name="T24" fmla="*/ 470 w 514"/>
                  <a:gd name="T25" fmla="*/ 409 h 410"/>
                  <a:gd name="T26" fmla="*/ 457 w 514"/>
                  <a:gd name="T27" fmla="*/ 410 h 410"/>
                  <a:gd name="T28" fmla="*/ 445 w 514"/>
                  <a:gd name="T29" fmla="*/ 409 h 410"/>
                  <a:gd name="T30" fmla="*/ 434 w 514"/>
                  <a:gd name="T31" fmla="*/ 405 h 410"/>
                  <a:gd name="T32" fmla="*/ 423 w 514"/>
                  <a:gd name="T33" fmla="*/ 399 h 410"/>
                  <a:gd name="T34" fmla="*/ 23 w 514"/>
                  <a:gd name="T35" fmla="*/ 105 h 410"/>
                  <a:gd name="T36" fmla="*/ 12 w 514"/>
                  <a:gd name="T37" fmla="*/ 94 h 410"/>
                  <a:gd name="T38" fmla="*/ 4 w 514"/>
                  <a:gd name="T39" fmla="*/ 80 h 410"/>
                  <a:gd name="T40" fmla="*/ 0 w 514"/>
                  <a:gd name="T41" fmla="*/ 66 h 410"/>
                  <a:gd name="T42" fmla="*/ 0 w 514"/>
                  <a:gd name="T43" fmla="*/ 51 h 410"/>
                  <a:gd name="T44" fmla="*/ 4 w 514"/>
                  <a:gd name="T45" fmla="*/ 37 h 410"/>
                  <a:gd name="T46" fmla="*/ 11 w 514"/>
                  <a:gd name="T47" fmla="*/ 23 h 410"/>
                  <a:gd name="T48" fmla="*/ 22 w 514"/>
                  <a:gd name="T49" fmla="*/ 12 h 410"/>
                  <a:gd name="T50" fmla="*/ 35 w 514"/>
                  <a:gd name="T51" fmla="*/ 5 h 410"/>
                  <a:gd name="T52" fmla="*/ 49 w 514"/>
                  <a:gd name="T53" fmla="*/ 1 h 410"/>
                  <a:gd name="T54" fmla="*/ 63 w 514"/>
                  <a:gd name="T55"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4" h="410">
                    <a:moveTo>
                      <a:pt x="63" y="0"/>
                    </a:moveTo>
                    <a:lnTo>
                      <a:pt x="78" y="4"/>
                    </a:lnTo>
                    <a:lnTo>
                      <a:pt x="91" y="11"/>
                    </a:lnTo>
                    <a:lnTo>
                      <a:pt x="491" y="306"/>
                    </a:lnTo>
                    <a:lnTo>
                      <a:pt x="502" y="316"/>
                    </a:lnTo>
                    <a:lnTo>
                      <a:pt x="510" y="329"/>
                    </a:lnTo>
                    <a:lnTo>
                      <a:pt x="514" y="344"/>
                    </a:lnTo>
                    <a:lnTo>
                      <a:pt x="514" y="359"/>
                    </a:lnTo>
                    <a:lnTo>
                      <a:pt x="511" y="374"/>
                    </a:lnTo>
                    <a:lnTo>
                      <a:pt x="503" y="387"/>
                    </a:lnTo>
                    <a:lnTo>
                      <a:pt x="494" y="397"/>
                    </a:lnTo>
                    <a:lnTo>
                      <a:pt x="483" y="404"/>
                    </a:lnTo>
                    <a:lnTo>
                      <a:pt x="470" y="409"/>
                    </a:lnTo>
                    <a:lnTo>
                      <a:pt x="457" y="410"/>
                    </a:lnTo>
                    <a:lnTo>
                      <a:pt x="445" y="409"/>
                    </a:lnTo>
                    <a:lnTo>
                      <a:pt x="434" y="405"/>
                    </a:lnTo>
                    <a:lnTo>
                      <a:pt x="423" y="399"/>
                    </a:lnTo>
                    <a:lnTo>
                      <a:pt x="23" y="105"/>
                    </a:lnTo>
                    <a:lnTo>
                      <a:pt x="12" y="94"/>
                    </a:lnTo>
                    <a:lnTo>
                      <a:pt x="4" y="80"/>
                    </a:lnTo>
                    <a:lnTo>
                      <a:pt x="0" y="66"/>
                    </a:lnTo>
                    <a:lnTo>
                      <a:pt x="0" y="51"/>
                    </a:lnTo>
                    <a:lnTo>
                      <a:pt x="4" y="37"/>
                    </a:lnTo>
                    <a:lnTo>
                      <a:pt x="11" y="23"/>
                    </a:lnTo>
                    <a:lnTo>
                      <a:pt x="22" y="12"/>
                    </a:lnTo>
                    <a:lnTo>
                      <a:pt x="35" y="5"/>
                    </a:lnTo>
                    <a:lnTo>
                      <a:pt x="49" y="1"/>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7" name="Freeform 44">
                <a:extLst>
                  <a:ext uri="{FF2B5EF4-FFF2-40B4-BE49-F238E27FC236}">
                    <a16:creationId xmlns:a16="http://schemas.microsoft.com/office/drawing/2014/main" id="{69D8A817-A556-49F7-AB63-452C44E50E93}"/>
                  </a:ext>
                </a:extLst>
              </p:cNvPr>
              <p:cNvSpPr>
                <a:spLocks/>
              </p:cNvSpPr>
              <p:nvPr/>
            </p:nvSpPr>
            <p:spPr bwMode="auto">
              <a:xfrm>
                <a:off x="7457" y="-655"/>
                <a:ext cx="59" cy="47"/>
              </a:xfrm>
              <a:custGeom>
                <a:avLst/>
                <a:gdLst>
                  <a:gd name="T0" fmla="*/ 469 w 532"/>
                  <a:gd name="T1" fmla="*/ 0 h 423"/>
                  <a:gd name="T2" fmla="*/ 484 w 532"/>
                  <a:gd name="T3" fmla="*/ 0 h 423"/>
                  <a:gd name="T4" fmla="*/ 498 w 532"/>
                  <a:gd name="T5" fmla="*/ 4 h 423"/>
                  <a:gd name="T6" fmla="*/ 511 w 532"/>
                  <a:gd name="T7" fmla="*/ 12 h 423"/>
                  <a:gd name="T8" fmla="*/ 521 w 532"/>
                  <a:gd name="T9" fmla="*/ 24 h 423"/>
                  <a:gd name="T10" fmla="*/ 529 w 532"/>
                  <a:gd name="T11" fmla="*/ 37 h 423"/>
                  <a:gd name="T12" fmla="*/ 532 w 532"/>
                  <a:gd name="T13" fmla="*/ 52 h 423"/>
                  <a:gd name="T14" fmla="*/ 532 w 532"/>
                  <a:gd name="T15" fmla="*/ 66 h 423"/>
                  <a:gd name="T16" fmla="*/ 528 w 532"/>
                  <a:gd name="T17" fmla="*/ 81 h 423"/>
                  <a:gd name="T18" fmla="*/ 520 w 532"/>
                  <a:gd name="T19" fmla="*/ 93 h 423"/>
                  <a:gd name="T20" fmla="*/ 509 w 532"/>
                  <a:gd name="T21" fmla="*/ 104 h 423"/>
                  <a:gd name="T22" fmla="*/ 91 w 532"/>
                  <a:gd name="T23" fmla="*/ 412 h 423"/>
                  <a:gd name="T24" fmla="*/ 81 w 532"/>
                  <a:gd name="T25" fmla="*/ 418 h 423"/>
                  <a:gd name="T26" fmla="*/ 69 w 532"/>
                  <a:gd name="T27" fmla="*/ 422 h 423"/>
                  <a:gd name="T28" fmla="*/ 57 w 532"/>
                  <a:gd name="T29" fmla="*/ 423 h 423"/>
                  <a:gd name="T30" fmla="*/ 44 w 532"/>
                  <a:gd name="T31" fmla="*/ 422 h 423"/>
                  <a:gd name="T32" fmla="*/ 32 w 532"/>
                  <a:gd name="T33" fmla="*/ 417 h 423"/>
                  <a:gd name="T34" fmla="*/ 21 w 532"/>
                  <a:gd name="T35" fmla="*/ 410 h 423"/>
                  <a:gd name="T36" fmla="*/ 11 w 532"/>
                  <a:gd name="T37" fmla="*/ 400 h 423"/>
                  <a:gd name="T38" fmla="*/ 4 w 532"/>
                  <a:gd name="T39" fmla="*/ 386 h 423"/>
                  <a:gd name="T40" fmla="*/ 0 w 532"/>
                  <a:gd name="T41" fmla="*/ 372 h 423"/>
                  <a:gd name="T42" fmla="*/ 0 w 532"/>
                  <a:gd name="T43" fmla="*/ 357 h 423"/>
                  <a:gd name="T44" fmla="*/ 4 w 532"/>
                  <a:gd name="T45" fmla="*/ 343 h 423"/>
                  <a:gd name="T46" fmla="*/ 12 w 532"/>
                  <a:gd name="T47" fmla="*/ 330 h 423"/>
                  <a:gd name="T48" fmla="*/ 23 w 532"/>
                  <a:gd name="T49" fmla="*/ 319 h 423"/>
                  <a:gd name="T50" fmla="*/ 441 w 532"/>
                  <a:gd name="T51" fmla="*/ 11 h 423"/>
                  <a:gd name="T52" fmla="*/ 455 w 532"/>
                  <a:gd name="T53" fmla="*/ 3 h 423"/>
                  <a:gd name="T54" fmla="*/ 469 w 532"/>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2" h="423">
                    <a:moveTo>
                      <a:pt x="469" y="0"/>
                    </a:moveTo>
                    <a:lnTo>
                      <a:pt x="484" y="0"/>
                    </a:lnTo>
                    <a:lnTo>
                      <a:pt x="498" y="4"/>
                    </a:lnTo>
                    <a:lnTo>
                      <a:pt x="511" y="12"/>
                    </a:lnTo>
                    <a:lnTo>
                      <a:pt x="521" y="24"/>
                    </a:lnTo>
                    <a:lnTo>
                      <a:pt x="529" y="37"/>
                    </a:lnTo>
                    <a:lnTo>
                      <a:pt x="532" y="52"/>
                    </a:lnTo>
                    <a:lnTo>
                      <a:pt x="532" y="66"/>
                    </a:lnTo>
                    <a:lnTo>
                      <a:pt x="528" y="81"/>
                    </a:lnTo>
                    <a:lnTo>
                      <a:pt x="520" y="93"/>
                    </a:lnTo>
                    <a:lnTo>
                      <a:pt x="509" y="104"/>
                    </a:lnTo>
                    <a:lnTo>
                      <a:pt x="91" y="412"/>
                    </a:lnTo>
                    <a:lnTo>
                      <a:pt x="81" y="418"/>
                    </a:lnTo>
                    <a:lnTo>
                      <a:pt x="69" y="422"/>
                    </a:lnTo>
                    <a:lnTo>
                      <a:pt x="57" y="423"/>
                    </a:lnTo>
                    <a:lnTo>
                      <a:pt x="44" y="422"/>
                    </a:lnTo>
                    <a:lnTo>
                      <a:pt x="32" y="417"/>
                    </a:lnTo>
                    <a:lnTo>
                      <a:pt x="21" y="410"/>
                    </a:lnTo>
                    <a:lnTo>
                      <a:pt x="11" y="400"/>
                    </a:lnTo>
                    <a:lnTo>
                      <a:pt x="4" y="386"/>
                    </a:lnTo>
                    <a:lnTo>
                      <a:pt x="0" y="372"/>
                    </a:lnTo>
                    <a:lnTo>
                      <a:pt x="0" y="357"/>
                    </a:lnTo>
                    <a:lnTo>
                      <a:pt x="4" y="343"/>
                    </a:lnTo>
                    <a:lnTo>
                      <a:pt x="12" y="330"/>
                    </a:lnTo>
                    <a:lnTo>
                      <a:pt x="23" y="319"/>
                    </a:lnTo>
                    <a:lnTo>
                      <a:pt x="441" y="11"/>
                    </a:lnTo>
                    <a:lnTo>
                      <a:pt x="455" y="3"/>
                    </a:lnTo>
                    <a:lnTo>
                      <a:pt x="46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8" name="Freeform 45">
                <a:extLst>
                  <a:ext uri="{FF2B5EF4-FFF2-40B4-BE49-F238E27FC236}">
                    <a16:creationId xmlns:a16="http://schemas.microsoft.com/office/drawing/2014/main" id="{28A7A39B-99FF-4721-A3DB-635A72306D89}"/>
                  </a:ext>
                </a:extLst>
              </p:cNvPr>
              <p:cNvSpPr>
                <a:spLocks/>
              </p:cNvSpPr>
              <p:nvPr/>
            </p:nvSpPr>
            <p:spPr bwMode="auto">
              <a:xfrm>
                <a:off x="7705" y="-835"/>
                <a:ext cx="55" cy="44"/>
              </a:xfrm>
              <a:custGeom>
                <a:avLst/>
                <a:gdLst>
                  <a:gd name="T0" fmla="*/ 425 w 488"/>
                  <a:gd name="T1" fmla="*/ 0 h 392"/>
                  <a:gd name="T2" fmla="*/ 440 w 488"/>
                  <a:gd name="T3" fmla="*/ 1 h 392"/>
                  <a:gd name="T4" fmla="*/ 454 w 488"/>
                  <a:gd name="T5" fmla="*/ 5 h 392"/>
                  <a:gd name="T6" fmla="*/ 467 w 488"/>
                  <a:gd name="T7" fmla="*/ 12 h 392"/>
                  <a:gd name="T8" fmla="*/ 477 w 488"/>
                  <a:gd name="T9" fmla="*/ 23 h 392"/>
                  <a:gd name="T10" fmla="*/ 485 w 488"/>
                  <a:gd name="T11" fmla="*/ 37 h 392"/>
                  <a:gd name="T12" fmla="*/ 488 w 488"/>
                  <a:gd name="T13" fmla="*/ 51 h 392"/>
                  <a:gd name="T14" fmla="*/ 488 w 488"/>
                  <a:gd name="T15" fmla="*/ 66 h 392"/>
                  <a:gd name="T16" fmla="*/ 484 w 488"/>
                  <a:gd name="T17" fmla="*/ 80 h 392"/>
                  <a:gd name="T18" fmla="*/ 476 w 488"/>
                  <a:gd name="T19" fmla="*/ 94 h 392"/>
                  <a:gd name="T20" fmla="*/ 465 w 488"/>
                  <a:gd name="T21" fmla="*/ 105 h 392"/>
                  <a:gd name="T22" fmla="*/ 91 w 488"/>
                  <a:gd name="T23" fmla="*/ 380 h 392"/>
                  <a:gd name="T24" fmla="*/ 80 w 488"/>
                  <a:gd name="T25" fmla="*/ 386 h 392"/>
                  <a:gd name="T26" fmla="*/ 69 w 488"/>
                  <a:gd name="T27" fmla="*/ 390 h 392"/>
                  <a:gd name="T28" fmla="*/ 57 w 488"/>
                  <a:gd name="T29" fmla="*/ 392 h 392"/>
                  <a:gd name="T30" fmla="*/ 44 w 488"/>
                  <a:gd name="T31" fmla="*/ 390 h 392"/>
                  <a:gd name="T32" fmla="*/ 31 w 488"/>
                  <a:gd name="T33" fmla="*/ 385 h 392"/>
                  <a:gd name="T34" fmla="*/ 20 w 488"/>
                  <a:gd name="T35" fmla="*/ 378 h 392"/>
                  <a:gd name="T36" fmla="*/ 11 w 488"/>
                  <a:gd name="T37" fmla="*/ 368 h 392"/>
                  <a:gd name="T38" fmla="*/ 3 w 488"/>
                  <a:gd name="T39" fmla="*/ 354 h 392"/>
                  <a:gd name="T40" fmla="*/ 0 w 488"/>
                  <a:gd name="T41" fmla="*/ 340 h 392"/>
                  <a:gd name="T42" fmla="*/ 0 w 488"/>
                  <a:gd name="T43" fmla="*/ 324 h 392"/>
                  <a:gd name="T44" fmla="*/ 4 w 488"/>
                  <a:gd name="T45" fmla="*/ 310 h 392"/>
                  <a:gd name="T46" fmla="*/ 12 w 488"/>
                  <a:gd name="T47" fmla="*/ 297 h 392"/>
                  <a:gd name="T48" fmla="*/ 23 w 488"/>
                  <a:gd name="T49" fmla="*/ 287 h 392"/>
                  <a:gd name="T50" fmla="*/ 397 w 488"/>
                  <a:gd name="T51" fmla="*/ 11 h 392"/>
                  <a:gd name="T52" fmla="*/ 411 w 488"/>
                  <a:gd name="T53" fmla="*/ 4 h 392"/>
                  <a:gd name="T54" fmla="*/ 425 w 488"/>
                  <a:gd name="T55"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8" h="392">
                    <a:moveTo>
                      <a:pt x="425" y="0"/>
                    </a:moveTo>
                    <a:lnTo>
                      <a:pt x="440" y="1"/>
                    </a:lnTo>
                    <a:lnTo>
                      <a:pt x="454" y="5"/>
                    </a:lnTo>
                    <a:lnTo>
                      <a:pt x="467" y="12"/>
                    </a:lnTo>
                    <a:lnTo>
                      <a:pt x="477" y="23"/>
                    </a:lnTo>
                    <a:lnTo>
                      <a:pt x="485" y="37"/>
                    </a:lnTo>
                    <a:lnTo>
                      <a:pt x="488" y="51"/>
                    </a:lnTo>
                    <a:lnTo>
                      <a:pt x="488" y="66"/>
                    </a:lnTo>
                    <a:lnTo>
                      <a:pt x="484" y="80"/>
                    </a:lnTo>
                    <a:lnTo>
                      <a:pt x="476" y="94"/>
                    </a:lnTo>
                    <a:lnTo>
                      <a:pt x="465" y="105"/>
                    </a:lnTo>
                    <a:lnTo>
                      <a:pt x="91" y="380"/>
                    </a:lnTo>
                    <a:lnTo>
                      <a:pt x="80" y="386"/>
                    </a:lnTo>
                    <a:lnTo>
                      <a:pt x="69" y="390"/>
                    </a:lnTo>
                    <a:lnTo>
                      <a:pt x="57" y="392"/>
                    </a:lnTo>
                    <a:lnTo>
                      <a:pt x="44" y="390"/>
                    </a:lnTo>
                    <a:lnTo>
                      <a:pt x="31" y="385"/>
                    </a:lnTo>
                    <a:lnTo>
                      <a:pt x="20" y="378"/>
                    </a:lnTo>
                    <a:lnTo>
                      <a:pt x="11" y="368"/>
                    </a:lnTo>
                    <a:lnTo>
                      <a:pt x="3" y="354"/>
                    </a:lnTo>
                    <a:lnTo>
                      <a:pt x="0" y="340"/>
                    </a:lnTo>
                    <a:lnTo>
                      <a:pt x="0" y="324"/>
                    </a:lnTo>
                    <a:lnTo>
                      <a:pt x="4" y="310"/>
                    </a:lnTo>
                    <a:lnTo>
                      <a:pt x="12" y="297"/>
                    </a:lnTo>
                    <a:lnTo>
                      <a:pt x="23" y="287"/>
                    </a:lnTo>
                    <a:lnTo>
                      <a:pt x="397" y="11"/>
                    </a:lnTo>
                    <a:lnTo>
                      <a:pt x="411" y="4"/>
                    </a:lnTo>
                    <a:lnTo>
                      <a:pt x="42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9" name="Freeform 46">
                <a:extLst>
                  <a:ext uri="{FF2B5EF4-FFF2-40B4-BE49-F238E27FC236}">
                    <a16:creationId xmlns:a16="http://schemas.microsoft.com/office/drawing/2014/main" id="{84FC9F50-EA76-4C7E-98F6-8EE9B4EF9418}"/>
                  </a:ext>
                </a:extLst>
              </p:cNvPr>
              <p:cNvSpPr>
                <a:spLocks/>
              </p:cNvSpPr>
              <p:nvPr/>
            </p:nvSpPr>
            <p:spPr bwMode="auto">
              <a:xfrm>
                <a:off x="7728" y="-728"/>
                <a:ext cx="62" cy="13"/>
              </a:xfrm>
              <a:custGeom>
                <a:avLst/>
                <a:gdLst>
                  <a:gd name="T0" fmla="*/ 57 w 555"/>
                  <a:gd name="T1" fmla="*/ 0 h 115"/>
                  <a:gd name="T2" fmla="*/ 498 w 555"/>
                  <a:gd name="T3" fmla="*/ 0 h 115"/>
                  <a:gd name="T4" fmla="*/ 516 w 555"/>
                  <a:gd name="T5" fmla="*/ 3 h 115"/>
                  <a:gd name="T6" fmla="*/ 532 w 555"/>
                  <a:gd name="T7" fmla="*/ 11 h 115"/>
                  <a:gd name="T8" fmla="*/ 544 w 555"/>
                  <a:gd name="T9" fmla="*/ 24 h 115"/>
                  <a:gd name="T10" fmla="*/ 552 w 555"/>
                  <a:gd name="T11" fmla="*/ 39 h 115"/>
                  <a:gd name="T12" fmla="*/ 555 w 555"/>
                  <a:gd name="T13" fmla="*/ 58 h 115"/>
                  <a:gd name="T14" fmla="*/ 552 w 555"/>
                  <a:gd name="T15" fmla="*/ 76 h 115"/>
                  <a:gd name="T16" fmla="*/ 544 w 555"/>
                  <a:gd name="T17" fmla="*/ 91 h 115"/>
                  <a:gd name="T18" fmla="*/ 532 w 555"/>
                  <a:gd name="T19" fmla="*/ 104 h 115"/>
                  <a:gd name="T20" fmla="*/ 516 w 555"/>
                  <a:gd name="T21" fmla="*/ 112 h 115"/>
                  <a:gd name="T22" fmla="*/ 498 w 555"/>
                  <a:gd name="T23" fmla="*/ 115 h 115"/>
                  <a:gd name="T24" fmla="*/ 57 w 555"/>
                  <a:gd name="T25" fmla="*/ 115 h 115"/>
                  <a:gd name="T26" fmla="*/ 39 w 555"/>
                  <a:gd name="T27" fmla="*/ 112 h 115"/>
                  <a:gd name="T28" fmla="*/ 23 w 555"/>
                  <a:gd name="T29" fmla="*/ 104 h 115"/>
                  <a:gd name="T30" fmla="*/ 11 w 555"/>
                  <a:gd name="T31" fmla="*/ 91 h 115"/>
                  <a:gd name="T32" fmla="*/ 3 w 555"/>
                  <a:gd name="T33" fmla="*/ 76 h 115"/>
                  <a:gd name="T34" fmla="*/ 0 w 555"/>
                  <a:gd name="T35" fmla="*/ 58 h 115"/>
                  <a:gd name="T36" fmla="*/ 3 w 555"/>
                  <a:gd name="T37" fmla="*/ 39 h 115"/>
                  <a:gd name="T38" fmla="*/ 11 w 555"/>
                  <a:gd name="T39" fmla="*/ 24 h 115"/>
                  <a:gd name="T40" fmla="*/ 23 w 555"/>
                  <a:gd name="T41" fmla="*/ 11 h 115"/>
                  <a:gd name="T42" fmla="*/ 39 w 555"/>
                  <a:gd name="T43" fmla="*/ 3 h 115"/>
                  <a:gd name="T44" fmla="*/ 57 w 555"/>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115">
                    <a:moveTo>
                      <a:pt x="57" y="0"/>
                    </a:moveTo>
                    <a:lnTo>
                      <a:pt x="498" y="0"/>
                    </a:lnTo>
                    <a:lnTo>
                      <a:pt x="516" y="3"/>
                    </a:lnTo>
                    <a:lnTo>
                      <a:pt x="532" y="11"/>
                    </a:lnTo>
                    <a:lnTo>
                      <a:pt x="544" y="24"/>
                    </a:lnTo>
                    <a:lnTo>
                      <a:pt x="552" y="39"/>
                    </a:lnTo>
                    <a:lnTo>
                      <a:pt x="555" y="58"/>
                    </a:lnTo>
                    <a:lnTo>
                      <a:pt x="552" y="76"/>
                    </a:lnTo>
                    <a:lnTo>
                      <a:pt x="544" y="91"/>
                    </a:lnTo>
                    <a:lnTo>
                      <a:pt x="532" y="104"/>
                    </a:lnTo>
                    <a:lnTo>
                      <a:pt x="516" y="112"/>
                    </a:lnTo>
                    <a:lnTo>
                      <a:pt x="498" y="115"/>
                    </a:lnTo>
                    <a:lnTo>
                      <a:pt x="57" y="115"/>
                    </a:lnTo>
                    <a:lnTo>
                      <a:pt x="39" y="112"/>
                    </a:lnTo>
                    <a:lnTo>
                      <a:pt x="23" y="104"/>
                    </a:lnTo>
                    <a:lnTo>
                      <a:pt x="11" y="91"/>
                    </a:lnTo>
                    <a:lnTo>
                      <a:pt x="3" y="76"/>
                    </a:lnTo>
                    <a:lnTo>
                      <a:pt x="0" y="58"/>
                    </a:lnTo>
                    <a:lnTo>
                      <a:pt x="3" y="39"/>
                    </a:lnTo>
                    <a:lnTo>
                      <a:pt x="11" y="24"/>
                    </a:lnTo>
                    <a:lnTo>
                      <a:pt x="23"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20" name="Freeform 47">
                <a:extLst>
                  <a:ext uri="{FF2B5EF4-FFF2-40B4-BE49-F238E27FC236}">
                    <a16:creationId xmlns:a16="http://schemas.microsoft.com/office/drawing/2014/main" id="{3C6F61F1-D1CF-4655-A22C-B38A8BB210A6}"/>
                  </a:ext>
                </a:extLst>
              </p:cNvPr>
              <p:cNvSpPr>
                <a:spLocks/>
              </p:cNvSpPr>
              <p:nvPr/>
            </p:nvSpPr>
            <p:spPr bwMode="auto">
              <a:xfrm>
                <a:off x="7426" y="-728"/>
                <a:ext cx="63" cy="13"/>
              </a:xfrm>
              <a:custGeom>
                <a:avLst/>
                <a:gdLst>
                  <a:gd name="T0" fmla="*/ 57 w 570"/>
                  <a:gd name="T1" fmla="*/ 0 h 115"/>
                  <a:gd name="T2" fmla="*/ 512 w 570"/>
                  <a:gd name="T3" fmla="*/ 0 h 115"/>
                  <a:gd name="T4" fmla="*/ 531 w 570"/>
                  <a:gd name="T5" fmla="*/ 3 h 115"/>
                  <a:gd name="T6" fmla="*/ 546 w 570"/>
                  <a:gd name="T7" fmla="*/ 11 h 115"/>
                  <a:gd name="T8" fmla="*/ 559 w 570"/>
                  <a:gd name="T9" fmla="*/ 24 h 115"/>
                  <a:gd name="T10" fmla="*/ 567 w 570"/>
                  <a:gd name="T11" fmla="*/ 39 h 115"/>
                  <a:gd name="T12" fmla="*/ 570 w 570"/>
                  <a:gd name="T13" fmla="*/ 58 h 115"/>
                  <a:gd name="T14" fmla="*/ 567 w 570"/>
                  <a:gd name="T15" fmla="*/ 76 h 115"/>
                  <a:gd name="T16" fmla="*/ 559 w 570"/>
                  <a:gd name="T17" fmla="*/ 91 h 115"/>
                  <a:gd name="T18" fmla="*/ 546 w 570"/>
                  <a:gd name="T19" fmla="*/ 104 h 115"/>
                  <a:gd name="T20" fmla="*/ 530 w 570"/>
                  <a:gd name="T21" fmla="*/ 112 h 115"/>
                  <a:gd name="T22" fmla="*/ 512 w 570"/>
                  <a:gd name="T23" fmla="*/ 115 h 115"/>
                  <a:gd name="T24" fmla="*/ 57 w 570"/>
                  <a:gd name="T25" fmla="*/ 115 h 115"/>
                  <a:gd name="T26" fmla="*/ 39 w 570"/>
                  <a:gd name="T27" fmla="*/ 112 h 115"/>
                  <a:gd name="T28" fmla="*/ 24 w 570"/>
                  <a:gd name="T29" fmla="*/ 104 h 115"/>
                  <a:gd name="T30" fmla="*/ 11 w 570"/>
                  <a:gd name="T31" fmla="*/ 91 h 115"/>
                  <a:gd name="T32" fmla="*/ 3 w 570"/>
                  <a:gd name="T33" fmla="*/ 76 h 115"/>
                  <a:gd name="T34" fmla="*/ 0 w 570"/>
                  <a:gd name="T35" fmla="*/ 58 h 115"/>
                  <a:gd name="T36" fmla="*/ 0 w 570"/>
                  <a:gd name="T37" fmla="*/ 57 h 115"/>
                  <a:gd name="T38" fmla="*/ 3 w 570"/>
                  <a:gd name="T39" fmla="*/ 39 h 115"/>
                  <a:gd name="T40" fmla="*/ 11 w 570"/>
                  <a:gd name="T41" fmla="*/ 24 h 115"/>
                  <a:gd name="T42" fmla="*/ 24 w 570"/>
                  <a:gd name="T43" fmla="*/ 11 h 115"/>
                  <a:gd name="T44" fmla="*/ 39 w 570"/>
                  <a:gd name="T45" fmla="*/ 3 h 115"/>
                  <a:gd name="T46" fmla="*/ 57 w 570"/>
                  <a:gd name="T4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0" h="115">
                    <a:moveTo>
                      <a:pt x="57" y="0"/>
                    </a:moveTo>
                    <a:lnTo>
                      <a:pt x="512" y="0"/>
                    </a:lnTo>
                    <a:lnTo>
                      <a:pt x="531" y="3"/>
                    </a:lnTo>
                    <a:lnTo>
                      <a:pt x="546" y="11"/>
                    </a:lnTo>
                    <a:lnTo>
                      <a:pt x="559" y="24"/>
                    </a:lnTo>
                    <a:lnTo>
                      <a:pt x="567" y="39"/>
                    </a:lnTo>
                    <a:lnTo>
                      <a:pt x="570" y="58"/>
                    </a:lnTo>
                    <a:lnTo>
                      <a:pt x="567" y="76"/>
                    </a:lnTo>
                    <a:lnTo>
                      <a:pt x="559" y="91"/>
                    </a:lnTo>
                    <a:lnTo>
                      <a:pt x="546" y="104"/>
                    </a:lnTo>
                    <a:lnTo>
                      <a:pt x="530" y="112"/>
                    </a:lnTo>
                    <a:lnTo>
                      <a:pt x="512" y="115"/>
                    </a:lnTo>
                    <a:lnTo>
                      <a:pt x="57" y="115"/>
                    </a:lnTo>
                    <a:lnTo>
                      <a:pt x="39" y="112"/>
                    </a:lnTo>
                    <a:lnTo>
                      <a:pt x="24" y="104"/>
                    </a:lnTo>
                    <a:lnTo>
                      <a:pt x="11" y="91"/>
                    </a:lnTo>
                    <a:lnTo>
                      <a:pt x="3" y="76"/>
                    </a:lnTo>
                    <a:lnTo>
                      <a:pt x="0" y="58"/>
                    </a:lnTo>
                    <a:lnTo>
                      <a:pt x="0" y="57"/>
                    </a:lnTo>
                    <a:lnTo>
                      <a:pt x="3" y="39"/>
                    </a:lnTo>
                    <a:lnTo>
                      <a:pt x="11" y="24"/>
                    </a:lnTo>
                    <a:lnTo>
                      <a:pt x="24"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sp>
        <p:nvSpPr>
          <p:cNvPr id="122" name="163 CuadroTexto">
            <a:extLst>
              <a:ext uri="{FF2B5EF4-FFF2-40B4-BE49-F238E27FC236}">
                <a16:creationId xmlns:a16="http://schemas.microsoft.com/office/drawing/2014/main" id="{0073067A-524C-4CAD-A8F3-4D0F6C0B68BD}"/>
              </a:ext>
            </a:extLst>
          </p:cNvPr>
          <p:cNvSpPr txBox="1"/>
          <p:nvPr/>
        </p:nvSpPr>
        <p:spPr>
          <a:xfrm>
            <a:off x="6838778" y="4428145"/>
            <a:ext cx="4134461" cy="495581"/>
          </a:xfrm>
          <a:prstGeom prst="rect">
            <a:avLst/>
          </a:prstGeom>
          <a:noFill/>
        </p:spPr>
        <p:txBody>
          <a:bodyPr wrap="square" lIns="90704" tIns="45369" rIns="90704" bIns="45369" rtlCol="0">
            <a:spAutoFit/>
          </a:bodyPr>
          <a:lstStyle/>
          <a:p>
            <a:pPr>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grpSp>
        <p:nvGrpSpPr>
          <p:cNvPr id="123" name="组合 122">
            <a:extLst>
              <a:ext uri="{FF2B5EF4-FFF2-40B4-BE49-F238E27FC236}">
                <a16:creationId xmlns:a16="http://schemas.microsoft.com/office/drawing/2014/main" id="{26222DEA-BBB0-4748-BC5B-4992EE924B1F}"/>
              </a:ext>
            </a:extLst>
          </p:cNvPr>
          <p:cNvGrpSpPr/>
          <p:nvPr/>
        </p:nvGrpSpPr>
        <p:grpSpPr>
          <a:xfrm>
            <a:off x="6216676" y="1671294"/>
            <a:ext cx="5179205" cy="1617994"/>
            <a:chOff x="676288" y="3712164"/>
            <a:chExt cx="2580152" cy="1617994"/>
          </a:xfrm>
        </p:grpSpPr>
        <p:sp>
          <p:nvSpPr>
            <p:cNvPr id="124" name="TextBox 17">
              <a:extLst>
                <a:ext uri="{FF2B5EF4-FFF2-40B4-BE49-F238E27FC236}">
                  <a16:creationId xmlns:a16="http://schemas.microsoft.com/office/drawing/2014/main" id="{2E4F9D9F-DDC9-4B57-9DE2-5E20D4579EC9}"/>
                </a:ext>
              </a:extLst>
            </p:cNvPr>
            <p:cNvSpPr txBox="1"/>
            <p:nvPr/>
          </p:nvSpPr>
          <p:spPr>
            <a:xfrm>
              <a:off x="676288" y="3712164"/>
              <a:ext cx="1576929" cy="477054"/>
            </a:xfrm>
            <a:prstGeom prst="rect">
              <a:avLst/>
            </a:prstGeom>
            <a:noFill/>
          </p:spPr>
          <p:txBody>
            <a:bodyPr wrap="none" rtlCol="0">
              <a:spAutoFit/>
            </a:bodyPr>
            <a:lstStyle/>
            <a:p>
              <a:r>
                <a:rPr lang="zh-CN" altLang="en-US" sz="2500" b="1" spc="300" dirty="0">
                  <a:solidFill>
                    <a:schemeClr val="accent2"/>
                  </a:solidFill>
                  <a:latin typeface="微软雅黑" panose="020B0503020204020204" pitchFamily="34" charset="-122"/>
                  <a:ea typeface="微软雅黑" panose="020B0503020204020204" pitchFamily="34" charset="-122"/>
                  <a:cs typeface="Lato Regular"/>
                </a:rPr>
                <a:t>输入你的标题</a:t>
              </a:r>
              <a:endParaRPr lang="id-ID" sz="2500" b="1" spc="300" dirty="0">
                <a:solidFill>
                  <a:schemeClr val="accent2"/>
                </a:solidFill>
                <a:latin typeface="微软雅黑" panose="020B0503020204020204" pitchFamily="34" charset="-122"/>
                <a:ea typeface="微软雅黑" panose="020B0503020204020204" pitchFamily="34" charset="-122"/>
                <a:cs typeface="Lato Regular"/>
              </a:endParaRPr>
            </a:p>
          </p:txBody>
        </p:sp>
        <p:sp>
          <p:nvSpPr>
            <p:cNvPr id="125" name="TextBox 18">
              <a:extLst>
                <a:ext uri="{FF2B5EF4-FFF2-40B4-BE49-F238E27FC236}">
                  <a16:creationId xmlns:a16="http://schemas.microsoft.com/office/drawing/2014/main" id="{3053AE35-E322-4CD8-BC24-89D01E38399F}"/>
                </a:ext>
              </a:extLst>
            </p:cNvPr>
            <p:cNvSpPr txBox="1"/>
            <p:nvPr/>
          </p:nvSpPr>
          <p:spPr>
            <a:xfrm>
              <a:off x="676288" y="4351429"/>
              <a:ext cx="2580152" cy="978729"/>
            </a:xfrm>
            <a:prstGeom prst="rect">
              <a:avLst/>
            </a:prstGeom>
            <a:noFill/>
          </p:spPr>
          <p:txBody>
            <a:bodyPr wrap="square" rtlCol="0">
              <a:spAutoFit/>
            </a:bodyPr>
            <a:lstStyle/>
            <a:p>
              <a:pPr>
                <a:lnSpc>
                  <a:spcPct val="120000"/>
                </a:lnSpc>
              </a:pP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详细内容</a:t>
              </a:r>
              <a:r>
                <a:rPr lang="en-US" altLang="zh-CN" sz="1200" spc="600" dirty="0">
                  <a:solidFill>
                    <a:schemeClr val="bg1">
                      <a:lumMod val="65000"/>
                    </a:schemeClr>
                  </a:solidFill>
                  <a:latin typeface="微软雅黑" panose="020B0503020204020204" pitchFamily="34" charset="-122"/>
                  <a:ea typeface="微软雅黑" panose="020B0503020204020204" pitchFamily="34" charset="-122"/>
                  <a:cs typeface="Lato Light"/>
                </a:rPr>
                <a:t>……</a:t>
              </a: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点击输入本栏的具体文字详细内容</a:t>
              </a:r>
              <a:r>
                <a:rPr lang="en-US" altLang="zh-CN" sz="1200" spc="600" dirty="0">
                  <a:solidFill>
                    <a:schemeClr val="bg1">
                      <a:lumMod val="65000"/>
                    </a:schemeClr>
                  </a:solidFill>
                  <a:latin typeface="微软雅黑" panose="020B0503020204020204" pitchFamily="34" charset="-122"/>
                  <a:ea typeface="微软雅黑" panose="020B0503020204020204" pitchFamily="34" charset="-122"/>
                  <a:cs typeface="Lato Light"/>
                </a:rPr>
                <a:t>……</a:t>
              </a: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点击输入本栏的具体文字，简明扼要的说明分项内容，此为概念图解。</a:t>
              </a:r>
              <a:endParaRPr lang="en-US" sz="1200" spc="600" dirty="0">
                <a:solidFill>
                  <a:schemeClr val="bg1">
                    <a:lumMod val="65000"/>
                  </a:schemeClr>
                </a:solidFill>
                <a:latin typeface="微软雅黑" panose="020B0503020204020204" pitchFamily="34" charset="-122"/>
                <a:ea typeface="微软雅黑" panose="020B0503020204020204" pitchFamily="34" charset="-122"/>
                <a:cs typeface="Lato Light"/>
              </a:endParaRPr>
            </a:p>
          </p:txBody>
        </p:sp>
      </p:grpSp>
      <p:sp>
        <p:nvSpPr>
          <p:cNvPr id="142" name="立方体 141"/>
          <p:cNvSpPr>
            <a:spLocks noChangeAspect="1"/>
          </p:cNvSpPr>
          <p:nvPr/>
        </p:nvSpPr>
        <p:spPr>
          <a:xfrm flipH="1">
            <a:off x="2484945" y="3142760"/>
            <a:ext cx="640440" cy="640446"/>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3" name="立方体 142"/>
          <p:cNvSpPr>
            <a:spLocks noChangeAspect="1"/>
          </p:cNvSpPr>
          <p:nvPr/>
        </p:nvSpPr>
        <p:spPr>
          <a:xfrm flipH="1">
            <a:off x="2243927" y="3686041"/>
            <a:ext cx="747178" cy="747186"/>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立方体 143"/>
          <p:cNvSpPr>
            <a:spLocks noChangeAspect="1"/>
          </p:cNvSpPr>
          <p:nvPr/>
        </p:nvSpPr>
        <p:spPr>
          <a:xfrm flipH="1">
            <a:off x="3009935" y="2941604"/>
            <a:ext cx="1494363" cy="1494374"/>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34109649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par>
                          <p:cTn id="8" fill="hold">
                            <p:stCondLst>
                              <p:cond delay="1000"/>
                            </p:stCondLst>
                            <p:childTnLst>
                              <p:par>
                                <p:cTn id="9" presetID="23" presetClass="entr" presetSubtype="272"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p:cTn id="11" dur="500" fill="hold"/>
                                        <p:tgtEl>
                                          <p:spTgt spid="73"/>
                                        </p:tgtEl>
                                        <p:attrNameLst>
                                          <p:attrName>ppt_w</p:attrName>
                                        </p:attrNameLst>
                                      </p:cBhvr>
                                      <p:tavLst>
                                        <p:tav tm="0">
                                          <p:val>
                                            <p:strVal val="2/3*#ppt_w"/>
                                          </p:val>
                                        </p:tav>
                                        <p:tav tm="100000">
                                          <p:val>
                                            <p:strVal val="#ppt_w"/>
                                          </p:val>
                                        </p:tav>
                                      </p:tavLst>
                                    </p:anim>
                                    <p:anim calcmode="lin" valueType="num">
                                      <p:cBhvr>
                                        <p:cTn id="12" dur="500" fill="hold"/>
                                        <p:tgtEl>
                                          <p:spTgt spid="73"/>
                                        </p:tgtEl>
                                        <p:attrNameLst>
                                          <p:attrName>ppt_h</p:attrName>
                                        </p:attrNameLst>
                                      </p:cBhvr>
                                      <p:tavLst>
                                        <p:tav tm="0">
                                          <p:val>
                                            <p:strVal val="2/3*#ppt_h"/>
                                          </p:val>
                                        </p:tav>
                                        <p:tav tm="100000">
                                          <p:val>
                                            <p:strVal val="#ppt_h"/>
                                          </p:val>
                                        </p:tav>
                                      </p:tavLst>
                                    </p:anim>
                                  </p:childTnLst>
                                </p:cTn>
                              </p:par>
                            </p:childTnLst>
                          </p:cTn>
                        </p:par>
                        <p:par>
                          <p:cTn id="13" fill="hold">
                            <p:stCondLst>
                              <p:cond delay="1500"/>
                            </p:stCondLst>
                            <p:childTnLst>
                              <p:par>
                                <p:cTn id="14" presetID="25" presetClass="entr" presetSubtype="0" fill="hold" nodeType="afterEffect">
                                  <p:stCondLst>
                                    <p:cond delay="0"/>
                                  </p:stCondLst>
                                  <p:childTnLst>
                                    <p:set>
                                      <p:cBhvr>
                                        <p:cTn id="15" dur="1" fill="hold">
                                          <p:stCondLst>
                                            <p:cond delay="0"/>
                                          </p:stCondLst>
                                        </p:cTn>
                                        <p:tgtEl>
                                          <p:spTgt spid="93"/>
                                        </p:tgtEl>
                                        <p:attrNameLst>
                                          <p:attrName>style.visibility</p:attrName>
                                        </p:attrNameLst>
                                      </p:cBhvr>
                                      <p:to>
                                        <p:strVal val="visible"/>
                                      </p:to>
                                    </p:set>
                                    <p:anim calcmode="lin" valueType="num">
                                      <p:cBhvr>
                                        <p:cTn id="16" dur="500" decel="50000" fill="hold">
                                          <p:stCondLst>
                                            <p:cond delay="0"/>
                                          </p:stCondLst>
                                        </p:cTn>
                                        <p:tgtEl>
                                          <p:spTgt spid="93"/>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3"/>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3"/>
                                        </p:tgtEl>
                                        <p:attrNameLst>
                                          <p:attrName>ppt_w</p:attrName>
                                        </p:attrNameLst>
                                      </p:cBhvr>
                                      <p:tavLst>
                                        <p:tav tm="0">
                                          <p:val>
                                            <p:strVal val="#ppt_w*.05"/>
                                          </p:val>
                                        </p:tav>
                                        <p:tav tm="100000">
                                          <p:val>
                                            <p:strVal val="#ppt_w"/>
                                          </p:val>
                                        </p:tav>
                                      </p:tavLst>
                                    </p:anim>
                                    <p:anim calcmode="lin" valueType="num">
                                      <p:cBhvr>
                                        <p:cTn id="19" dur="1000" fill="hold"/>
                                        <p:tgtEl>
                                          <p:spTgt spid="93"/>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3"/>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3"/>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3"/>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3"/>
                                        </p:tgtEl>
                                      </p:cBhvr>
                                    </p:animEffect>
                                  </p:childTnLst>
                                </p:cTn>
                              </p:par>
                              <p:par>
                                <p:cTn id="24" presetID="25" presetClass="entr" presetSubtype="0" fill="hold" nodeType="withEffect">
                                  <p:stCondLst>
                                    <p:cond delay="2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29" dur="1000" fill="hold"/>
                                        <p:tgtEl>
                                          <p:spTgt spid="74"/>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74"/>
                                        </p:tgtEl>
                                      </p:cBhvr>
                                    </p:animEffect>
                                  </p:childTnLst>
                                </p:cTn>
                              </p:par>
                              <p:par>
                                <p:cTn id="34" presetID="25" presetClass="entr" presetSubtype="0" fill="hold" nodeType="withEffect">
                                  <p:stCondLst>
                                    <p:cond delay="40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decel="50000" fill="hold">
                                          <p:stCondLst>
                                            <p:cond delay="0"/>
                                          </p:stCondLst>
                                        </p:cTn>
                                        <p:tgtEl>
                                          <p:spTgt spid="108"/>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108"/>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108"/>
                                        </p:tgtEl>
                                        <p:attrNameLst>
                                          <p:attrName>ppt_w</p:attrName>
                                        </p:attrNameLst>
                                      </p:cBhvr>
                                      <p:tavLst>
                                        <p:tav tm="0">
                                          <p:val>
                                            <p:strVal val="#ppt_w*.05"/>
                                          </p:val>
                                        </p:tav>
                                        <p:tav tm="100000">
                                          <p:val>
                                            <p:strVal val="#ppt_w"/>
                                          </p:val>
                                        </p:tav>
                                      </p:tavLst>
                                    </p:anim>
                                    <p:anim calcmode="lin" valueType="num">
                                      <p:cBhvr>
                                        <p:cTn id="39" dur="1000" fill="hold"/>
                                        <p:tgtEl>
                                          <p:spTgt spid="108"/>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108"/>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108"/>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108"/>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108"/>
                                        </p:tgtEl>
                                      </p:cBhvr>
                                    </p:animEffect>
                                  </p:childTnLst>
                                </p:cTn>
                              </p:par>
                              <p:par>
                                <p:cTn id="44" presetID="25" presetClass="entr" presetSubtype="0" fill="hold" nodeType="withEffect">
                                  <p:stCondLst>
                                    <p:cond delay="600"/>
                                  </p:stCondLst>
                                  <p:childTnLst>
                                    <p:set>
                                      <p:cBhvr>
                                        <p:cTn id="45" dur="1" fill="hold">
                                          <p:stCondLst>
                                            <p:cond delay="0"/>
                                          </p:stCondLst>
                                        </p:cTn>
                                        <p:tgtEl>
                                          <p:spTgt spid="99"/>
                                        </p:tgtEl>
                                        <p:attrNameLst>
                                          <p:attrName>style.visibility</p:attrName>
                                        </p:attrNameLst>
                                      </p:cBhvr>
                                      <p:to>
                                        <p:strVal val="visible"/>
                                      </p:to>
                                    </p:set>
                                    <p:anim calcmode="lin" valueType="num">
                                      <p:cBhvr>
                                        <p:cTn id="46" dur="500" decel="50000" fill="hold">
                                          <p:stCondLst>
                                            <p:cond delay="0"/>
                                          </p:stCondLst>
                                        </p:cTn>
                                        <p:tgtEl>
                                          <p:spTgt spid="99"/>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99"/>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99"/>
                                        </p:tgtEl>
                                        <p:attrNameLst>
                                          <p:attrName>ppt_w</p:attrName>
                                        </p:attrNameLst>
                                      </p:cBhvr>
                                      <p:tavLst>
                                        <p:tav tm="0">
                                          <p:val>
                                            <p:strVal val="#ppt_w*.05"/>
                                          </p:val>
                                        </p:tav>
                                        <p:tav tm="100000">
                                          <p:val>
                                            <p:strVal val="#ppt_w"/>
                                          </p:val>
                                        </p:tav>
                                      </p:tavLst>
                                    </p:anim>
                                    <p:anim calcmode="lin" valueType="num">
                                      <p:cBhvr>
                                        <p:cTn id="49" dur="1000" fill="hold"/>
                                        <p:tgtEl>
                                          <p:spTgt spid="99"/>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99"/>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99"/>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99"/>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99"/>
                                        </p:tgtEl>
                                      </p:cBhvr>
                                    </p:animEffect>
                                  </p:childTnLst>
                                </p:cTn>
                              </p:par>
                            </p:childTnLst>
                          </p:cTn>
                        </p:par>
                        <p:par>
                          <p:cTn id="54" fill="hold">
                            <p:stCondLst>
                              <p:cond delay="3100"/>
                            </p:stCondLst>
                            <p:childTnLst>
                              <p:par>
                                <p:cTn id="55" presetID="42" presetClass="path" presetSubtype="0" accel="50000" decel="50000" fill="hold" nodeType="afterEffect">
                                  <p:stCondLst>
                                    <p:cond delay="500"/>
                                  </p:stCondLst>
                                  <p:childTnLst>
                                    <p:animMotion origin="layout" path="M -1.66667E-6 5.55112E-17 L 0.1306 -0.06528 " pathEditMode="relative" rAng="0" ptsTypes="AA">
                                      <p:cBhvr>
                                        <p:cTn id="56" dur="1000" fill="hold"/>
                                        <p:tgtEl>
                                          <p:spTgt spid="108"/>
                                        </p:tgtEl>
                                        <p:attrNameLst>
                                          <p:attrName>ppt_x</p:attrName>
                                          <p:attrName>ppt_y</p:attrName>
                                        </p:attrNameLst>
                                      </p:cBhvr>
                                      <p:rCtr x="6523" y="-3264"/>
                                    </p:animMotion>
                                  </p:childTnLst>
                                </p:cTn>
                              </p:par>
                              <p:par>
                                <p:cTn id="57" presetID="25" presetClass="exit" presetSubtype="0" fill="hold" grpId="1" nodeType="withEffect">
                                  <p:stCondLst>
                                    <p:cond delay="500"/>
                                  </p:stCondLst>
                                  <p:childTnLst>
                                    <p:animEffect transition="out" filter="fade">
                                      <p:cBhvr>
                                        <p:cTn id="58" dur="1000" accel="50000">
                                          <p:stCondLst>
                                            <p:cond delay="0"/>
                                          </p:stCondLst>
                                        </p:cTn>
                                        <p:tgtEl>
                                          <p:spTgt spid="73"/>
                                        </p:tgtEl>
                                      </p:cBhvr>
                                    </p:animEffect>
                                    <p:anim calcmode="lin" valueType="num">
                                      <p:cBhvr>
                                        <p:cTn id="59" dur="500" accel="50000">
                                          <p:stCondLst>
                                            <p:cond delay="0"/>
                                          </p:stCondLst>
                                        </p:cTn>
                                        <p:tgtEl>
                                          <p:spTgt spid="73"/>
                                        </p:tgtEl>
                                        <p:attrNameLst>
                                          <p:attrName>ppt_y</p:attrName>
                                        </p:attrNameLst>
                                      </p:cBhvr>
                                      <p:tavLst>
                                        <p:tav tm="0">
                                          <p:val>
                                            <p:strVal val="ppt_y"/>
                                          </p:val>
                                        </p:tav>
                                        <p:tav tm="100000">
                                          <p:val>
                                            <p:strVal val="ppt_y+.1"/>
                                          </p:val>
                                        </p:tav>
                                      </p:tavLst>
                                    </p:anim>
                                    <p:anim calcmode="lin" valueType="num">
                                      <p:cBhvr>
                                        <p:cTn id="60" dur="500" decel="50000">
                                          <p:stCondLst>
                                            <p:cond delay="500"/>
                                          </p:stCondLst>
                                        </p:cTn>
                                        <p:tgtEl>
                                          <p:spTgt spid="73"/>
                                        </p:tgtEl>
                                        <p:attrNameLst>
                                          <p:attrName>ppt_y</p:attrName>
                                        </p:attrNameLst>
                                      </p:cBhvr>
                                      <p:tavLst>
                                        <p:tav tm="0">
                                          <p:val>
                                            <p:strVal val="ppt_y"/>
                                          </p:val>
                                        </p:tav>
                                        <p:tav tm="100000">
                                          <p:val>
                                            <p:strVal val="ppt_y-.1"/>
                                          </p:val>
                                        </p:tav>
                                      </p:tavLst>
                                    </p:anim>
                                    <p:anim calcmode="lin" valueType="num">
                                      <p:cBhvr>
                                        <p:cTn id="61" dur="500" accel="50000">
                                          <p:stCondLst>
                                            <p:cond delay="500"/>
                                          </p:stCondLst>
                                        </p:cTn>
                                        <p:tgtEl>
                                          <p:spTgt spid="73"/>
                                        </p:tgtEl>
                                        <p:attrNameLst>
                                          <p:attrName>ppt_x</p:attrName>
                                        </p:attrNameLst>
                                      </p:cBhvr>
                                      <p:tavLst>
                                        <p:tav tm="0">
                                          <p:val>
                                            <p:strVal val="ppt_x"/>
                                          </p:val>
                                        </p:tav>
                                        <p:tav tm="100000">
                                          <p:val>
                                            <p:strVal val="ppt_x+.4"/>
                                          </p:val>
                                        </p:tav>
                                      </p:tavLst>
                                    </p:anim>
                                    <p:anim calcmode="lin" valueType="num">
                                      <p:cBhvr>
                                        <p:cTn id="62" dur="1000"/>
                                        <p:tgtEl>
                                          <p:spTgt spid="73"/>
                                        </p:tgtEl>
                                        <p:attrNameLst>
                                          <p:attrName>ppt_h</p:attrName>
                                        </p:attrNameLst>
                                      </p:cBhvr>
                                      <p:tavLst>
                                        <p:tav tm="0">
                                          <p:val>
                                            <p:strVal val="ppt_h"/>
                                          </p:val>
                                        </p:tav>
                                        <p:tav tm="100000">
                                          <p:val>
                                            <p:strVal val="ppt_h"/>
                                          </p:val>
                                        </p:tav>
                                      </p:tavLst>
                                    </p:anim>
                                    <p:anim calcmode="lin" valueType="num">
                                      <p:cBhvr>
                                        <p:cTn id="63" dur="500" accel="50000">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64" dur="500" decel="50000">
                                          <p:stCondLst>
                                            <p:cond delay="500"/>
                                          </p:stCondLst>
                                        </p:cTn>
                                        <p:tgtEl>
                                          <p:spTgt spid="73"/>
                                        </p:tgtEl>
                                        <p:attrNameLst>
                                          <p:attrName>ppt_w</p:attrName>
                                        </p:attrNameLst>
                                      </p:cBhvr>
                                      <p:tavLst>
                                        <p:tav tm="0">
                                          <p:val>
                                            <p:strVal val="ppt_w"/>
                                          </p:val>
                                        </p:tav>
                                        <p:tav tm="100000">
                                          <p:val>
                                            <p:strVal val="ppt_w/.05"/>
                                          </p:val>
                                        </p:tav>
                                      </p:tavLst>
                                    </p:anim>
                                    <p:anim calcmode="lin" valueType="num">
                                      <p:cBhvr>
                                        <p:cTn id="65" dur="500" accel="50000">
                                          <p:stCondLst>
                                            <p:cond delay="500"/>
                                          </p:stCondLst>
                                        </p:cTn>
                                        <p:tgtEl>
                                          <p:spTgt spid="73"/>
                                        </p:tgtEl>
                                        <p:attrNameLst>
                                          <p:attrName>style.rotation</p:attrName>
                                        </p:attrNameLst>
                                      </p:cBhvr>
                                      <p:tavLst>
                                        <p:tav tm="0">
                                          <p:val>
                                            <p:fltVal val="0"/>
                                          </p:val>
                                        </p:tav>
                                        <p:tav tm="100000">
                                          <p:val>
                                            <p:fltVal val="-90"/>
                                          </p:val>
                                        </p:tav>
                                      </p:tavLst>
                                    </p:anim>
                                    <p:set>
                                      <p:cBhvr>
                                        <p:cTn id="66" dur="1" fill="hold">
                                          <p:stCondLst>
                                            <p:cond delay="999"/>
                                          </p:stCondLst>
                                        </p:cTn>
                                        <p:tgtEl>
                                          <p:spTgt spid="73"/>
                                        </p:tgtEl>
                                        <p:attrNameLst>
                                          <p:attrName>style.visibility</p:attrName>
                                        </p:attrNameLst>
                                      </p:cBhvr>
                                      <p:to>
                                        <p:strVal val="hidden"/>
                                      </p:to>
                                    </p:set>
                                  </p:childTnLst>
                                </p:cTn>
                              </p:par>
                              <p:par>
                                <p:cTn id="67" presetID="25" presetClass="exit" presetSubtype="0" fill="hold" nodeType="withEffect">
                                  <p:stCondLst>
                                    <p:cond delay="500"/>
                                  </p:stCondLst>
                                  <p:childTnLst>
                                    <p:animEffect transition="out" filter="fade">
                                      <p:cBhvr>
                                        <p:cTn id="68" dur="1000" accel="50000">
                                          <p:stCondLst>
                                            <p:cond delay="0"/>
                                          </p:stCondLst>
                                        </p:cTn>
                                        <p:tgtEl>
                                          <p:spTgt spid="93"/>
                                        </p:tgtEl>
                                      </p:cBhvr>
                                    </p:animEffect>
                                    <p:anim calcmode="lin" valueType="num">
                                      <p:cBhvr>
                                        <p:cTn id="69" dur="500" accel="50000">
                                          <p:stCondLst>
                                            <p:cond delay="0"/>
                                          </p:stCondLst>
                                        </p:cTn>
                                        <p:tgtEl>
                                          <p:spTgt spid="93"/>
                                        </p:tgtEl>
                                        <p:attrNameLst>
                                          <p:attrName>ppt_y</p:attrName>
                                        </p:attrNameLst>
                                      </p:cBhvr>
                                      <p:tavLst>
                                        <p:tav tm="0">
                                          <p:val>
                                            <p:strVal val="ppt_y"/>
                                          </p:val>
                                        </p:tav>
                                        <p:tav tm="100000">
                                          <p:val>
                                            <p:strVal val="ppt_y+.1"/>
                                          </p:val>
                                        </p:tav>
                                      </p:tavLst>
                                    </p:anim>
                                    <p:anim calcmode="lin" valueType="num">
                                      <p:cBhvr>
                                        <p:cTn id="70" dur="500" decel="50000">
                                          <p:stCondLst>
                                            <p:cond delay="500"/>
                                          </p:stCondLst>
                                        </p:cTn>
                                        <p:tgtEl>
                                          <p:spTgt spid="93"/>
                                        </p:tgtEl>
                                        <p:attrNameLst>
                                          <p:attrName>ppt_y</p:attrName>
                                        </p:attrNameLst>
                                      </p:cBhvr>
                                      <p:tavLst>
                                        <p:tav tm="0">
                                          <p:val>
                                            <p:strVal val="ppt_y"/>
                                          </p:val>
                                        </p:tav>
                                        <p:tav tm="100000">
                                          <p:val>
                                            <p:strVal val="ppt_y-.1"/>
                                          </p:val>
                                        </p:tav>
                                      </p:tavLst>
                                    </p:anim>
                                    <p:anim calcmode="lin" valueType="num">
                                      <p:cBhvr>
                                        <p:cTn id="71" dur="500" accel="50000">
                                          <p:stCondLst>
                                            <p:cond delay="500"/>
                                          </p:stCondLst>
                                        </p:cTn>
                                        <p:tgtEl>
                                          <p:spTgt spid="93"/>
                                        </p:tgtEl>
                                        <p:attrNameLst>
                                          <p:attrName>ppt_x</p:attrName>
                                        </p:attrNameLst>
                                      </p:cBhvr>
                                      <p:tavLst>
                                        <p:tav tm="0">
                                          <p:val>
                                            <p:strVal val="ppt_x"/>
                                          </p:val>
                                        </p:tav>
                                        <p:tav tm="100000">
                                          <p:val>
                                            <p:strVal val="ppt_x+.4"/>
                                          </p:val>
                                        </p:tav>
                                      </p:tavLst>
                                    </p:anim>
                                    <p:anim calcmode="lin" valueType="num">
                                      <p:cBhvr>
                                        <p:cTn id="72" dur="1000"/>
                                        <p:tgtEl>
                                          <p:spTgt spid="93"/>
                                        </p:tgtEl>
                                        <p:attrNameLst>
                                          <p:attrName>ppt_h</p:attrName>
                                        </p:attrNameLst>
                                      </p:cBhvr>
                                      <p:tavLst>
                                        <p:tav tm="0">
                                          <p:val>
                                            <p:strVal val="ppt_h"/>
                                          </p:val>
                                        </p:tav>
                                        <p:tav tm="100000">
                                          <p:val>
                                            <p:strVal val="ppt_h"/>
                                          </p:val>
                                        </p:tav>
                                      </p:tavLst>
                                    </p:anim>
                                    <p:anim calcmode="lin" valueType="num">
                                      <p:cBhvr>
                                        <p:cTn id="73" dur="500" accel="50000">
                                          <p:stCondLst>
                                            <p:cond delay="0"/>
                                          </p:stCondLst>
                                        </p:cTn>
                                        <p:tgtEl>
                                          <p:spTgt spid="93"/>
                                        </p:tgtEl>
                                        <p:attrNameLst>
                                          <p:attrName>ppt_w</p:attrName>
                                        </p:attrNameLst>
                                      </p:cBhvr>
                                      <p:tavLst>
                                        <p:tav tm="0">
                                          <p:val>
                                            <p:strVal val="ppt_w"/>
                                          </p:val>
                                        </p:tav>
                                        <p:tav tm="100000">
                                          <p:val>
                                            <p:strVal val="ppt_w*.05"/>
                                          </p:val>
                                        </p:tav>
                                      </p:tavLst>
                                    </p:anim>
                                    <p:anim calcmode="lin" valueType="num">
                                      <p:cBhvr>
                                        <p:cTn id="74" dur="500" decel="50000">
                                          <p:stCondLst>
                                            <p:cond delay="500"/>
                                          </p:stCondLst>
                                        </p:cTn>
                                        <p:tgtEl>
                                          <p:spTgt spid="93"/>
                                        </p:tgtEl>
                                        <p:attrNameLst>
                                          <p:attrName>ppt_w</p:attrName>
                                        </p:attrNameLst>
                                      </p:cBhvr>
                                      <p:tavLst>
                                        <p:tav tm="0">
                                          <p:val>
                                            <p:strVal val="ppt_w"/>
                                          </p:val>
                                        </p:tav>
                                        <p:tav tm="100000">
                                          <p:val>
                                            <p:strVal val="ppt_w/.05"/>
                                          </p:val>
                                        </p:tav>
                                      </p:tavLst>
                                    </p:anim>
                                    <p:anim calcmode="lin" valueType="num">
                                      <p:cBhvr>
                                        <p:cTn id="75" dur="500" accel="50000">
                                          <p:stCondLst>
                                            <p:cond delay="500"/>
                                          </p:stCondLst>
                                        </p:cTn>
                                        <p:tgtEl>
                                          <p:spTgt spid="93"/>
                                        </p:tgtEl>
                                        <p:attrNameLst>
                                          <p:attrName>style.rotation</p:attrName>
                                        </p:attrNameLst>
                                      </p:cBhvr>
                                      <p:tavLst>
                                        <p:tav tm="0">
                                          <p:val>
                                            <p:fltVal val="0"/>
                                          </p:val>
                                        </p:tav>
                                        <p:tav tm="100000">
                                          <p:val>
                                            <p:fltVal val="-90"/>
                                          </p:val>
                                        </p:tav>
                                      </p:tavLst>
                                    </p:anim>
                                    <p:set>
                                      <p:cBhvr>
                                        <p:cTn id="76" dur="1" fill="hold">
                                          <p:stCondLst>
                                            <p:cond delay="999"/>
                                          </p:stCondLst>
                                        </p:cTn>
                                        <p:tgtEl>
                                          <p:spTgt spid="93"/>
                                        </p:tgtEl>
                                        <p:attrNameLst>
                                          <p:attrName>style.visibility</p:attrName>
                                        </p:attrNameLst>
                                      </p:cBhvr>
                                      <p:to>
                                        <p:strVal val="hidden"/>
                                      </p:to>
                                    </p:set>
                                  </p:childTnLst>
                                </p:cTn>
                              </p:par>
                              <p:par>
                                <p:cTn id="77" presetID="25" presetClass="exit" presetSubtype="0" fill="hold" nodeType="withEffect">
                                  <p:stCondLst>
                                    <p:cond delay="500"/>
                                  </p:stCondLst>
                                  <p:childTnLst>
                                    <p:animEffect transition="out" filter="fade">
                                      <p:cBhvr>
                                        <p:cTn id="78" dur="1000" accel="50000">
                                          <p:stCondLst>
                                            <p:cond delay="0"/>
                                          </p:stCondLst>
                                        </p:cTn>
                                        <p:tgtEl>
                                          <p:spTgt spid="74"/>
                                        </p:tgtEl>
                                      </p:cBhvr>
                                    </p:animEffect>
                                    <p:anim calcmode="lin" valueType="num">
                                      <p:cBhvr>
                                        <p:cTn id="79" dur="500" accel="50000">
                                          <p:stCondLst>
                                            <p:cond delay="0"/>
                                          </p:stCondLst>
                                        </p:cTn>
                                        <p:tgtEl>
                                          <p:spTgt spid="74"/>
                                        </p:tgtEl>
                                        <p:attrNameLst>
                                          <p:attrName>ppt_y</p:attrName>
                                        </p:attrNameLst>
                                      </p:cBhvr>
                                      <p:tavLst>
                                        <p:tav tm="0">
                                          <p:val>
                                            <p:strVal val="ppt_y"/>
                                          </p:val>
                                        </p:tav>
                                        <p:tav tm="100000">
                                          <p:val>
                                            <p:strVal val="ppt_y+.1"/>
                                          </p:val>
                                        </p:tav>
                                      </p:tavLst>
                                    </p:anim>
                                    <p:anim calcmode="lin" valueType="num">
                                      <p:cBhvr>
                                        <p:cTn id="80" dur="500" decel="50000">
                                          <p:stCondLst>
                                            <p:cond delay="500"/>
                                          </p:stCondLst>
                                        </p:cTn>
                                        <p:tgtEl>
                                          <p:spTgt spid="74"/>
                                        </p:tgtEl>
                                        <p:attrNameLst>
                                          <p:attrName>ppt_y</p:attrName>
                                        </p:attrNameLst>
                                      </p:cBhvr>
                                      <p:tavLst>
                                        <p:tav tm="0">
                                          <p:val>
                                            <p:strVal val="ppt_y"/>
                                          </p:val>
                                        </p:tav>
                                        <p:tav tm="100000">
                                          <p:val>
                                            <p:strVal val="ppt_y-.1"/>
                                          </p:val>
                                        </p:tav>
                                      </p:tavLst>
                                    </p:anim>
                                    <p:anim calcmode="lin" valueType="num">
                                      <p:cBhvr>
                                        <p:cTn id="81" dur="500" accel="50000">
                                          <p:stCondLst>
                                            <p:cond delay="500"/>
                                          </p:stCondLst>
                                        </p:cTn>
                                        <p:tgtEl>
                                          <p:spTgt spid="74"/>
                                        </p:tgtEl>
                                        <p:attrNameLst>
                                          <p:attrName>ppt_x</p:attrName>
                                        </p:attrNameLst>
                                      </p:cBhvr>
                                      <p:tavLst>
                                        <p:tav tm="0">
                                          <p:val>
                                            <p:strVal val="ppt_x"/>
                                          </p:val>
                                        </p:tav>
                                        <p:tav tm="100000">
                                          <p:val>
                                            <p:strVal val="ppt_x+.4"/>
                                          </p:val>
                                        </p:tav>
                                      </p:tavLst>
                                    </p:anim>
                                    <p:anim calcmode="lin" valueType="num">
                                      <p:cBhvr>
                                        <p:cTn id="82" dur="1000"/>
                                        <p:tgtEl>
                                          <p:spTgt spid="74"/>
                                        </p:tgtEl>
                                        <p:attrNameLst>
                                          <p:attrName>ppt_h</p:attrName>
                                        </p:attrNameLst>
                                      </p:cBhvr>
                                      <p:tavLst>
                                        <p:tav tm="0">
                                          <p:val>
                                            <p:strVal val="ppt_h"/>
                                          </p:val>
                                        </p:tav>
                                        <p:tav tm="100000">
                                          <p:val>
                                            <p:strVal val="ppt_h"/>
                                          </p:val>
                                        </p:tav>
                                      </p:tavLst>
                                    </p:anim>
                                    <p:anim calcmode="lin" valueType="num">
                                      <p:cBhvr>
                                        <p:cTn id="83" dur="500" accel="50000">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84" dur="500" decel="50000">
                                          <p:stCondLst>
                                            <p:cond delay="500"/>
                                          </p:stCondLst>
                                        </p:cTn>
                                        <p:tgtEl>
                                          <p:spTgt spid="74"/>
                                        </p:tgtEl>
                                        <p:attrNameLst>
                                          <p:attrName>ppt_w</p:attrName>
                                        </p:attrNameLst>
                                      </p:cBhvr>
                                      <p:tavLst>
                                        <p:tav tm="0">
                                          <p:val>
                                            <p:strVal val="ppt_w"/>
                                          </p:val>
                                        </p:tav>
                                        <p:tav tm="100000">
                                          <p:val>
                                            <p:strVal val="ppt_w/.05"/>
                                          </p:val>
                                        </p:tav>
                                      </p:tavLst>
                                    </p:anim>
                                    <p:anim calcmode="lin" valueType="num">
                                      <p:cBhvr>
                                        <p:cTn id="85" dur="500" accel="50000">
                                          <p:stCondLst>
                                            <p:cond delay="500"/>
                                          </p:stCondLst>
                                        </p:cTn>
                                        <p:tgtEl>
                                          <p:spTgt spid="74"/>
                                        </p:tgtEl>
                                        <p:attrNameLst>
                                          <p:attrName>style.rotation</p:attrName>
                                        </p:attrNameLst>
                                      </p:cBhvr>
                                      <p:tavLst>
                                        <p:tav tm="0">
                                          <p:val>
                                            <p:fltVal val="0"/>
                                          </p:val>
                                        </p:tav>
                                        <p:tav tm="100000">
                                          <p:val>
                                            <p:fltVal val="-90"/>
                                          </p:val>
                                        </p:tav>
                                      </p:tavLst>
                                    </p:anim>
                                    <p:set>
                                      <p:cBhvr>
                                        <p:cTn id="86" dur="1" fill="hold">
                                          <p:stCondLst>
                                            <p:cond delay="999"/>
                                          </p:stCondLst>
                                        </p:cTn>
                                        <p:tgtEl>
                                          <p:spTgt spid="74"/>
                                        </p:tgtEl>
                                        <p:attrNameLst>
                                          <p:attrName>style.visibility</p:attrName>
                                        </p:attrNameLst>
                                      </p:cBhvr>
                                      <p:to>
                                        <p:strVal val="hidden"/>
                                      </p:to>
                                    </p:set>
                                  </p:childTnLst>
                                </p:cTn>
                              </p:par>
                              <p:par>
                                <p:cTn id="87" presetID="25" presetClass="exit" presetSubtype="0" fill="hold" nodeType="withEffect">
                                  <p:stCondLst>
                                    <p:cond delay="500"/>
                                  </p:stCondLst>
                                  <p:childTnLst>
                                    <p:animEffect transition="out" filter="fade">
                                      <p:cBhvr>
                                        <p:cTn id="88" dur="1000" accel="50000">
                                          <p:stCondLst>
                                            <p:cond delay="0"/>
                                          </p:stCondLst>
                                        </p:cTn>
                                        <p:tgtEl>
                                          <p:spTgt spid="99"/>
                                        </p:tgtEl>
                                      </p:cBhvr>
                                    </p:animEffect>
                                    <p:anim calcmode="lin" valueType="num">
                                      <p:cBhvr>
                                        <p:cTn id="89" dur="500" accel="50000">
                                          <p:stCondLst>
                                            <p:cond delay="0"/>
                                          </p:stCondLst>
                                        </p:cTn>
                                        <p:tgtEl>
                                          <p:spTgt spid="99"/>
                                        </p:tgtEl>
                                        <p:attrNameLst>
                                          <p:attrName>ppt_y</p:attrName>
                                        </p:attrNameLst>
                                      </p:cBhvr>
                                      <p:tavLst>
                                        <p:tav tm="0">
                                          <p:val>
                                            <p:strVal val="ppt_y"/>
                                          </p:val>
                                        </p:tav>
                                        <p:tav tm="100000">
                                          <p:val>
                                            <p:strVal val="ppt_y+.1"/>
                                          </p:val>
                                        </p:tav>
                                      </p:tavLst>
                                    </p:anim>
                                    <p:anim calcmode="lin" valueType="num">
                                      <p:cBhvr>
                                        <p:cTn id="90" dur="500" decel="50000">
                                          <p:stCondLst>
                                            <p:cond delay="500"/>
                                          </p:stCondLst>
                                        </p:cTn>
                                        <p:tgtEl>
                                          <p:spTgt spid="99"/>
                                        </p:tgtEl>
                                        <p:attrNameLst>
                                          <p:attrName>ppt_y</p:attrName>
                                        </p:attrNameLst>
                                      </p:cBhvr>
                                      <p:tavLst>
                                        <p:tav tm="0">
                                          <p:val>
                                            <p:strVal val="ppt_y"/>
                                          </p:val>
                                        </p:tav>
                                        <p:tav tm="100000">
                                          <p:val>
                                            <p:strVal val="ppt_y-.1"/>
                                          </p:val>
                                        </p:tav>
                                      </p:tavLst>
                                    </p:anim>
                                    <p:anim calcmode="lin" valueType="num">
                                      <p:cBhvr>
                                        <p:cTn id="91" dur="500" accel="50000">
                                          <p:stCondLst>
                                            <p:cond delay="500"/>
                                          </p:stCondLst>
                                        </p:cTn>
                                        <p:tgtEl>
                                          <p:spTgt spid="99"/>
                                        </p:tgtEl>
                                        <p:attrNameLst>
                                          <p:attrName>ppt_x</p:attrName>
                                        </p:attrNameLst>
                                      </p:cBhvr>
                                      <p:tavLst>
                                        <p:tav tm="0">
                                          <p:val>
                                            <p:strVal val="ppt_x"/>
                                          </p:val>
                                        </p:tav>
                                        <p:tav tm="100000">
                                          <p:val>
                                            <p:strVal val="ppt_x+.4"/>
                                          </p:val>
                                        </p:tav>
                                      </p:tavLst>
                                    </p:anim>
                                    <p:anim calcmode="lin" valueType="num">
                                      <p:cBhvr>
                                        <p:cTn id="92" dur="1000"/>
                                        <p:tgtEl>
                                          <p:spTgt spid="99"/>
                                        </p:tgtEl>
                                        <p:attrNameLst>
                                          <p:attrName>ppt_h</p:attrName>
                                        </p:attrNameLst>
                                      </p:cBhvr>
                                      <p:tavLst>
                                        <p:tav tm="0">
                                          <p:val>
                                            <p:strVal val="ppt_h"/>
                                          </p:val>
                                        </p:tav>
                                        <p:tav tm="100000">
                                          <p:val>
                                            <p:strVal val="ppt_h"/>
                                          </p:val>
                                        </p:tav>
                                      </p:tavLst>
                                    </p:anim>
                                    <p:anim calcmode="lin" valueType="num">
                                      <p:cBhvr>
                                        <p:cTn id="93" dur="500" accel="50000">
                                          <p:stCondLst>
                                            <p:cond delay="0"/>
                                          </p:stCondLst>
                                        </p:cTn>
                                        <p:tgtEl>
                                          <p:spTgt spid="99"/>
                                        </p:tgtEl>
                                        <p:attrNameLst>
                                          <p:attrName>ppt_w</p:attrName>
                                        </p:attrNameLst>
                                      </p:cBhvr>
                                      <p:tavLst>
                                        <p:tav tm="0">
                                          <p:val>
                                            <p:strVal val="ppt_w"/>
                                          </p:val>
                                        </p:tav>
                                        <p:tav tm="100000">
                                          <p:val>
                                            <p:strVal val="ppt_w*.05"/>
                                          </p:val>
                                        </p:tav>
                                      </p:tavLst>
                                    </p:anim>
                                    <p:anim calcmode="lin" valueType="num">
                                      <p:cBhvr>
                                        <p:cTn id="94" dur="500" decel="50000">
                                          <p:stCondLst>
                                            <p:cond delay="500"/>
                                          </p:stCondLst>
                                        </p:cTn>
                                        <p:tgtEl>
                                          <p:spTgt spid="99"/>
                                        </p:tgtEl>
                                        <p:attrNameLst>
                                          <p:attrName>ppt_w</p:attrName>
                                        </p:attrNameLst>
                                      </p:cBhvr>
                                      <p:tavLst>
                                        <p:tav tm="0">
                                          <p:val>
                                            <p:strVal val="ppt_w"/>
                                          </p:val>
                                        </p:tav>
                                        <p:tav tm="100000">
                                          <p:val>
                                            <p:strVal val="ppt_w/.05"/>
                                          </p:val>
                                        </p:tav>
                                      </p:tavLst>
                                    </p:anim>
                                    <p:anim calcmode="lin" valueType="num">
                                      <p:cBhvr>
                                        <p:cTn id="95" dur="500" accel="50000">
                                          <p:stCondLst>
                                            <p:cond delay="500"/>
                                          </p:stCondLst>
                                        </p:cTn>
                                        <p:tgtEl>
                                          <p:spTgt spid="99"/>
                                        </p:tgtEl>
                                        <p:attrNameLst>
                                          <p:attrName>style.rotation</p:attrName>
                                        </p:attrNameLst>
                                      </p:cBhvr>
                                      <p:tavLst>
                                        <p:tav tm="0">
                                          <p:val>
                                            <p:fltVal val="0"/>
                                          </p:val>
                                        </p:tav>
                                        <p:tav tm="100000">
                                          <p:val>
                                            <p:fltVal val="-90"/>
                                          </p:val>
                                        </p:tav>
                                      </p:tavLst>
                                    </p:anim>
                                    <p:set>
                                      <p:cBhvr>
                                        <p:cTn id="96" dur="1" fill="hold">
                                          <p:stCondLst>
                                            <p:cond delay="999"/>
                                          </p:stCondLst>
                                        </p:cTn>
                                        <p:tgtEl>
                                          <p:spTgt spid="99"/>
                                        </p:tgtEl>
                                        <p:attrNameLst>
                                          <p:attrName>style.visibility</p:attrName>
                                        </p:attrNameLst>
                                      </p:cBhvr>
                                      <p:to>
                                        <p:strVal val="hidden"/>
                                      </p:to>
                                    </p:set>
                                  </p:childTnLst>
                                </p:cTn>
                              </p:par>
                            </p:childTnLst>
                          </p:cTn>
                        </p:par>
                        <p:par>
                          <p:cTn id="97" fill="hold">
                            <p:stCondLst>
                              <p:cond delay="4600"/>
                            </p:stCondLst>
                            <p:childTnLst>
                              <p:par>
                                <p:cTn id="98" presetID="10" presetClass="entr" presetSubtype="0" fill="hold"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500"/>
                                        <p:tgtEl>
                                          <p:spTgt spid="3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par>
                                <p:cTn id="104" presetID="10" presetClass="entr" presetSubtype="0" fill="hold"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22"/>
                                        </p:tgtEl>
                                        <p:attrNameLst>
                                          <p:attrName>style.visibility</p:attrName>
                                        </p:attrNameLst>
                                      </p:cBhvr>
                                      <p:to>
                                        <p:strVal val="visible"/>
                                      </p:to>
                                    </p:set>
                                    <p:animEffect transition="in" filter="fade">
                                      <p:cBhvr>
                                        <p:cTn id="109" dur="500"/>
                                        <p:tgtEl>
                                          <p:spTgt spid="122"/>
                                        </p:tgtEl>
                                      </p:cBhvr>
                                    </p:animEffect>
                                  </p:childTnLst>
                                </p:cTn>
                              </p:par>
                              <p:par>
                                <p:cTn id="110" presetID="10" presetClass="entr" presetSubtype="0" fill="hold"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500"/>
                                        <p:tgtEl>
                                          <p:spTgt spid="4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Effect transition="in" filter="fade">
                                      <p:cBhvr>
                                        <p:cTn id="115" dur="500"/>
                                        <p:tgtEl>
                                          <p:spTgt spid="72"/>
                                        </p:tgtEl>
                                      </p:cBhvr>
                                    </p:animEffect>
                                  </p:childTnLst>
                                </p:cTn>
                              </p:par>
                            </p:childTnLst>
                          </p:cTn>
                        </p:par>
                        <p:par>
                          <p:cTn id="116" fill="hold">
                            <p:stCondLst>
                              <p:cond delay="5100"/>
                            </p:stCondLst>
                            <p:childTnLst>
                              <p:par>
                                <p:cTn id="117" presetID="10" presetClass="entr" presetSubtype="0" fill="hold" nodeType="afterEffect">
                                  <p:stCondLst>
                                    <p:cond delay="0"/>
                                  </p:stCondLst>
                                  <p:childTnLst>
                                    <p:set>
                                      <p:cBhvr>
                                        <p:cTn id="118" dur="1" fill="hold">
                                          <p:stCondLst>
                                            <p:cond delay="0"/>
                                          </p:stCondLst>
                                        </p:cTn>
                                        <p:tgtEl>
                                          <p:spTgt spid="123"/>
                                        </p:tgtEl>
                                        <p:attrNameLst>
                                          <p:attrName>style.visibility</p:attrName>
                                        </p:attrNameLst>
                                      </p:cBhvr>
                                      <p:to>
                                        <p:strVal val="visible"/>
                                      </p:to>
                                    </p:set>
                                    <p:animEffect transition="in" filter="fade">
                                      <p:cBhvr>
                                        <p:cTn id="119" dur="250"/>
                                        <p:tgtEl>
                                          <p:spTgt spid="123"/>
                                        </p:tgtEl>
                                      </p:cBhvr>
                                    </p:animEffect>
                                  </p:childTnLst>
                                </p:cTn>
                              </p:par>
                              <p:par>
                                <p:cTn id="120" presetID="2" presetClass="entr" presetSubtype="3" decel="100000" fill="hold" grpId="0" nodeType="withEffect">
                                  <p:stCondLst>
                                    <p:cond delay="0"/>
                                  </p:stCondLst>
                                  <p:childTnLst>
                                    <p:set>
                                      <p:cBhvr>
                                        <p:cTn id="121" dur="1" fill="hold">
                                          <p:stCondLst>
                                            <p:cond delay="0"/>
                                          </p:stCondLst>
                                        </p:cTn>
                                        <p:tgtEl>
                                          <p:spTgt spid="144"/>
                                        </p:tgtEl>
                                        <p:attrNameLst>
                                          <p:attrName>style.visibility</p:attrName>
                                        </p:attrNameLst>
                                      </p:cBhvr>
                                      <p:to>
                                        <p:strVal val="visible"/>
                                      </p:to>
                                    </p:set>
                                    <p:anim calcmode="lin" valueType="num">
                                      <p:cBhvr additive="base">
                                        <p:cTn id="122" dur="1000" fill="hold"/>
                                        <p:tgtEl>
                                          <p:spTgt spid="144"/>
                                        </p:tgtEl>
                                        <p:attrNameLst>
                                          <p:attrName>ppt_x</p:attrName>
                                        </p:attrNameLst>
                                      </p:cBhvr>
                                      <p:tavLst>
                                        <p:tav tm="0">
                                          <p:val>
                                            <p:strVal val="1+#ppt_w/2"/>
                                          </p:val>
                                        </p:tav>
                                        <p:tav tm="100000">
                                          <p:val>
                                            <p:strVal val="#ppt_x"/>
                                          </p:val>
                                        </p:tav>
                                      </p:tavLst>
                                    </p:anim>
                                    <p:anim calcmode="lin" valueType="num">
                                      <p:cBhvr additive="base">
                                        <p:cTn id="123" dur="1000" fill="hold"/>
                                        <p:tgtEl>
                                          <p:spTgt spid="144"/>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0"/>
                                  </p:stCondLst>
                                  <p:childTnLst>
                                    <p:set>
                                      <p:cBhvr>
                                        <p:cTn id="125" dur="1" fill="hold">
                                          <p:stCondLst>
                                            <p:cond delay="0"/>
                                          </p:stCondLst>
                                        </p:cTn>
                                        <p:tgtEl>
                                          <p:spTgt spid="142"/>
                                        </p:tgtEl>
                                        <p:attrNameLst>
                                          <p:attrName>style.visibility</p:attrName>
                                        </p:attrNameLst>
                                      </p:cBhvr>
                                      <p:to>
                                        <p:strVal val="visible"/>
                                      </p:to>
                                    </p:set>
                                    <p:anim calcmode="lin" valueType="num">
                                      <p:cBhvr additive="base">
                                        <p:cTn id="126" dur="1000" fill="hold"/>
                                        <p:tgtEl>
                                          <p:spTgt spid="142"/>
                                        </p:tgtEl>
                                        <p:attrNameLst>
                                          <p:attrName>ppt_x</p:attrName>
                                        </p:attrNameLst>
                                      </p:cBhvr>
                                      <p:tavLst>
                                        <p:tav tm="0">
                                          <p:val>
                                            <p:strVal val="#ppt_x"/>
                                          </p:val>
                                        </p:tav>
                                        <p:tav tm="100000">
                                          <p:val>
                                            <p:strVal val="#ppt_x"/>
                                          </p:val>
                                        </p:tav>
                                      </p:tavLst>
                                    </p:anim>
                                    <p:anim calcmode="lin" valueType="num">
                                      <p:cBhvr additive="base">
                                        <p:cTn id="127" dur="1000" fill="hold"/>
                                        <p:tgtEl>
                                          <p:spTgt spid="142"/>
                                        </p:tgtEl>
                                        <p:attrNameLst>
                                          <p:attrName>ppt_y</p:attrName>
                                        </p:attrNameLst>
                                      </p:cBhvr>
                                      <p:tavLst>
                                        <p:tav tm="0">
                                          <p:val>
                                            <p:strVal val="0-#ppt_h/2"/>
                                          </p:val>
                                        </p:tav>
                                        <p:tav tm="100000">
                                          <p:val>
                                            <p:strVal val="#ppt_y"/>
                                          </p:val>
                                        </p:tav>
                                      </p:tavLst>
                                    </p:anim>
                                  </p:childTnLst>
                                </p:cTn>
                              </p:par>
                              <p:par>
                                <p:cTn id="128" presetID="2" presetClass="entr" presetSubtype="1" decel="100000" fill="hold" grpId="0" nodeType="withEffect">
                                  <p:stCondLst>
                                    <p:cond delay="250"/>
                                  </p:stCondLst>
                                  <p:childTnLst>
                                    <p:set>
                                      <p:cBhvr>
                                        <p:cTn id="129" dur="1" fill="hold">
                                          <p:stCondLst>
                                            <p:cond delay="0"/>
                                          </p:stCondLst>
                                        </p:cTn>
                                        <p:tgtEl>
                                          <p:spTgt spid="143"/>
                                        </p:tgtEl>
                                        <p:attrNameLst>
                                          <p:attrName>style.visibility</p:attrName>
                                        </p:attrNameLst>
                                      </p:cBhvr>
                                      <p:to>
                                        <p:strVal val="visible"/>
                                      </p:to>
                                    </p:set>
                                    <p:anim calcmode="lin" valueType="num">
                                      <p:cBhvr additive="base">
                                        <p:cTn id="130" dur="1000" fill="hold"/>
                                        <p:tgtEl>
                                          <p:spTgt spid="143"/>
                                        </p:tgtEl>
                                        <p:attrNameLst>
                                          <p:attrName>ppt_x</p:attrName>
                                        </p:attrNameLst>
                                      </p:cBhvr>
                                      <p:tavLst>
                                        <p:tav tm="0">
                                          <p:val>
                                            <p:strVal val="#ppt_x"/>
                                          </p:val>
                                        </p:tav>
                                        <p:tav tm="100000">
                                          <p:val>
                                            <p:strVal val="#ppt_x"/>
                                          </p:val>
                                        </p:tav>
                                      </p:tavLst>
                                    </p:anim>
                                    <p:anim calcmode="lin" valueType="num">
                                      <p:cBhvr additive="base">
                                        <p:cTn id="131" dur="1000" fill="hold"/>
                                        <p:tgtEl>
                                          <p:spTgt spid="1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5" grpId="0"/>
      <p:bldP spid="72" grpId="0"/>
      <p:bldP spid="73" grpId="0" animBg="1"/>
      <p:bldP spid="73" grpId="1" animBg="1"/>
      <p:bldP spid="122" grpId="0"/>
      <p:bldP spid="142" grpId="0" animBg="1"/>
      <p:bldP spid="143" grpId="0" animBg="1"/>
      <p:bldP spid="14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27"/>
          <p:cNvSpPr/>
          <p:nvPr/>
        </p:nvSpPr>
        <p:spPr>
          <a:xfrm>
            <a:off x="3998686" y="2122552"/>
            <a:ext cx="4194628" cy="520142"/>
          </a:xfrm>
          <a:prstGeom prst="rect">
            <a:avLst/>
          </a:prstGeom>
        </p:spPr>
        <p:txBody>
          <a:bodyPr wrap="square">
            <a:spAutoFit/>
          </a:bodyPr>
          <a:lstStyle/>
          <a:p>
            <a:pPr algn="ctr">
              <a:lnSpc>
                <a:spcPct val="120000"/>
              </a:lnSpc>
            </a:pPr>
            <a:r>
              <a:rPr lang="zh-CN" altLang="en-US" sz="12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在这里添加相关的文字描述，可以从您的文案中复制需要的内容到这里，选择仅保留文字即可。</a:t>
            </a:r>
            <a:endParaRPr lang="en-US" sz="1200" dirty="0">
              <a:solidFill>
                <a:schemeClr val="bg1">
                  <a:lumMod val="65000"/>
                </a:schemeClr>
              </a:solidFill>
              <a:cs typeface="+mn-ea"/>
              <a:sym typeface="+mn-lt"/>
            </a:endParaRPr>
          </a:p>
        </p:txBody>
      </p:sp>
      <p:sp>
        <p:nvSpPr>
          <p:cNvPr id="26" name="Rectangle 28"/>
          <p:cNvSpPr/>
          <p:nvPr/>
        </p:nvSpPr>
        <p:spPr>
          <a:xfrm>
            <a:off x="3998686" y="1651880"/>
            <a:ext cx="4194629" cy="437043"/>
          </a:xfrm>
          <a:prstGeom prst="rect">
            <a:avLst/>
          </a:prstGeom>
        </p:spPr>
        <p:txBody>
          <a:bodyPr wrap="square">
            <a:spAutoFit/>
          </a:bodyPr>
          <a:lstStyle/>
          <a:p>
            <a:pPr algn="ctr">
              <a:lnSpc>
                <a:spcPct val="120000"/>
              </a:lnSpc>
            </a:pPr>
            <a:r>
              <a:rPr lang="zh-CN" altLang="en-US" sz="2000">
                <a:solidFill>
                  <a:schemeClr val="tx1">
                    <a:lumMod val="65000"/>
                    <a:lumOff val="35000"/>
                  </a:schemeClr>
                </a:solidFill>
                <a:latin typeface="Century Gothic" panose="020B0502020202020204" pitchFamily="34" charset="0"/>
                <a:cs typeface="+mn-ea"/>
                <a:sym typeface="+mn-lt"/>
              </a:rPr>
              <a:t>添加您的标题</a:t>
            </a:r>
            <a:endParaRPr lang="en-US" sz="2000" dirty="0">
              <a:solidFill>
                <a:schemeClr val="tx1">
                  <a:lumMod val="65000"/>
                  <a:lumOff val="35000"/>
                </a:schemeClr>
              </a:solidFill>
              <a:latin typeface="Century Gothic" panose="020B0502020202020204" pitchFamily="34" charset="0"/>
              <a:cs typeface="+mn-ea"/>
              <a:sym typeface="+mn-lt"/>
            </a:endParaRPr>
          </a:p>
        </p:txBody>
      </p:sp>
      <p:grpSp>
        <p:nvGrpSpPr>
          <p:cNvPr id="27" name="Group 29"/>
          <p:cNvGrpSpPr/>
          <p:nvPr/>
        </p:nvGrpSpPr>
        <p:grpSpPr>
          <a:xfrm>
            <a:off x="5863828" y="972443"/>
            <a:ext cx="464344" cy="464344"/>
            <a:chOff x="8204317" y="2115665"/>
            <a:chExt cx="464344" cy="464344"/>
          </a:xfrm>
          <a:solidFill>
            <a:schemeClr val="tx1">
              <a:lumMod val="75000"/>
              <a:lumOff val="25000"/>
            </a:schemeClr>
          </a:solidFill>
        </p:grpSpPr>
        <p:sp>
          <p:nvSpPr>
            <p:cNvPr id="28"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cs typeface="+mn-ea"/>
                <a:sym typeface="+mn-lt"/>
              </a:endParaRPr>
            </a:p>
          </p:txBody>
        </p:sp>
        <p:sp>
          <p:nvSpPr>
            <p:cNvPr id="29"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cs typeface="+mn-ea"/>
                <a:sym typeface="+mn-lt"/>
              </a:endParaRPr>
            </a:p>
          </p:txBody>
        </p:sp>
      </p:grpSp>
      <p:graphicFrame>
        <p:nvGraphicFramePr>
          <p:cNvPr id="30" name="图表 29"/>
          <p:cNvGraphicFramePr/>
          <p:nvPr>
            <p:extLst>
              <p:ext uri="{D42A27DB-BD31-4B8C-83A1-F6EECF244321}">
                <p14:modId xmlns:p14="http://schemas.microsoft.com/office/powerpoint/2010/main" val="1168500054"/>
              </p:ext>
            </p:extLst>
          </p:nvPr>
        </p:nvGraphicFramePr>
        <p:xfrm>
          <a:off x="1507101" y="2345208"/>
          <a:ext cx="9177798" cy="35941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9634059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2" presetClass="entr" presetSubtype="4" decel="100000" fill="hold" nodeType="withEffect">
                                  <p:stCondLst>
                                    <p:cond delay="175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750" fill="hold"/>
                                        <p:tgtEl>
                                          <p:spTgt spid="27"/>
                                        </p:tgtEl>
                                        <p:attrNameLst>
                                          <p:attrName>ppt_x</p:attrName>
                                        </p:attrNameLst>
                                      </p:cBhvr>
                                      <p:tavLst>
                                        <p:tav tm="0">
                                          <p:val>
                                            <p:strVal val="#ppt_x"/>
                                          </p:val>
                                        </p:tav>
                                        <p:tav tm="100000">
                                          <p:val>
                                            <p:strVal val="#ppt_x"/>
                                          </p:val>
                                        </p:tav>
                                      </p:tavLst>
                                    </p:anim>
                                    <p:anim calcmode="lin" valueType="num">
                                      <p:cBhvr additive="base">
                                        <p:cTn id="11" dur="750" fill="hold"/>
                                        <p:tgtEl>
                                          <p:spTgt spid="27"/>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200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750" fill="hold"/>
                                        <p:tgtEl>
                                          <p:spTgt spid="26"/>
                                        </p:tgtEl>
                                        <p:attrNameLst>
                                          <p:attrName>ppt_x</p:attrName>
                                        </p:attrNameLst>
                                      </p:cBhvr>
                                      <p:tavLst>
                                        <p:tav tm="0">
                                          <p:val>
                                            <p:strVal val="#ppt_x"/>
                                          </p:val>
                                        </p:tav>
                                        <p:tav tm="100000">
                                          <p:val>
                                            <p:strVal val="#ppt_x"/>
                                          </p:val>
                                        </p:tav>
                                      </p:tavLst>
                                    </p:anim>
                                    <p:anim calcmode="lin" valueType="num">
                                      <p:cBhvr additive="base">
                                        <p:cTn id="15" dur="75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25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1+#ppt_h/2"/>
                                          </p:val>
                                        </p:tav>
                                        <p:tav tm="100000">
                                          <p:val>
                                            <p:strVal val="#ppt_y"/>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30">
                                            <p:graphicEl>
                                              <a:chart seriesIdx="-3" categoryIdx="-3" bldStep="gridLegend"/>
                                            </p:graphicEl>
                                          </p:spTgt>
                                        </p:tgtEl>
                                        <p:attrNameLst>
                                          <p:attrName>style.visibility</p:attrName>
                                        </p:attrNameLst>
                                      </p:cBhvr>
                                      <p:to>
                                        <p:strVal val="visible"/>
                                      </p:to>
                                    </p:set>
                                    <p:animEffect transition="in" filter="wipe(down)">
                                      <p:cBhvr>
                                        <p:cTn id="22" dur="500"/>
                                        <p:tgtEl>
                                          <p:spTgt spid="30">
                                            <p:graphicEl>
                                              <a:chart seriesIdx="-3" categoryIdx="-3" bldStep="gridLegend"/>
                                            </p:graphicEl>
                                          </p:spTgt>
                                        </p:tgtEl>
                                      </p:cBhvr>
                                    </p:animEffect>
                                  </p:childTnLst>
                                </p:cTn>
                              </p:par>
                              <p:par>
                                <p:cTn id="23" presetID="22" presetClass="entr" presetSubtype="4" fill="hold" grpId="0" nodeType="withEffect">
                                  <p:stCondLst>
                                    <p:cond delay="200"/>
                                  </p:stCondLst>
                                  <p:childTnLst>
                                    <p:set>
                                      <p:cBhvr>
                                        <p:cTn id="24" dur="1" fill="hold">
                                          <p:stCondLst>
                                            <p:cond delay="0"/>
                                          </p:stCondLst>
                                        </p:cTn>
                                        <p:tgtEl>
                                          <p:spTgt spid="30">
                                            <p:graphicEl>
                                              <a:chart seriesIdx="-4" categoryIdx="0" bldStep="category"/>
                                            </p:graphicEl>
                                          </p:spTgt>
                                        </p:tgtEl>
                                        <p:attrNameLst>
                                          <p:attrName>style.visibility</p:attrName>
                                        </p:attrNameLst>
                                      </p:cBhvr>
                                      <p:to>
                                        <p:strVal val="visible"/>
                                      </p:to>
                                    </p:set>
                                    <p:animEffect transition="in" filter="wipe(down)">
                                      <p:cBhvr>
                                        <p:cTn id="25" dur="500"/>
                                        <p:tgtEl>
                                          <p:spTgt spid="30">
                                            <p:graphicEl>
                                              <a:chart seriesIdx="-4" categoryIdx="0" bldStep="category"/>
                                            </p:graphicEl>
                                          </p:spTgt>
                                        </p:tgtEl>
                                      </p:cBhvr>
                                    </p:animEffect>
                                  </p:childTnLst>
                                </p:cTn>
                              </p:par>
                              <p:par>
                                <p:cTn id="26" presetID="22" presetClass="entr" presetSubtype="4" fill="hold" grpId="0" nodeType="withEffect">
                                  <p:stCondLst>
                                    <p:cond delay="400"/>
                                  </p:stCondLst>
                                  <p:childTnLst>
                                    <p:set>
                                      <p:cBhvr>
                                        <p:cTn id="27" dur="1" fill="hold">
                                          <p:stCondLst>
                                            <p:cond delay="0"/>
                                          </p:stCondLst>
                                        </p:cTn>
                                        <p:tgtEl>
                                          <p:spTgt spid="30">
                                            <p:graphicEl>
                                              <a:chart seriesIdx="-4" categoryIdx="1" bldStep="category"/>
                                            </p:graphicEl>
                                          </p:spTgt>
                                        </p:tgtEl>
                                        <p:attrNameLst>
                                          <p:attrName>style.visibility</p:attrName>
                                        </p:attrNameLst>
                                      </p:cBhvr>
                                      <p:to>
                                        <p:strVal val="visible"/>
                                      </p:to>
                                    </p:set>
                                    <p:animEffect transition="in" filter="wipe(down)">
                                      <p:cBhvr>
                                        <p:cTn id="28" dur="500"/>
                                        <p:tgtEl>
                                          <p:spTgt spid="30">
                                            <p:graphicEl>
                                              <a:chart seriesIdx="-4" categoryIdx="1" bldStep="category"/>
                                            </p:graphicEl>
                                          </p:spTgt>
                                        </p:tgtEl>
                                      </p:cBhvr>
                                    </p:animEffect>
                                  </p:childTnLst>
                                </p:cTn>
                              </p:par>
                              <p:par>
                                <p:cTn id="29" presetID="22" presetClass="entr" presetSubtype="4" fill="hold" grpId="0" nodeType="withEffect">
                                  <p:stCondLst>
                                    <p:cond delay="600"/>
                                  </p:stCondLst>
                                  <p:childTnLst>
                                    <p:set>
                                      <p:cBhvr>
                                        <p:cTn id="30" dur="1" fill="hold">
                                          <p:stCondLst>
                                            <p:cond delay="0"/>
                                          </p:stCondLst>
                                        </p:cTn>
                                        <p:tgtEl>
                                          <p:spTgt spid="30">
                                            <p:graphicEl>
                                              <a:chart seriesIdx="-4" categoryIdx="2" bldStep="category"/>
                                            </p:graphicEl>
                                          </p:spTgt>
                                        </p:tgtEl>
                                        <p:attrNameLst>
                                          <p:attrName>style.visibility</p:attrName>
                                        </p:attrNameLst>
                                      </p:cBhvr>
                                      <p:to>
                                        <p:strVal val="visible"/>
                                      </p:to>
                                    </p:set>
                                    <p:animEffect transition="in" filter="wipe(down)">
                                      <p:cBhvr>
                                        <p:cTn id="31" dur="500"/>
                                        <p:tgtEl>
                                          <p:spTgt spid="30">
                                            <p:graphicEl>
                                              <a:chart seriesIdx="-4" categoryIdx="2" bldStep="category"/>
                                            </p:graphicEl>
                                          </p:spTgt>
                                        </p:tgtEl>
                                      </p:cBhvr>
                                    </p:animEffect>
                                  </p:childTnLst>
                                </p:cTn>
                              </p:par>
                              <p:par>
                                <p:cTn id="32" presetID="22" presetClass="entr" presetSubtype="4" fill="hold" grpId="0" nodeType="withEffect">
                                  <p:stCondLst>
                                    <p:cond delay="800"/>
                                  </p:stCondLst>
                                  <p:childTnLst>
                                    <p:set>
                                      <p:cBhvr>
                                        <p:cTn id="33" dur="1" fill="hold">
                                          <p:stCondLst>
                                            <p:cond delay="0"/>
                                          </p:stCondLst>
                                        </p:cTn>
                                        <p:tgtEl>
                                          <p:spTgt spid="30">
                                            <p:graphicEl>
                                              <a:chart seriesIdx="-4" categoryIdx="3" bldStep="category"/>
                                            </p:graphicEl>
                                          </p:spTgt>
                                        </p:tgtEl>
                                        <p:attrNameLst>
                                          <p:attrName>style.visibility</p:attrName>
                                        </p:attrNameLst>
                                      </p:cBhvr>
                                      <p:to>
                                        <p:strVal val="visible"/>
                                      </p:to>
                                    </p:set>
                                    <p:animEffect transition="in" filter="wipe(down)">
                                      <p:cBhvr>
                                        <p:cTn id="34" dur="500"/>
                                        <p:tgtEl>
                                          <p:spTgt spid="30">
                                            <p:graphicEl>
                                              <a:chart seriesIdx="-4" categoryIdx="3" bldStep="category"/>
                                            </p:graphicEl>
                                          </p:spTgt>
                                        </p:tgtEl>
                                      </p:cBhvr>
                                    </p:animEffect>
                                  </p:childTnLst>
                                </p:cTn>
                              </p:par>
                              <p:par>
                                <p:cTn id="35" presetID="22" presetClass="entr" presetSubtype="4" fill="hold" grpId="0" nodeType="withEffect">
                                  <p:stCondLst>
                                    <p:cond delay="1000"/>
                                  </p:stCondLst>
                                  <p:childTnLst>
                                    <p:set>
                                      <p:cBhvr>
                                        <p:cTn id="36" dur="1" fill="hold">
                                          <p:stCondLst>
                                            <p:cond delay="0"/>
                                          </p:stCondLst>
                                        </p:cTn>
                                        <p:tgtEl>
                                          <p:spTgt spid="30">
                                            <p:graphicEl>
                                              <a:chart seriesIdx="-4" categoryIdx="4" bldStep="category"/>
                                            </p:graphicEl>
                                          </p:spTgt>
                                        </p:tgtEl>
                                        <p:attrNameLst>
                                          <p:attrName>style.visibility</p:attrName>
                                        </p:attrNameLst>
                                      </p:cBhvr>
                                      <p:to>
                                        <p:strVal val="visible"/>
                                      </p:to>
                                    </p:set>
                                    <p:animEffect transition="in" filter="wipe(down)">
                                      <p:cBhvr>
                                        <p:cTn id="37" dur="500"/>
                                        <p:tgtEl>
                                          <p:spTgt spid="30">
                                            <p:graphicEl>
                                              <a:chart seriesIdx="-4" categoryIdx="4" bldStep="category"/>
                                            </p:graphicEl>
                                          </p:spTgt>
                                        </p:tgtEl>
                                      </p:cBhvr>
                                    </p:animEffect>
                                  </p:childTnLst>
                                </p:cTn>
                              </p:par>
                              <p:par>
                                <p:cTn id="38" presetID="22" presetClass="entr" presetSubtype="4" fill="hold" grpId="0" nodeType="withEffect">
                                  <p:stCondLst>
                                    <p:cond delay="1200"/>
                                  </p:stCondLst>
                                  <p:childTnLst>
                                    <p:set>
                                      <p:cBhvr>
                                        <p:cTn id="39" dur="1" fill="hold">
                                          <p:stCondLst>
                                            <p:cond delay="0"/>
                                          </p:stCondLst>
                                        </p:cTn>
                                        <p:tgtEl>
                                          <p:spTgt spid="30">
                                            <p:graphicEl>
                                              <a:chart seriesIdx="-4" categoryIdx="5" bldStep="category"/>
                                            </p:graphicEl>
                                          </p:spTgt>
                                        </p:tgtEl>
                                        <p:attrNameLst>
                                          <p:attrName>style.visibility</p:attrName>
                                        </p:attrNameLst>
                                      </p:cBhvr>
                                      <p:to>
                                        <p:strVal val="visible"/>
                                      </p:to>
                                    </p:set>
                                    <p:animEffect transition="in" filter="wipe(down)">
                                      <p:cBhvr>
                                        <p:cTn id="40" dur="500"/>
                                        <p:tgtEl>
                                          <p:spTgt spid="30">
                                            <p:graphicEl>
                                              <a:chart seriesIdx="-4" categoryIdx="5" bldStep="category"/>
                                            </p:graphicEl>
                                          </p:spTgt>
                                        </p:tgtEl>
                                      </p:cBhvr>
                                    </p:animEffect>
                                  </p:childTnLst>
                                </p:cTn>
                              </p:par>
                              <p:par>
                                <p:cTn id="41" presetID="22" presetClass="entr" presetSubtype="4" fill="hold" grpId="0" nodeType="withEffect">
                                  <p:stCondLst>
                                    <p:cond delay="1400"/>
                                  </p:stCondLst>
                                  <p:childTnLst>
                                    <p:set>
                                      <p:cBhvr>
                                        <p:cTn id="42" dur="1" fill="hold">
                                          <p:stCondLst>
                                            <p:cond delay="0"/>
                                          </p:stCondLst>
                                        </p:cTn>
                                        <p:tgtEl>
                                          <p:spTgt spid="30">
                                            <p:graphicEl>
                                              <a:chart seriesIdx="-4" categoryIdx="6" bldStep="category"/>
                                            </p:graphicEl>
                                          </p:spTgt>
                                        </p:tgtEl>
                                        <p:attrNameLst>
                                          <p:attrName>style.visibility</p:attrName>
                                        </p:attrNameLst>
                                      </p:cBhvr>
                                      <p:to>
                                        <p:strVal val="visible"/>
                                      </p:to>
                                    </p:set>
                                    <p:animEffect transition="in" filter="wipe(down)">
                                      <p:cBhvr>
                                        <p:cTn id="43" dur="500"/>
                                        <p:tgtEl>
                                          <p:spTgt spid="30">
                                            <p:graphicEl>
                                              <a:chart seriesIdx="-4" categoryIdx="6" bldStep="category"/>
                                            </p:graphicEl>
                                          </p:spTgt>
                                        </p:tgtEl>
                                      </p:cBhvr>
                                    </p:animEffect>
                                  </p:childTnLst>
                                </p:cTn>
                              </p:par>
                              <p:par>
                                <p:cTn id="44" presetID="22" presetClass="entr" presetSubtype="4" fill="hold" grpId="0" nodeType="withEffect">
                                  <p:stCondLst>
                                    <p:cond delay="1600"/>
                                  </p:stCondLst>
                                  <p:childTnLst>
                                    <p:set>
                                      <p:cBhvr>
                                        <p:cTn id="45" dur="1" fill="hold">
                                          <p:stCondLst>
                                            <p:cond delay="0"/>
                                          </p:stCondLst>
                                        </p:cTn>
                                        <p:tgtEl>
                                          <p:spTgt spid="30">
                                            <p:graphicEl>
                                              <a:chart seriesIdx="-4" categoryIdx="7" bldStep="category"/>
                                            </p:graphicEl>
                                          </p:spTgt>
                                        </p:tgtEl>
                                        <p:attrNameLst>
                                          <p:attrName>style.visibility</p:attrName>
                                        </p:attrNameLst>
                                      </p:cBhvr>
                                      <p:to>
                                        <p:strVal val="visible"/>
                                      </p:to>
                                    </p:set>
                                    <p:animEffect transition="in" filter="wipe(down)">
                                      <p:cBhvr>
                                        <p:cTn id="46" dur="500"/>
                                        <p:tgtEl>
                                          <p:spTgt spid="30">
                                            <p:graphicEl>
                                              <a:chart seriesIdx="-4" categoryIdx="7" bldStep="category"/>
                                            </p:graphicEl>
                                          </p:spTgt>
                                        </p:tgtEl>
                                      </p:cBhvr>
                                    </p:animEffect>
                                  </p:childTnLst>
                                </p:cTn>
                              </p:par>
                              <p:par>
                                <p:cTn id="47" presetID="22" presetClass="entr" presetSubtype="4" fill="hold" grpId="0" nodeType="withEffect">
                                  <p:stCondLst>
                                    <p:cond delay="1800"/>
                                  </p:stCondLst>
                                  <p:childTnLst>
                                    <p:set>
                                      <p:cBhvr>
                                        <p:cTn id="48" dur="1" fill="hold">
                                          <p:stCondLst>
                                            <p:cond delay="0"/>
                                          </p:stCondLst>
                                        </p:cTn>
                                        <p:tgtEl>
                                          <p:spTgt spid="30">
                                            <p:graphicEl>
                                              <a:chart seriesIdx="-4" categoryIdx="8" bldStep="category"/>
                                            </p:graphicEl>
                                          </p:spTgt>
                                        </p:tgtEl>
                                        <p:attrNameLst>
                                          <p:attrName>style.visibility</p:attrName>
                                        </p:attrNameLst>
                                      </p:cBhvr>
                                      <p:to>
                                        <p:strVal val="visible"/>
                                      </p:to>
                                    </p:set>
                                    <p:animEffect transition="in" filter="wipe(down)">
                                      <p:cBhvr>
                                        <p:cTn id="49" dur="500"/>
                                        <p:tgtEl>
                                          <p:spTgt spid="30">
                                            <p:graphicEl>
                                              <a:chart seriesIdx="-4" categoryIdx="8" bldStep="category"/>
                                            </p:graphicEl>
                                          </p:spTgt>
                                        </p:tgtEl>
                                      </p:cBhvr>
                                    </p:animEffect>
                                  </p:childTnLst>
                                </p:cTn>
                              </p:par>
                              <p:par>
                                <p:cTn id="50" presetID="22" presetClass="entr" presetSubtype="4" fill="hold" grpId="0" nodeType="withEffect">
                                  <p:stCondLst>
                                    <p:cond delay="2000"/>
                                  </p:stCondLst>
                                  <p:childTnLst>
                                    <p:set>
                                      <p:cBhvr>
                                        <p:cTn id="51" dur="1" fill="hold">
                                          <p:stCondLst>
                                            <p:cond delay="0"/>
                                          </p:stCondLst>
                                        </p:cTn>
                                        <p:tgtEl>
                                          <p:spTgt spid="30">
                                            <p:graphicEl>
                                              <a:chart seriesIdx="-4" categoryIdx="9" bldStep="category"/>
                                            </p:graphicEl>
                                          </p:spTgt>
                                        </p:tgtEl>
                                        <p:attrNameLst>
                                          <p:attrName>style.visibility</p:attrName>
                                        </p:attrNameLst>
                                      </p:cBhvr>
                                      <p:to>
                                        <p:strVal val="visible"/>
                                      </p:to>
                                    </p:set>
                                    <p:animEffect transition="in" filter="wipe(down)">
                                      <p:cBhvr>
                                        <p:cTn id="52" dur="500"/>
                                        <p:tgtEl>
                                          <p:spTgt spid="30">
                                            <p:graphicEl>
                                              <a:chart seriesIdx="-4" categoryIdx="9"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6" grpId="0"/>
      <p:bldGraphic spid="30" grpId="0">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048000" y="-3048000"/>
            <a:ext cx="6096000" cy="6096000"/>
          </a:xfrm>
          <a:prstGeom prst="ellipse">
            <a:avLst/>
          </a:prstGeom>
          <a:solidFill>
            <a:schemeClr val="bg1"/>
          </a:solidFill>
          <a:ln>
            <a:noFill/>
          </a:ln>
          <a:effectLst>
            <a:outerShdw blurRad="381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8" name="矩形 1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5680207" y="-465"/>
            <a:ext cx="238542" cy="23854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a:spLocks noChangeAspect="1"/>
          </p:cNvSpPr>
          <p:nvPr/>
        </p:nvSpPr>
        <p:spPr>
          <a:xfrm>
            <a:off x="6392521" y="4413"/>
            <a:ext cx="278298" cy="27830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a:spLocks noChangeAspect="1"/>
          </p:cNvSpPr>
          <p:nvPr/>
        </p:nvSpPr>
        <p:spPr>
          <a:xfrm>
            <a:off x="5817700" y="-248815"/>
            <a:ext cx="556599" cy="556603"/>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标题 1"/>
          <p:cNvSpPr txBox="1">
            <a:spLocks/>
          </p:cNvSpPr>
          <p:nvPr/>
        </p:nvSpPr>
        <p:spPr>
          <a:xfrm>
            <a:off x="838200" y="296257"/>
            <a:ext cx="10515600" cy="53553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a:t>往期工作对比情况分析</a:t>
            </a:r>
          </a:p>
        </p:txBody>
      </p:sp>
      <p:sp>
        <p:nvSpPr>
          <p:cNvPr id="36" name="文本占位符 3"/>
          <p:cNvSpPr txBox="1">
            <a:spLocks/>
          </p:cNvSpPr>
          <p:nvPr/>
        </p:nvSpPr>
        <p:spPr>
          <a:xfrm>
            <a:off x="1904426" y="773979"/>
            <a:ext cx="8383148" cy="2862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00"/>
              <a:t>Please add your text content here or copy your text</a:t>
            </a:r>
          </a:p>
        </p:txBody>
      </p:sp>
      <p:sp>
        <p:nvSpPr>
          <p:cNvPr id="37" name="Rectangle 19"/>
          <p:cNvSpPr/>
          <p:nvPr/>
        </p:nvSpPr>
        <p:spPr>
          <a:xfrm>
            <a:off x="1502004" y="5647592"/>
            <a:ext cx="9187992" cy="738664"/>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。在这里添加相关的文字描述，可以从您的文案中复制需要的内容到这里，选择仅保留文字即可。</a:t>
            </a:r>
            <a:endParaRPr lang="en-US" sz="1200" dirty="0">
              <a:solidFill>
                <a:schemeClr val="bg1">
                  <a:lumMod val="65000"/>
                </a:schemeClr>
              </a:solidFill>
              <a:cs typeface="+mn-ea"/>
              <a:sym typeface="+mn-lt"/>
            </a:endParaRPr>
          </a:p>
        </p:txBody>
      </p:sp>
      <p:grpSp>
        <p:nvGrpSpPr>
          <p:cNvPr id="19" name="组合 18"/>
          <p:cNvGrpSpPr/>
          <p:nvPr/>
        </p:nvGrpSpPr>
        <p:grpSpPr>
          <a:xfrm rot="16200000">
            <a:off x="4808483" y="2410289"/>
            <a:ext cx="2498833" cy="5348236"/>
            <a:chOff x="1912854" y="1390650"/>
            <a:chExt cx="1726726" cy="3695700"/>
          </a:xfrm>
          <a:scene3d>
            <a:camera prst="perspectiveLeft">
              <a:rot lat="0" lon="17699965" rev="0"/>
            </a:camera>
            <a:lightRig rig="threePt" dir="t">
              <a:rot lat="0" lon="0" rev="21594000"/>
            </a:lightRig>
          </a:scene3d>
        </p:grpSpPr>
        <p:sp>
          <p:nvSpPr>
            <p:cNvPr id="20" name="圆角矩形 19"/>
            <p:cNvSpPr/>
            <p:nvPr/>
          </p:nvSpPr>
          <p:spPr>
            <a:xfrm>
              <a:off x="1912854" y="2341177"/>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圆角矩形 20"/>
            <p:cNvSpPr/>
            <p:nvPr/>
          </p:nvSpPr>
          <p:spPr>
            <a:xfrm>
              <a:off x="1912854" y="1793204"/>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圆角矩形 21"/>
            <p:cNvSpPr/>
            <p:nvPr/>
          </p:nvSpPr>
          <p:spPr>
            <a:xfrm>
              <a:off x="3601795" y="2069046"/>
              <a:ext cx="37785" cy="471055"/>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23" name="组合 22"/>
            <p:cNvGrpSpPr/>
            <p:nvPr/>
          </p:nvGrpSpPr>
          <p:grpSpPr>
            <a:xfrm>
              <a:off x="1925240" y="1390650"/>
              <a:ext cx="1683544" cy="3695700"/>
              <a:chOff x="1925240" y="1390650"/>
              <a:chExt cx="1683544" cy="3695700"/>
            </a:xfrm>
          </p:grpSpPr>
          <p:sp>
            <p:nvSpPr>
              <p:cNvPr id="39" name="圆角矩形 38"/>
              <p:cNvSpPr/>
              <p:nvPr/>
            </p:nvSpPr>
            <p:spPr>
              <a:xfrm>
                <a:off x="1925240" y="1390650"/>
                <a:ext cx="1683544" cy="3695700"/>
              </a:xfrm>
              <a:prstGeom prst="roundRect">
                <a:avLst>
                  <a:gd name="adj" fmla="val 18953"/>
                </a:avLst>
              </a:prstGeom>
              <a:gradFill>
                <a:gsLst>
                  <a:gs pos="0">
                    <a:schemeClr val="bg1"/>
                  </a:gs>
                  <a:gs pos="100000">
                    <a:srgbClr val="ECECEC"/>
                  </a:gs>
                </a:gsLst>
                <a:lin ang="5400000" scaled="1"/>
              </a:gradFill>
              <a:ln>
                <a:noFill/>
              </a:ln>
              <a:effectLst>
                <a:outerShdw blurRad="1524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圆角矩形 39"/>
              <p:cNvSpPr/>
              <p:nvPr/>
            </p:nvSpPr>
            <p:spPr>
              <a:xfrm>
                <a:off x="1925240" y="1408945"/>
                <a:ext cx="1683544" cy="3659108"/>
              </a:xfrm>
              <a:prstGeom prst="roundRect">
                <a:avLst>
                  <a:gd name="adj" fmla="val 18953"/>
                </a:avLst>
              </a:pr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24" name="矩形 23"/>
            <p:cNvSpPr/>
            <p:nvPr/>
          </p:nvSpPr>
          <p:spPr>
            <a:xfrm>
              <a:off x="2047874" y="1933575"/>
              <a:ext cx="1438275" cy="2609850"/>
            </a:xfrm>
            <a:prstGeom prst="rect">
              <a:avLst/>
            </a:prstGeom>
            <a:solidFill>
              <a:srgbClr val="F2F2F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24"/>
            <p:cNvSpPr/>
            <p:nvPr/>
          </p:nvSpPr>
          <p:spPr>
            <a:xfrm>
              <a:off x="2575730" y="1655263"/>
              <a:ext cx="382562" cy="70847"/>
            </a:xfrm>
            <a:prstGeom prst="roundRect">
              <a:avLst>
                <a:gd name="adj" fmla="val 50000"/>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椭圆 25"/>
            <p:cNvSpPr/>
            <p:nvPr/>
          </p:nvSpPr>
          <p:spPr>
            <a:xfrm>
              <a:off x="3258360" y="1638675"/>
              <a:ext cx="102334" cy="10233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8" name="椭圆 37"/>
            <p:cNvSpPr/>
            <p:nvPr/>
          </p:nvSpPr>
          <p:spPr>
            <a:xfrm>
              <a:off x="2648931" y="4673837"/>
              <a:ext cx="236160" cy="236160"/>
            </a:xfrm>
            <a:prstGeom prst="ellipse">
              <a:avLst/>
            </a:prstGeom>
            <a:solidFill>
              <a:srgbClr val="FAFAFA"/>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41" name="平行四边形 40"/>
          <p:cNvSpPr/>
          <p:nvPr/>
        </p:nvSpPr>
        <p:spPr>
          <a:xfrm>
            <a:off x="4461979"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平行四边形 41"/>
          <p:cNvSpPr/>
          <p:nvPr/>
        </p:nvSpPr>
        <p:spPr>
          <a:xfrm>
            <a:off x="5307118"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3" name="平行四边形 42"/>
          <p:cNvSpPr/>
          <p:nvPr/>
        </p:nvSpPr>
        <p:spPr>
          <a:xfrm>
            <a:off x="6154933"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4" name="平行四边形 43"/>
          <p:cNvSpPr/>
          <p:nvPr/>
        </p:nvSpPr>
        <p:spPr>
          <a:xfrm>
            <a:off x="7049995"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aphicFrame>
        <p:nvGraphicFramePr>
          <p:cNvPr id="45" name="图表 44"/>
          <p:cNvGraphicFramePr/>
          <p:nvPr>
            <p:extLst>
              <p:ext uri="{D42A27DB-BD31-4B8C-83A1-F6EECF244321}">
                <p14:modId xmlns:p14="http://schemas.microsoft.com/office/powerpoint/2010/main" val="122738579"/>
              </p:ext>
            </p:extLst>
          </p:nvPr>
        </p:nvGraphicFramePr>
        <p:xfrm>
          <a:off x="4134658" y="1639394"/>
          <a:ext cx="3745193" cy="37462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69440326"/>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2" presetClass="entr" presetSubtype="1" fill="hold" grpId="0" nodeType="withEffect" p14:presetBounceEnd="80000">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14:bounceEnd="80000">
                                          <p:cBhvr additive="base">
                                            <p:cTn id="10" dur="1000" fill="hold"/>
                                            <p:tgtEl>
                                              <p:spTgt spid="34"/>
                                            </p:tgtEl>
                                            <p:attrNameLst>
                                              <p:attrName>ppt_x</p:attrName>
                                            </p:attrNameLst>
                                          </p:cBhvr>
                                          <p:tavLst>
                                            <p:tav tm="0">
                                              <p:val>
                                                <p:strVal val="#ppt_x"/>
                                              </p:val>
                                            </p:tav>
                                            <p:tav tm="100000">
                                              <p:val>
                                                <p:strVal val="#ppt_x"/>
                                              </p:val>
                                            </p:tav>
                                          </p:tavLst>
                                        </p:anim>
                                        <p:anim calcmode="lin" valueType="num" p14:bounceEnd="80000">
                                          <p:cBhvr additive="base">
                                            <p:cTn id="11" dur="1000" fill="hold"/>
                                            <p:tgtEl>
                                              <p:spTgt spid="34"/>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14:presetBounceEnd="80000">
                                      <p:stCondLst>
                                        <p:cond delay="250"/>
                                      </p:stCondLst>
                                      <p:childTnLst>
                                        <p:set>
                                          <p:cBhvr>
                                            <p:cTn id="13" dur="1" fill="hold">
                                              <p:stCondLst>
                                                <p:cond delay="0"/>
                                              </p:stCondLst>
                                            </p:cTn>
                                            <p:tgtEl>
                                              <p:spTgt spid="33"/>
                                            </p:tgtEl>
                                            <p:attrNameLst>
                                              <p:attrName>style.visibility</p:attrName>
                                            </p:attrNameLst>
                                          </p:cBhvr>
                                          <p:to>
                                            <p:strVal val="visible"/>
                                          </p:to>
                                        </p:set>
                                        <p:anim calcmode="lin" valueType="num" p14:bounceEnd="80000">
                                          <p:cBhvr additive="base">
                                            <p:cTn id="14" dur="1000" fill="hold"/>
                                            <p:tgtEl>
                                              <p:spTgt spid="33"/>
                                            </p:tgtEl>
                                            <p:attrNameLst>
                                              <p:attrName>ppt_x</p:attrName>
                                            </p:attrNameLst>
                                          </p:cBhvr>
                                          <p:tavLst>
                                            <p:tav tm="0">
                                              <p:val>
                                                <p:strVal val="#ppt_x"/>
                                              </p:val>
                                            </p:tav>
                                            <p:tav tm="100000">
                                              <p:val>
                                                <p:strVal val="#ppt_x"/>
                                              </p:val>
                                            </p:tav>
                                          </p:tavLst>
                                        </p:anim>
                                        <p:anim calcmode="lin" valueType="num" p14:bounceEnd="80000">
                                          <p:cBhvr additive="base">
                                            <p:cTn id="15" dur="1000" fill="hold"/>
                                            <p:tgtEl>
                                              <p:spTgt spid="33"/>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14:presetBounceEnd="80000">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14:bounceEnd="80000">
                                          <p:cBhvr additive="base">
                                            <p:cTn id="18" dur="1000" fill="hold"/>
                                            <p:tgtEl>
                                              <p:spTgt spid="32"/>
                                            </p:tgtEl>
                                            <p:attrNameLst>
                                              <p:attrName>ppt_x</p:attrName>
                                            </p:attrNameLst>
                                          </p:cBhvr>
                                          <p:tavLst>
                                            <p:tav tm="0">
                                              <p:val>
                                                <p:strVal val="#ppt_x"/>
                                              </p:val>
                                            </p:tav>
                                            <p:tav tm="100000">
                                              <p:val>
                                                <p:strVal val="#ppt_x"/>
                                              </p:val>
                                            </p:tav>
                                          </p:tavLst>
                                        </p:anim>
                                        <p:anim calcmode="lin" valueType="num" p14:bounceEnd="80000">
                                          <p:cBhvr additive="base">
                                            <p:cTn id="19" dur="1000" fill="hold"/>
                                            <p:tgtEl>
                                              <p:spTgt spid="32"/>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1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par>
                              <p:cTn id="23" fill="hold">
                                <p:stCondLst>
                                  <p:cond delay="2000"/>
                                </p:stCondLst>
                                <p:childTnLst>
                                  <p:par>
                                    <p:cTn id="24" presetID="37"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900" decel="100000" fill="hold"/>
                                            <p:tgtEl>
                                              <p:spTgt spid="1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left)">
                                          <p:cBhvr>
                                            <p:cTn id="33" dur="1000"/>
                                            <p:tgtEl>
                                              <p:spTgt spid="45">
                                                <p:graphicEl>
                                                  <a:chart seriesIdx="-3" categoryIdx="-3" bldStep="gridLegend"/>
                                                </p:graphicEl>
                                              </p:spTgt>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4" dur="500"/>
                                            <p:tgtEl>
                                              <p:spTgt spid="45">
                                                <p:graphicEl>
                                                  <a:chart seriesIdx="-4" categoryIdx="1" bldStep="category"/>
                                                </p:graphic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51" dur="500"/>
                                            <p:tgtEl>
                                              <p:spTgt spid="45">
                                                <p:graphicEl>
                                                  <a:chart seriesIdx="-4" categoryIdx="2" bldStep="category"/>
                                                </p:graphicEl>
                                              </p:spTgt>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8" dur="500"/>
                                            <p:tgtEl>
                                              <p:spTgt spid="45">
                                                <p:graphicEl>
                                                  <a:chart seriesIdx="-4" categoryIdx="3" bldStep="category"/>
                                                </p:graphic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33" grpId="0" animBg="1"/>
          <p:bldP spid="34" grpId="0" animBg="1"/>
          <p:bldP spid="37" grpId="0"/>
          <p:bldP spid="41" grpId="0" animBg="1"/>
          <p:bldP spid="42" grpId="0" animBg="1"/>
          <p:bldP spid="43" grpId="0" animBg="1"/>
          <p:bldP spid="44" grpId="0" animBg="1"/>
          <p:bldGraphic spid="45" grpId="0">
            <p:bldSub>
              <a:bldChart bld="category"/>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2" presetClass="entr" presetSubtype="1"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1000" fill="hold"/>
                                            <p:tgtEl>
                                              <p:spTgt spid="34"/>
                                            </p:tgtEl>
                                            <p:attrNameLst>
                                              <p:attrName>ppt_x</p:attrName>
                                            </p:attrNameLst>
                                          </p:cBhvr>
                                          <p:tavLst>
                                            <p:tav tm="0">
                                              <p:val>
                                                <p:strVal val="#ppt_x"/>
                                              </p:val>
                                            </p:tav>
                                            <p:tav tm="100000">
                                              <p:val>
                                                <p:strVal val="#ppt_x"/>
                                              </p:val>
                                            </p:tav>
                                          </p:tavLst>
                                        </p:anim>
                                        <p:anim calcmode="lin" valueType="num">
                                          <p:cBhvr additive="base">
                                            <p:cTn id="11" dur="1000" fill="hold"/>
                                            <p:tgtEl>
                                              <p:spTgt spid="34"/>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25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1000" fill="hold"/>
                                            <p:tgtEl>
                                              <p:spTgt spid="33"/>
                                            </p:tgtEl>
                                            <p:attrNameLst>
                                              <p:attrName>ppt_x</p:attrName>
                                            </p:attrNameLst>
                                          </p:cBhvr>
                                          <p:tavLst>
                                            <p:tav tm="0">
                                              <p:val>
                                                <p:strVal val="#ppt_x"/>
                                              </p:val>
                                            </p:tav>
                                            <p:tav tm="100000">
                                              <p:val>
                                                <p:strVal val="#ppt_x"/>
                                              </p:val>
                                            </p:tav>
                                          </p:tavLst>
                                        </p:anim>
                                        <p:anim calcmode="lin" valueType="num">
                                          <p:cBhvr additive="base">
                                            <p:cTn id="15" dur="1000" fill="hold"/>
                                            <p:tgtEl>
                                              <p:spTgt spid="33"/>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1000" fill="hold"/>
                                            <p:tgtEl>
                                              <p:spTgt spid="32"/>
                                            </p:tgtEl>
                                            <p:attrNameLst>
                                              <p:attrName>ppt_x</p:attrName>
                                            </p:attrNameLst>
                                          </p:cBhvr>
                                          <p:tavLst>
                                            <p:tav tm="0">
                                              <p:val>
                                                <p:strVal val="#ppt_x"/>
                                              </p:val>
                                            </p:tav>
                                            <p:tav tm="100000">
                                              <p:val>
                                                <p:strVal val="#ppt_x"/>
                                              </p:val>
                                            </p:tav>
                                          </p:tavLst>
                                        </p:anim>
                                        <p:anim calcmode="lin" valueType="num">
                                          <p:cBhvr additive="base">
                                            <p:cTn id="19" dur="1000" fill="hold"/>
                                            <p:tgtEl>
                                              <p:spTgt spid="32"/>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1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par>
                              <p:cTn id="23" fill="hold">
                                <p:stCondLst>
                                  <p:cond delay="2000"/>
                                </p:stCondLst>
                                <p:childTnLst>
                                  <p:par>
                                    <p:cTn id="24" presetID="37"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900" decel="100000" fill="hold"/>
                                            <p:tgtEl>
                                              <p:spTgt spid="1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left)">
                                          <p:cBhvr>
                                            <p:cTn id="33" dur="1000"/>
                                            <p:tgtEl>
                                              <p:spTgt spid="45">
                                                <p:graphicEl>
                                                  <a:chart seriesIdx="-3" categoryIdx="-3" bldStep="gridLegend"/>
                                                </p:graphicEl>
                                              </p:spTgt>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4" dur="500"/>
                                            <p:tgtEl>
                                              <p:spTgt spid="45">
                                                <p:graphicEl>
                                                  <a:chart seriesIdx="-4" categoryIdx="1" bldStep="category"/>
                                                </p:graphic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51" dur="500"/>
                                            <p:tgtEl>
                                              <p:spTgt spid="45">
                                                <p:graphicEl>
                                                  <a:chart seriesIdx="-4" categoryIdx="2" bldStep="category"/>
                                                </p:graphicEl>
                                              </p:spTgt>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8" dur="500"/>
                                            <p:tgtEl>
                                              <p:spTgt spid="45">
                                                <p:graphicEl>
                                                  <a:chart seriesIdx="-4" categoryIdx="3" bldStep="category"/>
                                                </p:graphic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33" grpId="0" animBg="1"/>
          <p:bldP spid="34" grpId="0" animBg="1"/>
          <p:bldP spid="37" grpId="0"/>
          <p:bldP spid="41" grpId="0" animBg="1"/>
          <p:bldP spid="42" grpId="0" animBg="1"/>
          <p:bldP spid="43" grpId="0" animBg="1"/>
          <p:bldP spid="44" grpId="0" animBg="1"/>
          <p:bldGraphic spid="45" grpId="0">
            <p:bldSub>
              <a:bldChart bld="category"/>
            </p:bldSub>
          </p:bldGraphic>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856600"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8511339"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chemeClr val="tx1">
                      <a:lumMod val="65000"/>
                      <a:lumOff val="35000"/>
                    </a:schemeClr>
                  </a:solidFill>
                  <a:latin typeface="Century Gothic" panose="020B0502020202020204" pitchFamily="34" charset="0"/>
                  <a:cs typeface="+mn-ea"/>
                  <a:sym typeface="+mn-lt"/>
                </a:rPr>
                <a:t>03</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7732763"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10232349"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6785058"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1134673" y="2514238"/>
            <a:ext cx="341632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t>计划与</a:t>
            </a:r>
            <a:r>
              <a:rPr lang="zh-CN" altLang="en-US" dirty="0">
                <a:solidFill>
                  <a:schemeClr val="tx1"/>
                </a:solidFill>
              </a:rPr>
              <a:t>计划工作</a:t>
            </a:r>
          </a:p>
        </p:txBody>
      </p:sp>
      <p:sp>
        <p:nvSpPr>
          <p:cNvPr id="25" name="文本框 24"/>
          <p:cNvSpPr txBox="1"/>
          <p:nvPr/>
        </p:nvSpPr>
        <p:spPr>
          <a:xfrm>
            <a:off x="113467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119182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14845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重点工作项目完成情况</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114845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往期工作对比情况分析</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114845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团队分工协作井然有序</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8219410"/>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思想观念认识上的不足</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165839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2" name="圆角矩形 51"/>
          <p:cNvSpPr/>
          <p:nvPr/>
        </p:nvSpPr>
        <p:spPr>
          <a:xfrm>
            <a:off x="486176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3" name="圆角矩形 52"/>
          <p:cNvSpPr/>
          <p:nvPr/>
        </p:nvSpPr>
        <p:spPr>
          <a:xfrm>
            <a:off x="806513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4" name="矩形 53"/>
          <p:cNvSpPr/>
          <p:nvPr/>
        </p:nvSpPr>
        <p:spPr>
          <a:xfrm>
            <a:off x="1915439" y="1922509"/>
            <a:ext cx="1954381" cy="531084"/>
          </a:xfrm>
          <a:prstGeom prst="rect">
            <a:avLst/>
          </a:prstGeom>
          <a:solidFill>
            <a:schemeClr val="accent1"/>
          </a:solidFill>
          <a:ln w="31750">
            <a:solidFill>
              <a:schemeClr val="bg1">
                <a:lumMod val="95000"/>
              </a:schemeClr>
            </a:solidFill>
          </a:ln>
          <a:effectLst>
            <a:innerShdw blurRad="101600" dist="50800" dir="13500000">
              <a:schemeClr val="accent1">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5118807" y="1922509"/>
            <a:ext cx="1954381" cy="531084"/>
          </a:xfrm>
          <a:prstGeom prst="rect">
            <a:avLst/>
          </a:prstGeom>
          <a:solidFill>
            <a:schemeClr val="accent3"/>
          </a:solidFill>
          <a:ln w="31750">
            <a:solidFill>
              <a:schemeClr val="bg1">
                <a:lumMod val="95000"/>
              </a:schemeClr>
            </a:solidFill>
          </a:ln>
          <a:effectLst>
            <a:innerShdw blurRad="101600" dist="50800" dir="13500000">
              <a:schemeClr val="accent3">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8322178" y="1922509"/>
            <a:ext cx="1954381" cy="531084"/>
          </a:xfrm>
          <a:prstGeom prst="rect">
            <a:avLst/>
          </a:prstGeom>
          <a:solidFill>
            <a:schemeClr val="accent2"/>
          </a:solidFill>
          <a:ln w="31750">
            <a:solidFill>
              <a:schemeClr val="bg1">
                <a:lumMod val="95000"/>
              </a:schemeClr>
            </a:solidFill>
          </a:ln>
          <a:effectLst>
            <a:innerShdw blurRad="101600" dist="50800" dir="13500000">
              <a:schemeClr val="accent2">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2438215" y="2690271"/>
            <a:ext cx="908828" cy="1130613"/>
            <a:chOff x="141287" y="4113213"/>
            <a:chExt cx="1463676" cy="1820863"/>
          </a:xfrm>
        </p:grpSpPr>
        <p:sp>
          <p:nvSpPr>
            <p:cNvPr id="60" name="Oval 1048"/>
            <p:cNvSpPr>
              <a:spLocks noChangeArrowheads="1"/>
            </p:cNvSpPr>
            <p:nvPr/>
          </p:nvSpPr>
          <p:spPr bwMode="auto">
            <a:xfrm>
              <a:off x="292100" y="5570538"/>
              <a:ext cx="1312863" cy="363538"/>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49"/>
            <p:cNvSpPr>
              <a:spLocks/>
            </p:cNvSpPr>
            <p:nvPr/>
          </p:nvSpPr>
          <p:spPr bwMode="auto">
            <a:xfrm>
              <a:off x="509587" y="5697538"/>
              <a:ext cx="280988" cy="79375"/>
            </a:xfrm>
            <a:custGeom>
              <a:avLst/>
              <a:gdLst>
                <a:gd name="T0" fmla="*/ 0 w 177"/>
                <a:gd name="T1" fmla="*/ 50 h 50"/>
                <a:gd name="T2" fmla="*/ 88 w 177"/>
                <a:gd name="T3" fmla="*/ 26 h 50"/>
                <a:gd name="T4" fmla="*/ 177 w 177"/>
                <a:gd name="T5" fmla="*/ 0 h 50"/>
                <a:gd name="T6" fmla="*/ 177 w 177"/>
                <a:gd name="T7" fmla="*/ 50 h 50"/>
                <a:gd name="T8" fmla="*/ 177 w 177"/>
                <a:gd name="T9" fmla="*/ 50 h 50"/>
                <a:gd name="T10" fmla="*/ 88 w 177"/>
                <a:gd name="T11" fmla="*/ 50 h 50"/>
                <a:gd name="T12" fmla="*/ 0 w 17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77" h="50">
                  <a:moveTo>
                    <a:pt x="0" y="50"/>
                  </a:moveTo>
                  <a:lnTo>
                    <a:pt x="88" y="26"/>
                  </a:lnTo>
                  <a:lnTo>
                    <a:pt x="177" y="0"/>
                  </a:lnTo>
                  <a:lnTo>
                    <a:pt x="177" y="50"/>
                  </a:lnTo>
                  <a:lnTo>
                    <a:pt x="177" y="50"/>
                  </a:lnTo>
                  <a:lnTo>
                    <a:pt x="88" y="50"/>
                  </a:lnTo>
                  <a:lnTo>
                    <a:pt x="0" y="5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50"/>
            <p:cNvSpPr>
              <a:spLocks/>
            </p:cNvSpPr>
            <p:nvPr/>
          </p:nvSpPr>
          <p:spPr bwMode="auto">
            <a:xfrm>
              <a:off x="1062037" y="5697538"/>
              <a:ext cx="280988" cy="79375"/>
            </a:xfrm>
            <a:custGeom>
              <a:avLst/>
              <a:gdLst>
                <a:gd name="T0" fmla="*/ 177 w 177"/>
                <a:gd name="T1" fmla="*/ 50 h 50"/>
                <a:gd name="T2" fmla="*/ 89 w 177"/>
                <a:gd name="T3" fmla="*/ 26 h 50"/>
                <a:gd name="T4" fmla="*/ 0 w 177"/>
                <a:gd name="T5" fmla="*/ 0 h 50"/>
                <a:gd name="T6" fmla="*/ 0 w 177"/>
                <a:gd name="T7" fmla="*/ 50 h 50"/>
                <a:gd name="T8" fmla="*/ 0 w 177"/>
                <a:gd name="T9" fmla="*/ 50 h 50"/>
                <a:gd name="T10" fmla="*/ 89 w 177"/>
                <a:gd name="T11" fmla="*/ 50 h 50"/>
                <a:gd name="T12" fmla="*/ 177 w 17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77" h="50">
                  <a:moveTo>
                    <a:pt x="177" y="50"/>
                  </a:moveTo>
                  <a:lnTo>
                    <a:pt x="89" y="26"/>
                  </a:lnTo>
                  <a:lnTo>
                    <a:pt x="0" y="0"/>
                  </a:lnTo>
                  <a:lnTo>
                    <a:pt x="0" y="50"/>
                  </a:lnTo>
                  <a:lnTo>
                    <a:pt x="0" y="50"/>
                  </a:lnTo>
                  <a:lnTo>
                    <a:pt x="89" y="50"/>
                  </a:lnTo>
                  <a:lnTo>
                    <a:pt x="177" y="5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051"/>
            <p:cNvSpPr>
              <a:spLocks/>
            </p:cNvSpPr>
            <p:nvPr/>
          </p:nvSpPr>
          <p:spPr bwMode="auto">
            <a:xfrm>
              <a:off x="704850" y="5180013"/>
              <a:ext cx="168275" cy="544513"/>
            </a:xfrm>
            <a:custGeom>
              <a:avLst/>
              <a:gdLst>
                <a:gd name="T0" fmla="*/ 61 w 106"/>
                <a:gd name="T1" fmla="*/ 343 h 343"/>
                <a:gd name="T2" fmla="*/ 0 w 106"/>
                <a:gd name="T3" fmla="*/ 336 h 343"/>
                <a:gd name="T4" fmla="*/ 45 w 106"/>
                <a:gd name="T5" fmla="*/ 0 h 343"/>
                <a:gd name="T6" fmla="*/ 106 w 106"/>
                <a:gd name="T7" fmla="*/ 9 h 343"/>
                <a:gd name="T8" fmla="*/ 61 w 106"/>
                <a:gd name="T9" fmla="*/ 343 h 343"/>
              </a:gdLst>
              <a:ahLst/>
              <a:cxnLst>
                <a:cxn ang="0">
                  <a:pos x="T0" y="T1"/>
                </a:cxn>
                <a:cxn ang="0">
                  <a:pos x="T2" y="T3"/>
                </a:cxn>
                <a:cxn ang="0">
                  <a:pos x="T4" y="T5"/>
                </a:cxn>
                <a:cxn ang="0">
                  <a:pos x="T6" y="T7"/>
                </a:cxn>
                <a:cxn ang="0">
                  <a:pos x="T8" y="T9"/>
                </a:cxn>
              </a:cxnLst>
              <a:rect l="0" t="0" r="r" b="b"/>
              <a:pathLst>
                <a:path w="106" h="343">
                  <a:moveTo>
                    <a:pt x="61" y="343"/>
                  </a:moveTo>
                  <a:lnTo>
                    <a:pt x="0" y="336"/>
                  </a:lnTo>
                  <a:lnTo>
                    <a:pt x="45" y="0"/>
                  </a:lnTo>
                  <a:lnTo>
                    <a:pt x="106" y="9"/>
                  </a:lnTo>
                  <a:lnTo>
                    <a:pt x="61" y="34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052"/>
            <p:cNvSpPr>
              <a:spLocks/>
            </p:cNvSpPr>
            <p:nvPr/>
          </p:nvSpPr>
          <p:spPr bwMode="auto">
            <a:xfrm>
              <a:off x="982662" y="5180013"/>
              <a:ext cx="157163" cy="544513"/>
            </a:xfrm>
            <a:custGeom>
              <a:avLst/>
              <a:gdLst>
                <a:gd name="T0" fmla="*/ 99 w 99"/>
                <a:gd name="T1" fmla="*/ 336 h 343"/>
                <a:gd name="T2" fmla="*/ 38 w 99"/>
                <a:gd name="T3" fmla="*/ 343 h 343"/>
                <a:gd name="T4" fmla="*/ 0 w 99"/>
                <a:gd name="T5" fmla="*/ 7 h 343"/>
                <a:gd name="T6" fmla="*/ 61 w 99"/>
                <a:gd name="T7" fmla="*/ 0 h 343"/>
                <a:gd name="T8" fmla="*/ 99 w 99"/>
                <a:gd name="T9" fmla="*/ 336 h 343"/>
              </a:gdLst>
              <a:ahLst/>
              <a:cxnLst>
                <a:cxn ang="0">
                  <a:pos x="T0" y="T1"/>
                </a:cxn>
                <a:cxn ang="0">
                  <a:pos x="T2" y="T3"/>
                </a:cxn>
                <a:cxn ang="0">
                  <a:pos x="T4" y="T5"/>
                </a:cxn>
                <a:cxn ang="0">
                  <a:pos x="T6" y="T7"/>
                </a:cxn>
                <a:cxn ang="0">
                  <a:pos x="T8" y="T9"/>
                </a:cxn>
              </a:cxnLst>
              <a:rect l="0" t="0" r="r" b="b"/>
              <a:pathLst>
                <a:path w="99" h="343">
                  <a:moveTo>
                    <a:pt x="99" y="336"/>
                  </a:moveTo>
                  <a:lnTo>
                    <a:pt x="38" y="343"/>
                  </a:lnTo>
                  <a:lnTo>
                    <a:pt x="0" y="7"/>
                  </a:lnTo>
                  <a:lnTo>
                    <a:pt x="61" y="0"/>
                  </a:lnTo>
                  <a:lnTo>
                    <a:pt x="99" y="336"/>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1053"/>
            <p:cNvSpPr>
              <a:spLocks noChangeArrowheads="1"/>
            </p:cNvSpPr>
            <p:nvPr/>
          </p:nvSpPr>
          <p:spPr bwMode="auto">
            <a:xfrm>
              <a:off x="644525" y="4692650"/>
              <a:ext cx="552450" cy="573088"/>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054"/>
            <p:cNvSpPr>
              <a:spLocks/>
            </p:cNvSpPr>
            <p:nvPr/>
          </p:nvSpPr>
          <p:spPr bwMode="auto">
            <a:xfrm>
              <a:off x="754062" y="4692650"/>
              <a:ext cx="336550" cy="239713"/>
            </a:xfrm>
            <a:custGeom>
              <a:avLst/>
              <a:gdLst>
                <a:gd name="T0" fmla="*/ 106 w 212"/>
                <a:gd name="T1" fmla="*/ 151 h 151"/>
                <a:gd name="T2" fmla="*/ 212 w 212"/>
                <a:gd name="T3" fmla="*/ 0 h 151"/>
                <a:gd name="T4" fmla="*/ 0 w 212"/>
                <a:gd name="T5" fmla="*/ 0 h 151"/>
                <a:gd name="T6" fmla="*/ 106 w 212"/>
                <a:gd name="T7" fmla="*/ 151 h 151"/>
              </a:gdLst>
              <a:ahLst/>
              <a:cxnLst>
                <a:cxn ang="0">
                  <a:pos x="T0" y="T1"/>
                </a:cxn>
                <a:cxn ang="0">
                  <a:pos x="T2" y="T3"/>
                </a:cxn>
                <a:cxn ang="0">
                  <a:pos x="T4" y="T5"/>
                </a:cxn>
                <a:cxn ang="0">
                  <a:pos x="T6" y="T7"/>
                </a:cxn>
              </a:cxnLst>
              <a:rect l="0" t="0" r="r" b="b"/>
              <a:pathLst>
                <a:path w="212" h="151">
                  <a:moveTo>
                    <a:pt x="106" y="151"/>
                  </a:moveTo>
                  <a:lnTo>
                    <a:pt x="212" y="0"/>
                  </a:lnTo>
                  <a:lnTo>
                    <a:pt x="0" y="0"/>
                  </a:lnTo>
                  <a:lnTo>
                    <a:pt x="106" y="151"/>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055"/>
            <p:cNvSpPr>
              <a:spLocks/>
            </p:cNvSpPr>
            <p:nvPr/>
          </p:nvSpPr>
          <p:spPr bwMode="auto">
            <a:xfrm>
              <a:off x="877887" y="4718050"/>
              <a:ext cx="88900" cy="214313"/>
            </a:xfrm>
            <a:custGeom>
              <a:avLst/>
              <a:gdLst>
                <a:gd name="T0" fmla="*/ 28 w 56"/>
                <a:gd name="T1" fmla="*/ 135 h 135"/>
                <a:gd name="T2" fmla="*/ 56 w 56"/>
                <a:gd name="T3" fmla="*/ 92 h 135"/>
                <a:gd name="T4" fmla="*/ 47 w 56"/>
                <a:gd name="T5" fmla="*/ 0 h 135"/>
                <a:gd name="T6" fmla="*/ 9 w 56"/>
                <a:gd name="T7" fmla="*/ 0 h 135"/>
                <a:gd name="T8" fmla="*/ 0 w 56"/>
                <a:gd name="T9" fmla="*/ 92 h 135"/>
                <a:gd name="T10" fmla="*/ 28 w 56"/>
                <a:gd name="T11" fmla="*/ 135 h 135"/>
              </a:gdLst>
              <a:ahLst/>
              <a:cxnLst>
                <a:cxn ang="0">
                  <a:pos x="T0" y="T1"/>
                </a:cxn>
                <a:cxn ang="0">
                  <a:pos x="T2" y="T3"/>
                </a:cxn>
                <a:cxn ang="0">
                  <a:pos x="T4" y="T5"/>
                </a:cxn>
                <a:cxn ang="0">
                  <a:pos x="T6" y="T7"/>
                </a:cxn>
                <a:cxn ang="0">
                  <a:pos x="T8" y="T9"/>
                </a:cxn>
                <a:cxn ang="0">
                  <a:pos x="T10" y="T11"/>
                </a:cxn>
              </a:cxnLst>
              <a:rect l="0" t="0" r="r" b="b"/>
              <a:pathLst>
                <a:path w="56" h="135">
                  <a:moveTo>
                    <a:pt x="28" y="135"/>
                  </a:moveTo>
                  <a:lnTo>
                    <a:pt x="56" y="92"/>
                  </a:lnTo>
                  <a:lnTo>
                    <a:pt x="47" y="0"/>
                  </a:lnTo>
                  <a:lnTo>
                    <a:pt x="9" y="0"/>
                  </a:lnTo>
                  <a:lnTo>
                    <a:pt x="0" y="92"/>
                  </a:lnTo>
                  <a:lnTo>
                    <a:pt x="28" y="13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1056"/>
            <p:cNvSpPr>
              <a:spLocks noChangeArrowheads="1"/>
            </p:cNvSpPr>
            <p:nvPr/>
          </p:nvSpPr>
          <p:spPr bwMode="auto">
            <a:xfrm>
              <a:off x="922337" y="5006975"/>
              <a:ext cx="30163"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057"/>
            <p:cNvSpPr>
              <a:spLocks noChangeArrowheads="1"/>
            </p:cNvSpPr>
            <p:nvPr/>
          </p:nvSpPr>
          <p:spPr bwMode="auto">
            <a:xfrm>
              <a:off x="922337" y="5064125"/>
              <a:ext cx="30163" cy="28575"/>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1058"/>
            <p:cNvSpPr>
              <a:spLocks noChangeArrowheads="1"/>
            </p:cNvSpPr>
            <p:nvPr/>
          </p:nvSpPr>
          <p:spPr bwMode="auto">
            <a:xfrm>
              <a:off x="922337" y="5122863"/>
              <a:ext cx="30163"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059"/>
            <p:cNvSpPr>
              <a:spLocks/>
            </p:cNvSpPr>
            <p:nvPr/>
          </p:nvSpPr>
          <p:spPr bwMode="auto">
            <a:xfrm>
              <a:off x="1106487" y="5040313"/>
              <a:ext cx="184150" cy="188913"/>
            </a:xfrm>
            <a:custGeom>
              <a:avLst/>
              <a:gdLst>
                <a:gd name="T0" fmla="*/ 24 w 49"/>
                <a:gd name="T1" fmla="*/ 3 h 50"/>
                <a:gd name="T2" fmla="*/ 39 w 49"/>
                <a:gd name="T3" fmla="*/ 9 h 50"/>
                <a:gd name="T4" fmla="*/ 47 w 49"/>
                <a:gd name="T5" fmla="*/ 25 h 50"/>
                <a:gd name="T6" fmla="*/ 41 w 49"/>
                <a:gd name="T7" fmla="*/ 40 h 50"/>
                <a:gd name="T8" fmla="*/ 24 w 49"/>
                <a:gd name="T9" fmla="*/ 47 h 50"/>
                <a:gd name="T10" fmla="*/ 10 w 49"/>
                <a:gd name="T11" fmla="*/ 42 h 50"/>
                <a:gd name="T12" fmla="*/ 2 w 49"/>
                <a:gd name="T13" fmla="*/ 25 h 50"/>
                <a:gd name="T14" fmla="*/ 8 w 49"/>
                <a:gd name="T15" fmla="*/ 10 h 50"/>
                <a:gd name="T16" fmla="*/ 24 w 49"/>
                <a:gd name="T17"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50">
                  <a:moveTo>
                    <a:pt x="24" y="3"/>
                  </a:moveTo>
                  <a:cubicBezTo>
                    <a:pt x="30" y="0"/>
                    <a:pt x="36" y="3"/>
                    <a:pt x="39" y="9"/>
                  </a:cubicBezTo>
                  <a:cubicBezTo>
                    <a:pt x="47" y="25"/>
                    <a:pt x="47" y="25"/>
                    <a:pt x="47" y="25"/>
                  </a:cubicBezTo>
                  <a:cubicBezTo>
                    <a:pt x="49" y="31"/>
                    <a:pt x="47" y="37"/>
                    <a:pt x="41" y="40"/>
                  </a:cubicBezTo>
                  <a:cubicBezTo>
                    <a:pt x="24" y="47"/>
                    <a:pt x="24" y="47"/>
                    <a:pt x="24" y="47"/>
                  </a:cubicBezTo>
                  <a:cubicBezTo>
                    <a:pt x="19" y="50"/>
                    <a:pt x="12" y="47"/>
                    <a:pt x="10" y="42"/>
                  </a:cubicBezTo>
                  <a:cubicBezTo>
                    <a:pt x="2" y="25"/>
                    <a:pt x="2" y="25"/>
                    <a:pt x="2" y="25"/>
                  </a:cubicBezTo>
                  <a:cubicBezTo>
                    <a:pt x="0" y="20"/>
                    <a:pt x="2" y="13"/>
                    <a:pt x="8" y="10"/>
                  </a:cubicBezTo>
                  <a:lnTo>
                    <a:pt x="2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60"/>
            <p:cNvSpPr>
              <a:spLocks/>
            </p:cNvSpPr>
            <p:nvPr/>
          </p:nvSpPr>
          <p:spPr bwMode="auto">
            <a:xfrm>
              <a:off x="1103312" y="5168900"/>
              <a:ext cx="141288" cy="85725"/>
            </a:xfrm>
            <a:custGeom>
              <a:avLst/>
              <a:gdLst>
                <a:gd name="T0" fmla="*/ 1 w 38"/>
                <a:gd name="T1" fmla="*/ 20 h 23"/>
                <a:gd name="T2" fmla="*/ 6 w 38"/>
                <a:gd name="T3" fmla="*/ 22 h 23"/>
                <a:gd name="T4" fmla="*/ 35 w 38"/>
                <a:gd name="T5" fmla="*/ 9 h 23"/>
                <a:gd name="T6" fmla="*/ 37 w 38"/>
                <a:gd name="T7" fmla="*/ 3 h 23"/>
                <a:gd name="T8" fmla="*/ 37 w 38"/>
                <a:gd name="T9" fmla="*/ 3 h 23"/>
                <a:gd name="T10" fmla="*/ 32 w 38"/>
                <a:gd name="T11" fmla="*/ 1 h 23"/>
                <a:gd name="T12" fmla="*/ 3 w 38"/>
                <a:gd name="T13" fmla="*/ 14 h 23"/>
                <a:gd name="T14" fmla="*/ 1 w 38"/>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1" y="20"/>
                  </a:moveTo>
                  <a:cubicBezTo>
                    <a:pt x="2" y="22"/>
                    <a:pt x="4" y="23"/>
                    <a:pt x="6" y="22"/>
                  </a:cubicBezTo>
                  <a:cubicBezTo>
                    <a:pt x="35" y="9"/>
                    <a:pt x="35" y="9"/>
                    <a:pt x="35" y="9"/>
                  </a:cubicBezTo>
                  <a:cubicBezTo>
                    <a:pt x="37" y="8"/>
                    <a:pt x="38" y="5"/>
                    <a:pt x="37" y="3"/>
                  </a:cubicBezTo>
                  <a:cubicBezTo>
                    <a:pt x="37" y="3"/>
                    <a:pt x="37" y="3"/>
                    <a:pt x="37" y="3"/>
                  </a:cubicBezTo>
                  <a:cubicBezTo>
                    <a:pt x="36"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061"/>
            <p:cNvSpPr>
              <a:spLocks/>
            </p:cNvSpPr>
            <p:nvPr/>
          </p:nvSpPr>
          <p:spPr bwMode="auto">
            <a:xfrm>
              <a:off x="1049337" y="5149850"/>
              <a:ext cx="147638" cy="85725"/>
            </a:xfrm>
            <a:custGeom>
              <a:avLst/>
              <a:gdLst>
                <a:gd name="T0" fmla="*/ 1 w 39"/>
                <a:gd name="T1" fmla="*/ 20 h 23"/>
                <a:gd name="T2" fmla="*/ 7 w 39"/>
                <a:gd name="T3" fmla="*/ 22 h 23"/>
                <a:gd name="T4" fmla="*/ 35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4" y="23"/>
                    <a:pt x="7" y="22"/>
                  </a:cubicBezTo>
                  <a:cubicBezTo>
                    <a:pt x="35" y="9"/>
                    <a:pt x="35" y="9"/>
                    <a:pt x="35" y="9"/>
                  </a:cubicBezTo>
                  <a:cubicBezTo>
                    <a:pt x="38" y="8"/>
                    <a:pt x="39" y="5"/>
                    <a:pt x="38" y="3"/>
                  </a:cubicBezTo>
                  <a:cubicBezTo>
                    <a:pt x="38" y="3"/>
                    <a:pt x="38" y="3"/>
                    <a:pt x="38" y="3"/>
                  </a:cubicBezTo>
                  <a:cubicBezTo>
                    <a:pt x="37" y="1"/>
                    <a:pt x="34" y="0"/>
                    <a:pt x="32" y="1"/>
                  </a:cubicBezTo>
                  <a:cubicBezTo>
                    <a:pt x="3" y="14"/>
                    <a:pt x="3" y="14"/>
                    <a:pt x="3" y="14"/>
                  </a:cubicBezTo>
                  <a:cubicBezTo>
                    <a:pt x="1" y="15"/>
                    <a:pt x="0" y="17"/>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062"/>
            <p:cNvSpPr>
              <a:spLocks/>
            </p:cNvSpPr>
            <p:nvPr/>
          </p:nvSpPr>
          <p:spPr bwMode="auto">
            <a:xfrm>
              <a:off x="1016000" y="5075238"/>
              <a:ext cx="146050" cy="85725"/>
            </a:xfrm>
            <a:custGeom>
              <a:avLst/>
              <a:gdLst>
                <a:gd name="T0" fmla="*/ 1 w 39"/>
                <a:gd name="T1" fmla="*/ 20 h 23"/>
                <a:gd name="T2" fmla="*/ 7 w 39"/>
                <a:gd name="T3" fmla="*/ 22 h 23"/>
                <a:gd name="T4" fmla="*/ 36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5" y="23"/>
                    <a:pt x="7" y="22"/>
                  </a:cubicBezTo>
                  <a:cubicBezTo>
                    <a:pt x="36" y="9"/>
                    <a:pt x="36" y="9"/>
                    <a:pt x="36" y="9"/>
                  </a:cubicBezTo>
                  <a:cubicBezTo>
                    <a:pt x="38" y="8"/>
                    <a:pt x="39" y="6"/>
                    <a:pt x="38" y="3"/>
                  </a:cubicBezTo>
                  <a:cubicBezTo>
                    <a:pt x="38" y="3"/>
                    <a:pt x="38" y="3"/>
                    <a:pt x="38" y="3"/>
                  </a:cubicBezTo>
                  <a:cubicBezTo>
                    <a:pt x="37"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63"/>
            <p:cNvSpPr>
              <a:spLocks/>
            </p:cNvSpPr>
            <p:nvPr/>
          </p:nvSpPr>
          <p:spPr bwMode="auto">
            <a:xfrm>
              <a:off x="996950" y="5127625"/>
              <a:ext cx="147638" cy="85725"/>
            </a:xfrm>
            <a:custGeom>
              <a:avLst/>
              <a:gdLst>
                <a:gd name="T0" fmla="*/ 1 w 39"/>
                <a:gd name="T1" fmla="*/ 20 h 23"/>
                <a:gd name="T2" fmla="*/ 7 w 39"/>
                <a:gd name="T3" fmla="*/ 22 h 23"/>
                <a:gd name="T4" fmla="*/ 36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5" y="23"/>
                    <a:pt x="7" y="22"/>
                  </a:cubicBezTo>
                  <a:cubicBezTo>
                    <a:pt x="36" y="9"/>
                    <a:pt x="36" y="9"/>
                    <a:pt x="36" y="9"/>
                  </a:cubicBezTo>
                  <a:cubicBezTo>
                    <a:pt x="38" y="8"/>
                    <a:pt x="39" y="6"/>
                    <a:pt x="38" y="3"/>
                  </a:cubicBezTo>
                  <a:cubicBezTo>
                    <a:pt x="38" y="3"/>
                    <a:pt x="38" y="3"/>
                    <a:pt x="38" y="3"/>
                  </a:cubicBezTo>
                  <a:cubicBezTo>
                    <a:pt x="37"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64"/>
            <p:cNvSpPr>
              <a:spLocks/>
            </p:cNvSpPr>
            <p:nvPr/>
          </p:nvSpPr>
          <p:spPr bwMode="auto">
            <a:xfrm>
              <a:off x="1177925" y="5051425"/>
              <a:ext cx="134938" cy="136525"/>
            </a:xfrm>
            <a:custGeom>
              <a:avLst/>
              <a:gdLst>
                <a:gd name="T0" fmla="*/ 36 w 36"/>
                <a:gd name="T1" fmla="*/ 25 h 36"/>
                <a:gd name="T2" fmla="*/ 14 w 36"/>
                <a:gd name="T3" fmla="*/ 35 h 36"/>
                <a:gd name="T4" fmla="*/ 7 w 36"/>
                <a:gd name="T5" fmla="*/ 30 h 36"/>
                <a:gd name="T6" fmla="*/ 2 w 36"/>
                <a:gd name="T7" fmla="*/ 19 h 36"/>
                <a:gd name="T8" fmla="*/ 3 w 36"/>
                <a:gd name="T9" fmla="*/ 10 h 36"/>
                <a:gd name="T10" fmla="*/ 25 w 36"/>
                <a:gd name="T11" fmla="*/ 0 h 36"/>
                <a:gd name="T12" fmla="*/ 36 w 36"/>
                <a:gd name="T13" fmla="*/ 25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36" y="25"/>
                  </a:moveTo>
                  <a:cubicBezTo>
                    <a:pt x="14" y="35"/>
                    <a:pt x="14" y="35"/>
                    <a:pt x="14" y="35"/>
                  </a:cubicBezTo>
                  <a:cubicBezTo>
                    <a:pt x="12" y="36"/>
                    <a:pt x="9" y="34"/>
                    <a:pt x="7" y="30"/>
                  </a:cubicBezTo>
                  <a:cubicBezTo>
                    <a:pt x="2" y="19"/>
                    <a:pt x="2" y="19"/>
                    <a:pt x="2" y="19"/>
                  </a:cubicBezTo>
                  <a:cubicBezTo>
                    <a:pt x="0" y="15"/>
                    <a:pt x="1" y="11"/>
                    <a:pt x="3" y="10"/>
                  </a:cubicBezTo>
                  <a:cubicBezTo>
                    <a:pt x="25" y="0"/>
                    <a:pt x="25" y="0"/>
                    <a:pt x="25" y="0"/>
                  </a:cubicBezTo>
                  <a:lnTo>
                    <a:pt x="36"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065"/>
            <p:cNvSpPr>
              <a:spLocks/>
            </p:cNvSpPr>
            <p:nvPr/>
          </p:nvSpPr>
          <p:spPr bwMode="auto">
            <a:xfrm>
              <a:off x="1098550" y="5029200"/>
              <a:ext cx="90488" cy="49213"/>
            </a:xfrm>
            <a:custGeom>
              <a:avLst/>
              <a:gdLst>
                <a:gd name="T0" fmla="*/ 24 w 24"/>
                <a:gd name="T1" fmla="*/ 5 h 13"/>
                <a:gd name="T2" fmla="*/ 9 w 24"/>
                <a:gd name="T3" fmla="*/ 12 h 13"/>
                <a:gd name="T4" fmla="*/ 1 w 24"/>
                <a:gd name="T5" fmla="*/ 8 h 13"/>
                <a:gd name="T6" fmla="*/ 0 w 24"/>
                <a:gd name="T7" fmla="*/ 7 h 13"/>
                <a:gd name="T8" fmla="*/ 0 w 24"/>
                <a:gd name="T9" fmla="*/ 6 h 13"/>
                <a:gd name="T10" fmla="*/ 12 w 24"/>
                <a:gd name="T11" fmla="*/ 0 h 13"/>
                <a:gd name="T12" fmla="*/ 24 w 24"/>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5"/>
                  </a:moveTo>
                  <a:cubicBezTo>
                    <a:pt x="9" y="12"/>
                    <a:pt x="9" y="12"/>
                    <a:pt x="9" y="12"/>
                  </a:cubicBezTo>
                  <a:cubicBezTo>
                    <a:pt x="6" y="13"/>
                    <a:pt x="2" y="12"/>
                    <a:pt x="1" y="8"/>
                  </a:cubicBezTo>
                  <a:cubicBezTo>
                    <a:pt x="0" y="7"/>
                    <a:pt x="0" y="7"/>
                    <a:pt x="0" y="7"/>
                  </a:cubicBezTo>
                  <a:cubicBezTo>
                    <a:pt x="0" y="6"/>
                    <a:pt x="0" y="6"/>
                    <a:pt x="0" y="6"/>
                  </a:cubicBezTo>
                  <a:cubicBezTo>
                    <a:pt x="12" y="0"/>
                    <a:pt x="12" y="0"/>
                    <a:pt x="12" y="0"/>
                  </a:cubicBezTo>
                  <a:lnTo>
                    <a:pt x="2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66"/>
            <p:cNvSpPr>
              <a:spLocks/>
            </p:cNvSpPr>
            <p:nvPr/>
          </p:nvSpPr>
          <p:spPr bwMode="auto">
            <a:xfrm>
              <a:off x="1125537" y="5026025"/>
              <a:ext cx="104775" cy="44450"/>
            </a:xfrm>
            <a:custGeom>
              <a:avLst/>
              <a:gdLst>
                <a:gd name="T0" fmla="*/ 17 w 28"/>
                <a:gd name="T1" fmla="*/ 12 h 12"/>
                <a:gd name="T2" fmla="*/ 3 w 28"/>
                <a:gd name="T3" fmla="*/ 6 h 12"/>
                <a:gd name="T4" fmla="*/ 0 w 28"/>
                <a:gd name="T5" fmla="*/ 4 h 12"/>
                <a:gd name="T6" fmla="*/ 9 w 28"/>
                <a:gd name="T7" fmla="*/ 0 h 12"/>
                <a:gd name="T8" fmla="*/ 28 w 28"/>
                <a:gd name="T9" fmla="*/ 7 h 12"/>
                <a:gd name="T10" fmla="*/ 17 w 28"/>
                <a:gd name="T11" fmla="*/ 12 h 12"/>
              </a:gdLst>
              <a:ahLst/>
              <a:cxnLst>
                <a:cxn ang="0">
                  <a:pos x="T0" y="T1"/>
                </a:cxn>
                <a:cxn ang="0">
                  <a:pos x="T2" y="T3"/>
                </a:cxn>
                <a:cxn ang="0">
                  <a:pos x="T4" y="T5"/>
                </a:cxn>
                <a:cxn ang="0">
                  <a:pos x="T6" y="T7"/>
                </a:cxn>
                <a:cxn ang="0">
                  <a:pos x="T8" y="T9"/>
                </a:cxn>
                <a:cxn ang="0">
                  <a:pos x="T10" y="T11"/>
                </a:cxn>
              </a:cxnLst>
              <a:rect l="0" t="0" r="r" b="b"/>
              <a:pathLst>
                <a:path w="28" h="12">
                  <a:moveTo>
                    <a:pt x="17" y="12"/>
                  </a:moveTo>
                  <a:cubicBezTo>
                    <a:pt x="3" y="6"/>
                    <a:pt x="3" y="6"/>
                    <a:pt x="3" y="6"/>
                  </a:cubicBezTo>
                  <a:cubicBezTo>
                    <a:pt x="2" y="6"/>
                    <a:pt x="1" y="5"/>
                    <a:pt x="0" y="4"/>
                  </a:cubicBezTo>
                  <a:cubicBezTo>
                    <a:pt x="9" y="0"/>
                    <a:pt x="9" y="0"/>
                    <a:pt x="9" y="0"/>
                  </a:cubicBezTo>
                  <a:cubicBezTo>
                    <a:pt x="28" y="7"/>
                    <a:pt x="28" y="7"/>
                    <a:pt x="28" y="7"/>
                  </a:cubicBezTo>
                  <a:lnTo>
                    <a:pt x="17"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67"/>
            <p:cNvSpPr>
              <a:spLocks/>
            </p:cNvSpPr>
            <p:nvPr/>
          </p:nvSpPr>
          <p:spPr bwMode="auto">
            <a:xfrm>
              <a:off x="1230312" y="4841875"/>
              <a:ext cx="209550" cy="327025"/>
            </a:xfrm>
            <a:custGeom>
              <a:avLst/>
              <a:gdLst>
                <a:gd name="T0" fmla="*/ 32 w 56"/>
                <a:gd name="T1" fmla="*/ 0 h 87"/>
                <a:gd name="T2" fmla="*/ 0 w 56"/>
                <a:gd name="T3" fmla="*/ 54 h 87"/>
                <a:gd name="T4" fmla="*/ 20 w 56"/>
                <a:gd name="T5" fmla="*/ 87 h 87"/>
                <a:gd name="T6" fmla="*/ 56 w 56"/>
                <a:gd name="T7" fmla="*/ 34 h 87"/>
                <a:gd name="T8" fmla="*/ 32 w 56"/>
                <a:gd name="T9" fmla="*/ 0 h 87"/>
              </a:gdLst>
              <a:ahLst/>
              <a:cxnLst>
                <a:cxn ang="0">
                  <a:pos x="T0" y="T1"/>
                </a:cxn>
                <a:cxn ang="0">
                  <a:pos x="T2" y="T3"/>
                </a:cxn>
                <a:cxn ang="0">
                  <a:pos x="T4" y="T5"/>
                </a:cxn>
                <a:cxn ang="0">
                  <a:pos x="T6" y="T7"/>
                </a:cxn>
                <a:cxn ang="0">
                  <a:pos x="T8" y="T9"/>
                </a:cxn>
              </a:cxnLst>
              <a:rect l="0" t="0" r="r" b="b"/>
              <a:pathLst>
                <a:path w="56" h="87">
                  <a:moveTo>
                    <a:pt x="32" y="0"/>
                  </a:moveTo>
                  <a:cubicBezTo>
                    <a:pt x="25" y="20"/>
                    <a:pt x="15" y="39"/>
                    <a:pt x="0" y="54"/>
                  </a:cubicBezTo>
                  <a:cubicBezTo>
                    <a:pt x="20" y="87"/>
                    <a:pt x="20" y="87"/>
                    <a:pt x="20" y="87"/>
                  </a:cubicBezTo>
                  <a:cubicBezTo>
                    <a:pt x="35" y="72"/>
                    <a:pt x="47" y="54"/>
                    <a:pt x="56" y="34"/>
                  </a:cubicBezTo>
                  <a:cubicBezTo>
                    <a:pt x="50" y="22"/>
                    <a:pt x="42" y="10"/>
                    <a:pt x="32"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068"/>
            <p:cNvSpPr>
              <a:spLocks/>
            </p:cNvSpPr>
            <p:nvPr/>
          </p:nvSpPr>
          <p:spPr bwMode="auto">
            <a:xfrm>
              <a:off x="696912" y="4113213"/>
              <a:ext cx="447675" cy="631825"/>
            </a:xfrm>
            <a:custGeom>
              <a:avLst/>
              <a:gdLst>
                <a:gd name="T0" fmla="*/ 119 w 119"/>
                <a:gd name="T1" fmla="*/ 108 h 168"/>
                <a:gd name="T2" fmla="*/ 60 w 119"/>
                <a:gd name="T3" fmla="*/ 168 h 168"/>
                <a:gd name="T4" fmla="*/ 60 w 119"/>
                <a:gd name="T5" fmla="*/ 168 h 168"/>
                <a:gd name="T6" fmla="*/ 0 w 119"/>
                <a:gd name="T7" fmla="*/ 108 h 168"/>
                <a:gd name="T8" fmla="*/ 0 w 119"/>
                <a:gd name="T9" fmla="*/ 60 h 168"/>
                <a:gd name="T10" fmla="*/ 60 w 119"/>
                <a:gd name="T11" fmla="*/ 0 h 168"/>
                <a:gd name="T12" fmla="*/ 60 w 119"/>
                <a:gd name="T13" fmla="*/ 0 h 168"/>
                <a:gd name="T14" fmla="*/ 119 w 119"/>
                <a:gd name="T15" fmla="*/ 60 h 168"/>
                <a:gd name="T16" fmla="*/ 119 w 119"/>
                <a:gd name="T17" fmla="*/ 10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68">
                  <a:moveTo>
                    <a:pt x="119" y="108"/>
                  </a:moveTo>
                  <a:cubicBezTo>
                    <a:pt x="119" y="141"/>
                    <a:pt x="92" y="168"/>
                    <a:pt x="60" y="168"/>
                  </a:cubicBezTo>
                  <a:cubicBezTo>
                    <a:pt x="60" y="168"/>
                    <a:pt x="60" y="168"/>
                    <a:pt x="60" y="168"/>
                  </a:cubicBezTo>
                  <a:cubicBezTo>
                    <a:pt x="27" y="168"/>
                    <a:pt x="0" y="141"/>
                    <a:pt x="0" y="108"/>
                  </a:cubicBezTo>
                  <a:cubicBezTo>
                    <a:pt x="0" y="60"/>
                    <a:pt x="0" y="60"/>
                    <a:pt x="0" y="60"/>
                  </a:cubicBezTo>
                  <a:cubicBezTo>
                    <a:pt x="0" y="27"/>
                    <a:pt x="27" y="0"/>
                    <a:pt x="60" y="0"/>
                  </a:cubicBezTo>
                  <a:cubicBezTo>
                    <a:pt x="60" y="0"/>
                    <a:pt x="60" y="0"/>
                    <a:pt x="60" y="0"/>
                  </a:cubicBezTo>
                  <a:cubicBezTo>
                    <a:pt x="92" y="0"/>
                    <a:pt x="119" y="27"/>
                    <a:pt x="119" y="60"/>
                  </a:cubicBezTo>
                  <a:lnTo>
                    <a:pt x="119" y="108"/>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Oval 1069"/>
            <p:cNvSpPr>
              <a:spLocks noChangeArrowheads="1"/>
            </p:cNvSpPr>
            <p:nvPr/>
          </p:nvSpPr>
          <p:spPr bwMode="auto">
            <a:xfrm>
              <a:off x="873125" y="4432300"/>
              <a:ext cx="123825" cy="128588"/>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70"/>
            <p:cNvSpPr>
              <a:spLocks/>
            </p:cNvSpPr>
            <p:nvPr/>
          </p:nvSpPr>
          <p:spPr bwMode="auto">
            <a:xfrm>
              <a:off x="814387" y="4143375"/>
              <a:ext cx="330200" cy="590550"/>
            </a:xfrm>
            <a:custGeom>
              <a:avLst/>
              <a:gdLst>
                <a:gd name="T0" fmla="*/ 88 w 88"/>
                <a:gd name="T1" fmla="*/ 52 h 157"/>
                <a:gd name="T2" fmla="*/ 68 w 88"/>
                <a:gd name="T3" fmla="*/ 7 h 157"/>
                <a:gd name="T4" fmla="*/ 53 w 88"/>
                <a:gd name="T5" fmla="*/ 0 h 157"/>
                <a:gd name="T6" fmla="*/ 9 w 88"/>
                <a:gd name="T7" fmla="*/ 59 h 157"/>
                <a:gd name="T8" fmla="*/ 9 w 88"/>
                <a:gd name="T9" fmla="*/ 65 h 157"/>
                <a:gd name="T10" fmla="*/ 0 w 88"/>
                <a:gd name="T11" fmla="*/ 105 h 157"/>
                <a:gd name="T12" fmla="*/ 10 w 88"/>
                <a:gd name="T13" fmla="*/ 105 h 157"/>
                <a:gd name="T14" fmla="*/ 12 w 88"/>
                <a:gd name="T15" fmla="*/ 114 h 157"/>
                <a:gd name="T16" fmla="*/ 11 w 88"/>
                <a:gd name="T17" fmla="*/ 118 h 157"/>
                <a:gd name="T18" fmla="*/ 13 w 88"/>
                <a:gd name="T19" fmla="*/ 122 h 157"/>
                <a:gd name="T20" fmla="*/ 12 w 88"/>
                <a:gd name="T21" fmla="*/ 126 h 157"/>
                <a:gd name="T22" fmla="*/ 15 w 88"/>
                <a:gd name="T23" fmla="*/ 131 h 157"/>
                <a:gd name="T24" fmla="*/ 15 w 88"/>
                <a:gd name="T25" fmla="*/ 133 h 157"/>
                <a:gd name="T26" fmla="*/ 39 w 88"/>
                <a:gd name="T27" fmla="*/ 157 h 157"/>
                <a:gd name="T28" fmla="*/ 46 w 88"/>
                <a:gd name="T29" fmla="*/ 157 h 157"/>
                <a:gd name="T30" fmla="*/ 88 w 88"/>
                <a:gd name="T31" fmla="*/ 100 h 157"/>
                <a:gd name="T32" fmla="*/ 88 w 88"/>
                <a:gd name="T33" fmla="*/ 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57">
                  <a:moveTo>
                    <a:pt x="88" y="52"/>
                  </a:moveTo>
                  <a:cubicBezTo>
                    <a:pt x="88" y="34"/>
                    <a:pt x="80" y="18"/>
                    <a:pt x="68" y="7"/>
                  </a:cubicBezTo>
                  <a:cubicBezTo>
                    <a:pt x="63" y="4"/>
                    <a:pt x="58" y="2"/>
                    <a:pt x="53" y="0"/>
                  </a:cubicBezTo>
                  <a:cubicBezTo>
                    <a:pt x="28" y="8"/>
                    <a:pt x="9" y="32"/>
                    <a:pt x="9" y="59"/>
                  </a:cubicBezTo>
                  <a:cubicBezTo>
                    <a:pt x="9" y="65"/>
                    <a:pt x="9" y="65"/>
                    <a:pt x="9" y="65"/>
                  </a:cubicBezTo>
                  <a:cubicBezTo>
                    <a:pt x="0" y="105"/>
                    <a:pt x="0" y="105"/>
                    <a:pt x="0" y="105"/>
                  </a:cubicBezTo>
                  <a:cubicBezTo>
                    <a:pt x="10" y="105"/>
                    <a:pt x="10" y="105"/>
                    <a:pt x="10" y="105"/>
                  </a:cubicBezTo>
                  <a:cubicBezTo>
                    <a:pt x="11" y="108"/>
                    <a:pt x="12" y="111"/>
                    <a:pt x="12" y="114"/>
                  </a:cubicBezTo>
                  <a:cubicBezTo>
                    <a:pt x="12" y="115"/>
                    <a:pt x="11" y="116"/>
                    <a:pt x="11" y="118"/>
                  </a:cubicBezTo>
                  <a:cubicBezTo>
                    <a:pt x="11" y="119"/>
                    <a:pt x="12" y="121"/>
                    <a:pt x="13" y="122"/>
                  </a:cubicBezTo>
                  <a:cubicBezTo>
                    <a:pt x="12" y="123"/>
                    <a:pt x="12" y="124"/>
                    <a:pt x="12" y="126"/>
                  </a:cubicBezTo>
                  <a:cubicBezTo>
                    <a:pt x="12" y="128"/>
                    <a:pt x="13" y="130"/>
                    <a:pt x="15" y="131"/>
                  </a:cubicBezTo>
                  <a:cubicBezTo>
                    <a:pt x="15" y="133"/>
                    <a:pt x="15" y="133"/>
                    <a:pt x="15" y="133"/>
                  </a:cubicBezTo>
                  <a:cubicBezTo>
                    <a:pt x="15" y="146"/>
                    <a:pt x="26" y="157"/>
                    <a:pt x="39" y="157"/>
                  </a:cubicBezTo>
                  <a:cubicBezTo>
                    <a:pt x="46" y="157"/>
                    <a:pt x="46" y="157"/>
                    <a:pt x="46" y="157"/>
                  </a:cubicBezTo>
                  <a:cubicBezTo>
                    <a:pt x="70" y="150"/>
                    <a:pt x="88" y="127"/>
                    <a:pt x="88" y="100"/>
                  </a:cubicBezTo>
                  <a:lnTo>
                    <a:pt x="88"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071"/>
            <p:cNvSpPr>
              <a:spLocks noChangeArrowheads="1"/>
            </p:cNvSpPr>
            <p:nvPr/>
          </p:nvSpPr>
          <p:spPr bwMode="auto">
            <a:xfrm>
              <a:off x="933450" y="4432300"/>
              <a:ext cx="123825" cy="128588"/>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72"/>
            <p:cNvSpPr>
              <a:spLocks/>
            </p:cNvSpPr>
            <p:nvPr/>
          </p:nvSpPr>
          <p:spPr bwMode="auto">
            <a:xfrm>
              <a:off x="1181100" y="4692650"/>
              <a:ext cx="293688" cy="347663"/>
            </a:xfrm>
            <a:custGeom>
              <a:avLst/>
              <a:gdLst>
                <a:gd name="T0" fmla="*/ 2 w 78"/>
                <a:gd name="T1" fmla="*/ 0 h 93"/>
                <a:gd name="T2" fmla="*/ 0 w 78"/>
                <a:gd name="T3" fmla="*/ 43 h 93"/>
                <a:gd name="T4" fmla="*/ 59 w 78"/>
                <a:gd name="T5" fmla="*/ 93 h 93"/>
                <a:gd name="T6" fmla="*/ 78 w 78"/>
                <a:gd name="T7" fmla="*/ 57 h 93"/>
                <a:gd name="T8" fmla="*/ 2 w 78"/>
                <a:gd name="T9" fmla="*/ 0 h 93"/>
              </a:gdLst>
              <a:ahLst/>
              <a:cxnLst>
                <a:cxn ang="0">
                  <a:pos x="T0" y="T1"/>
                </a:cxn>
                <a:cxn ang="0">
                  <a:pos x="T2" y="T3"/>
                </a:cxn>
                <a:cxn ang="0">
                  <a:pos x="T4" y="T5"/>
                </a:cxn>
                <a:cxn ang="0">
                  <a:pos x="T6" y="T7"/>
                </a:cxn>
                <a:cxn ang="0">
                  <a:pos x="T8" y="T9"/>
                </a:cxn>
              </a:cxnLst>
              <a:rect l="0" t="0" r="r" b="b"/>
              <a:pathLst>
                <a:path w="78" h="93">
                  <a:moveTo>
                    <a:pt x="2" y="0"/>
                  </a:moveTo>
                  <a:cubicBezTo>
                    <a:pt x="0" y="43"/>
                    <a:pt x="0" y="43"/>
                    <a:pt x="0" y="43"/>
                  </a:cubicBezTo>
                  <a:cubicBezTo>
                    <a:pt x="24" y="51"/>
                    <a:pt x="45" y="69"/>
                    <a:pt x="59" y="93"/>
                  </a:cubicBezTo>
                  <a:cubicBezTo>
                    <a:pt x="67" y="81"/>
                    <a:pt x="73" y="69"/>
                    <a:pt x="78" y="57"/>
                  </a:cubicBezTo>
                  <a:cubicBezTo>
                    <a:pt x="58" y="29"/>
                    <a:pt x="31" y="9"/>
                    <a:pt x="2"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073"/>
            <p:cNvSpPr>
              <a:spLocks/>
            </p:cNvSpPr>
            <p:nvPr/>
          </p:nvSpPr>
          <p:spPr bwMode="auto">
            <a:xfrm>
              <a:off x="430212" y="4665663"/>
              <a:ext cx="346075" cy="390525"/>
            </a:xfrm>
            <a:custGeom>
              <a:avLst/>
              <a:gdLst>
                <a:gd name="T0" fmla="*/ 77 w 92"/>
                <a:gd name="T1" fmla="*/ 31 h 104"/>
                <a:gd name="T2" fmla="*/ 8 w 92"/>
                <a:gd name="T3" fmla="*/ 0 h 104"/>
                <a:gd name="T4" fmla="*/ 0 w 92"/>
                <a:gd name="T5" fmla="*/ 70 h 104"/>
                <a:gd name="T6" fmla="*/ 92 w 92"/>
                <a:gd name="T7" fmla="*/ 104 h 104"/>
                <a:gd name="T8" fmla="*/ 77 w 92"/>
                <a:gd name="T9" fmla="*/ 31 h 104"/>
              </a:gdLst>
              <a:ahLst/>
              <a:cxnLst>
                <a:cxn ang="0">
                  <a:pos x="T0" y="T1"/>
                </a:cxn>
                <a:cxn ang="0">
                  <a:pos x="T2" y="T3"/>
                </a:cxn>
                <a:cxn ang="0">
                  <a:pos x="T4" y="T5"/>
                </a:cxn>
                <a:cxn ang="0">
                  <a:pos x="T6" y="T7"/>
                </a:cxn>
                <a:cxn ang="0">
                  <a:pos x="T8" y="T9"/>
                </a:cxn>
              </a:cxnLst>
              <a:rect l="0" t="0" r="r" b="b"/>
              <a:pathLst>
                <a:path w="92" h="104">
                  <a:moveTo>
                    <a:pt x="77" y="31"/>
                  </a:moveTo>
                  <a:cubicBezTo>
                    <a:pt x="55" y="28"/>
                    <a:pt x="32" y="18"/>
                    <a:pt x="8" y="0"/>
                  </a:cubicBezTo>
                  <a:cubicBezTo>
                    <a:pt x="0" y="70"/>
                    <a:pt x="0" y="70"/>
                    <a:pt x="0" y="70"/>
                  </a:cubicBezTo>
                  <a:cubicBezTo>
                    <a:pt x="32" y="93"/>
                    <a:pt x="63" y="104"/>
                    <a:pt x="92" y="104"/>
                  </a:cubicBezTo>
                  <a:lnTo>
                    <a:pt x="77" y="31"/>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74"/>
            <p:cNvSpPr>
              <a:spLocks/>
            </p:cNvSpPr>
            <p:nvPr/>
          </p:nvSpPr>
          <p:spPr bwMode="auto">
            <a:xfrm>
              <a:off x="295275" y="4541838"/>
              <a:ext cx="382588" cy="385763"/>
            </a:xfrm>
            <a:custGeom>
              <a:avLst/>
              <a:gdLst>
                <a:gd name="T0" fmla="*/ 92 w 102"/>
                <a:gd name="T1" fmla="*/ 31 h 103"/>
                <a:gd name="T2" fmla="*/ 83 w 102"/>
                <a:gd name="T3" fmla="*/ 75 h 103"/>
                <a:gd name="T4" fmla="*/ 73 w 102"/>
                <a:gd name="T5" fmla="*/ 92 h 103"/>
                <a:gd name="T6" fmla="*/ 41 w 102"/>
                <a:gd name="T7" fmla="*/ 96 h 103"/>
                <a:gd name="T8" fmla="*/ 12 w 102"/>
                <a:gd name="T9" fmla="*/ 73 h 103"/>
                <a:gd name="T10" fmla="*/ 8 w 102"/>
                <a:gd name="T11" fmla="*/ 41 h 103"/>
                <a:gd name="T12" fmla="*/ 31 w 102"/>
                <a:gd name="T13" fmla="*/ 12 h 103"/>
                <a:gd name="T14" fmla="*/ 63 w 102"/>
                <a:gd name="T15" fmla="*/ 8 h 103"/>
                <a:gd name="T16" fmla="*/ 92 w 102"/>
                <a:gd name="T17" fmla="*/ 3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03">
                  <a:moveTo>
                    <a:pt x="92" y="31"/>
                  </a:moveTo>
                  <a:cubicBezTo>
                    <a:pt x="102" y="38"/>
                    <a:pt x="91" y="65"/>
                    <a:pt x="83" y="75"/>
                  </a:cubicBezTo>
                  <a:cubicBezTo>
                    <a:pt x="73" y="92"/>
                    <a:pt x="73" y="92"/>
                    <a:pt x="73" y="92"/>
                  </a:cubicBezTo>
                  <a:cubicBezTo>
                    <a:pt x="65" y="102"/>
                    <a:pt x="51" y="103"/>
                    <a:pt x="41" y="96"/>
                  </a:cubicBezTo>
                  <a:cubicBezTo>
                    <a:pt x="12" y="73"/>
                    <a:pt x="12" y="73"/>
                    <a:pt x="12" y="73"/>
                  </a:cubicBezTo>
                  <a:cubicBezTo>
                    <a:pt x="2" y="65"/>
                    <a:pt x="0" y="51"/>
                    <a:pt x="8" y="41"/>
                  </a:cubicBezTo>
                  <a:cubicBezTo>
                    <a:pt x="31" y="12"/>
                    <a:pt x="31" y="12"/>
                    <a:pt x="31" y="12"/>
                  </a:cubicBezTo>
                  <a:cubicBezTo>
                    <a:pt x="39" y="2"/>
                    <a:pt x="53" y="0"/>
                    <a:pt x="63" y="8"/>
                  </a:cubicBezTo>
                  <a:lnTo>
                    <a:pt x="92"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075"/>
            <p:cNvSpPr>
              <a:spLocks/>
            </p:cNvSpPr>
            <p:nvPr/>
          </p:nvSpPr>
          <p:spPr bwMode="auto">
            <a:xfrm>
              <a:off x="223837" y="4668838"/>
              <a:ext cx="288925" cy="244475"/>
            </a:xfrm>
            <a:custGeom>
              <a:avLst/>
              <a:gdLst>
                <a:gd name="T0" fmla="*/ 3 w 77"/>
                <a:gd name="T1" fmla="*/ 5 h 65"/>
                <a:gd name="T2" fmla="*/ 5 w 77"/>
                <a:gd name="T3" fmla="*/ 19 h 65"/>
                <a:gd name="T4" fmla="*/ 60 w 77"/>
                <a:gd name="T5" fmla="*/ 62 h 65"/>
                <a:gd name="T6" fmla="*/ 74 w 77"/>
                <a:gd name="T7" fmla="*/ 60 h 65"/>
                <a:gd name="T8" fmla="*/ 74 w 77"/>
                <a:gd name="T9" fmla="*/ 60 h 65"/>
                <a:gd name="T10" fmla="*/ 72 w 77"/>
                <a:gd name="T11" fmla="*/ 47 h 65"/>
                <a:gd name="T12" fmla="*/ 16 w 77"/>
                <a:gd name="T13" fmla="*/ 4 h 65"/>
                <a:gd name="T14" fmla="*/ 3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3" y="5"/>
                  </a:moveTo>
                  <a:cubicBezTo>
                    <a:pt x="0" y="9"/>
                    <a:pt x="0" y="15"/>
                    <a:pt x="5" y="19"/>
                  </a:cubicBezTo>
                  <a:cubicBezTo>
                    <a:pt x="60" y="62"/>
                    <a:pt x="60" y="62"/>
                    <a:pt x="60" y="62"/>
                  </a:cubicBezTo>
                  <a:cubicBezTo>
                    <a:pt x="64" y="65"/>
                    <a:pt x="70" y="65"/>
                    <a:pt x="74" y="60"/>
                  </a:cubicBezTo>
                  <a:cubicBezTo>
                    <a:pt x="74" y="60"/>
                    <a:pt x="74" y="60"/>
                    <a:pt x="74" y="60"/>
                  </a:cubicBezTo>
                  <a:cubicBezTo>
                    <a:pt x="77" y="56"/>
                    <a:pt x="76" y="50"/>
                    <a:pt x="72" y="47"/>
                  </a:cubicBezTo>
                  <a:cubicBezTo>
                    <a:pt x="16" y="4"/>
                    <a:pt x="16" y="4"/>
                    <a:pt x="16" y="4"/>
                  </a:cubicBezTo>
                  <a:cubicBezTo>
                    <a:pt x="12" y="0"/>
                    <a:pt x="6" y="1"/>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76"/>
            <p:cNvSpPr>
              <a:spLocks/>
            </p:cNvSpPr>
            <p:nvPr/>
          </p:nvSpPr>
          <p:spPr bwMode="auto">
            <a:xfrm>
              <a:off x="171450" y="4514850"/>
              <a:ext cx="293688" cy="244475"/>
            </a:xfrm>
            <a:custGeom>
              <a:avLst/>
              <a:gdLst>
                <a:gd name="T0" fmla="*/ 4 w 78"/>
                <a:gd name="T1" fmla="*/ 5 h 65"/>
                <a:gd name="T2" fmla="*/ 5 w 78"/>
                <a:gd name="T3" fmla="*/ 19 h 65"/>
                <a:gd name="T4" fmla="*/ 61 w 78"/>
                <a:gd name="T5" fmla="*/ 62 h 65"/>
                <a:gd name="T6" fmla="*/ 74 w 78"/>
                <a:gd name="T7" fmla="*/ 61 h 65"/>
                <a:gd name="T8" fmla="*/ 74 w 78"/>
                <a:gd name="T9" fmla="*/ 61 h 65"/>
                <a:gd name="T10" fmla="*/ 73 w 78"/>
                <a:gd name="T11" fmla="*/ 47 h 65"/>
                <a:gd name="T12" fmla="*/ 17 w 78"/>
                <a:gd name="T13" fmla="*/ 4 h 65"/>
                <a:gd name="T14" fmla="*/ 4 w 78"/>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5">
                  <a:moveTo>
                    <a:pt x="4" y="5"/>
                  </a:moveTo>
                  <a:cubicBezTo>
                    <a:pt x="0" y="9"/>
                    <a:pt x="1" y="15"/>
                    <a:pt x="5" y="19"/>
                  </a:cubicBezTo>
                  <a:cubicBezTo>
                    <a:pt x="61" y="62"/>
                    <a:pt x="61" y="62"/>
                    <a:pt x="61" y="62"/>
                  </a:cubicBezTo>
                  <a:cubicBezTo>
                    <a:pt x="65" y="65"/>
                    <a:pt x="71" y="65"/>
                    <a:pt x="74" y="61"/>
                  </a:cubicBezTo>
                  <a:cubicBezTo>
                    <a:pt x="74" y="61"/>
                    <a:pt x="74" y="61"/>
                    <a:pt x="74" y="61"/>
                  </a:cubicBezTo>
                  <a:cubicBezTo>
                    <a:pt x="78" y="56"/>
                    <a:pt x="77" y="50"/>
                    <a:pt x="73" y="47"/>
                  </a:cubicBezTo>
                  <a:cubicBezTo>
                    <a:pt x="17" y="4"/>
                    <a:pt x="17" y="4"/>
                    <a:pt x="17" y="4"/>
                  </a:cubicBezTo>
                  <a:cubicBezTo>
                    <a:pt x="13" y="0"/>
                    <a:pt x="7" y="1"/>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77"/>
            <p:cNvSpPr>
              <a:spLocks/>
            </p:cNvSpPr>
            <p:nvPr/>
          </p:nvSpPr>
          <p:spPr bwMode="auto">
            <a:xfrm>
              <a:off x="141287" y="4376738"/>
              <a:ext cx="288925" cy="244475"/>
            </a:xfrm>
            <a:custGeom>
              <a:avLst/>
              <a:gdLst>
                <a:gd name="T0" fmla="*/ 3 w 77"/>
                <a:gd name="T1" fmla="*/ 5 h 65"/>
                <a:gd name="T2" fmla="*/ 5 w 77"/>
                <a:gd name="T3" fmla="*/ 19 h 65"/>
                <a:gd name="T4" fmla="*/ 61 w 77"/>
                <a:gd name="T5" fmla="*/ 62 h 65"/>
                <a:gd name="T6" fmla="*/ 74 w 77"/>
                <a:gd name="T7" fmla="*/ 61 h 65"/>
                <a:gd name="T8" fmla="*/ 74 w 77"/>
                <a:gd name="T9" fmla="*/ 61 h 65"/>
                <a:gd name="T10" fmla="*/ 72 w 77"/>
                <a:gd name="T11" fmla="*/ 47 h 65"/>
                <a:gd name="T12" fmla="*/ 17 w 77"/>
                <a:gd name="T13" fmla="*/ 4 h 65"/>
                <a:gd name="T14" fmla="*/ 3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3" y="5"/>
                  </a:moveTo>
                  <a:cubicBezTo>
                    <a:pt x="0" y="9"/>
                    <a:pt x="1" y="15"/>
                    <a:pt x="5" y="19"/>
                  </a:cubicBezTo>
                  <a:cubicBezTo>
                    <a:pt x="61" y="62"/>
                    <a:pt x="61" y="62"/>
                    <a:pt x="61" y="62"/>
                  </a:cubicBezTo>
                  <a:cubicBezTo>
                    <a:pt x="65" y="65"/>
                    <a:pt x="71" y="65"/>
                    <a:pt x="74" y="61"/>
                  </a:cubicBezTo>
                  <a:cubicBezTo>
                    <a:pt x="74" y="61"/>
                    <a:pt x="74" y="61"/>
                    <a:pt x="74" y="61"/>
                  </a:cubicBezTo>
                  <a:cubicBezTo>
                    <a:pt x="77" y="56"/>
                    <a:pt x="77" y="50"/>
                    <a:pt x="72" y="47"/>
                  </a:cubicBezTo>
                  <a:cubicBezTo>
                    <a:pt x="17" y="4"/>
                    <a:pt x="17" y="4"/>
                    <a:pt x="17" y="4"/>
                  </a:cubicBezTo>
                  <a:cubicBezTo>
                    <a:pt x="13" y="0"/>
                    <a:pt x="7" y="1"/>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78"/>
            <p:cNvSpPr>
              <a:spLocks/>
            </p:cNvSpPr>
            <p:nvPr/>
          </p:nvSpPr>
          <p:spPr bwMode="auto">
            <a:xfrm>
              <a:off x="206375" y="4308475"/>
              <a:ext cx="288925" cy="244475"/>
            </a:xfrm>
            <a:custGeom>
              <a:avLst/>
              <a:gdLst>
                <a:gd name="T0" fmla="*/ 4 w 77"/>
                <a:gd name="T1" fmla="*/ 5 h 65"/>
                <a:gd name="T2" fmla="*/ 5 w 77"/>
                <a:gd name="T3" fmla="*/ 18 h 65"/>
                <a:gd name="T4" fmla="*/ 61 w 77"/>
                <a:gd name="T5" fmla="*/ 62 h 65"/>
                <a:gd name="T6" fmla="*/ 74 w 77"/>
                <a:gd name="T7" fmla="*/ 60 h 65"/>
                <a:gd name="T8" fmla="*/ 74 w 77"/>
                <a:gd name="T9" fmla="*/ 60 h 65"/>
                <a:gd name="T10" fmla="*/ 73 w 77"/>
                <a:gd name="T11" fmla="*/ 46 h 65"/>
                <a:gd name="T12" fmla="*/ 17 w 77"/>
                <a:gd name="T13" fmla="*/ 3 h 65"/>
                <a:gd name="T14" fmla="*/ 4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4" y="5"/>
                  </a:moveTo>
                  <a:cubicBezTo>
                    <a:pt x="0" y="9"/>
                    <a:pt x="1" y="15"/>
                    <a:pt x="5" y="18"/>
                  </a:cubicBezTo>
                  <a:cubicBezTo>
                    <a:pt x="61" y="62"/>
                    <a:pt x="61" y="62"/>
                    <a:pt x="61" y="62"/>
                  </a:cubicBezTo>
                  <a:cubicBezTo>
                    <a:pt x="65" y="65"/>
                    <a:pt x="71" y="64"/>
                    <a:pt x="74" y="60"/>
                  </a:cubicBezTo>
                  <a:cubicBezTo>
                    <a:pt x="74" y="60"/>
                    <a:pt x="74" y="60"/>
                    <a:pt x="74" y="60"/>
                  </a:cubicBezTo>
                  <a:cubicBezTo>
                    <a:pt x="77" y="56"/>
                    <a:pt x="77" y="50"/>
                    <a:pt x="73" y="46"/>
                  </a:cubicBezTo>
                  <a:cubicBezTo>
                    <a:pt x="17" y="3"/>
                    <a:pt x="17" y="3"/>
                    <a:pt x="17" y="3"/>
                  </a:cubicBezTo>
                  <a:cubicBezTo>
                    <a:pt x="13" y="0"/>
                    <a:pt x="7" y="0"/>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79"/>
            <p:cNvSpPr>
              <a:spLocks/>
            </p:cNvSpPr>
            <p:nvPr/>
          </p:nvSpPr>
          <p:spPr bwMode="auto">
            <a:xfrm>
              <a:off x="220662" y="4154488"/>
              <a:ext cx="371475" cy="627063"/>
            </a:xfrm>
            <a:custGeom>
              <a:avLst/>
              <a:gdLst>
                <a:gd name="T0" fmla="*/ 68 w 99"/>
                <a:gd name="T1" fmla="*/ 0 h 167"/>
                <a:gd name="T2" fmla="*/ 12 w 99"/>
                <a:gd name="T3" fmla="*/ 7 h 167"/>
                <a:gd name="T4" fmla="*/ 1 w 99"/>
                <a:gd name="T5" fmla="*/ 21 h 167"/>
                <a:gd name="T6" fmla="*/ 17 w 99"/>
                <a:gd name="T7" fmla="*/ 156 h 167"/>
                <a:gd name="T8" fmla="*/ 31 w 99"/>
                <a:gd name="T9" fmla="*/ 167 h 167"/>
                <a:gd name="T10" fmla="*/ 88 w 99"/>
                <a:gd name="T11" fmla="*/ 160 h 167"/>
                <a:gd name="T12" fmla="*/ 98 w 99"/>
                <a:gd name="T13" fmla="*/ 146 h 167"/>
                <a:gd name="T14" fmla="*/ 82 w 99"/>
                <a:gd name="T15" fmla="*/ 11 h 167"/>
                <a:gd name="T16" fmla="*/ 68 w 99"/>
                <a:gd name="T1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67">
                  <a:moveTo>
                    <a:pt x="68" y="0"/>
                  </a:moveTo>
                  <a:cubicBezTo>
                    <a:pt x="12" y="7"/>
                    <a:pt x="12" y="7"/>
                    <a:pt x="12" y="7"/>
                  </a:cubicBezTo>
                  <a:cubicBezTo>
                    <a:pt x="5" y="8"/>
                    <a:pt x="0" y="14"/>
                    <a:pt x="1" y="21"/>
                  </a:cubicBezTo>
                  <a:cubicBezTo>
                    <a:pt x="17" y="156"/>
                    <a:pt x="17" y="156"/>
                    <a:pt x="17" y="156"/>
                  </a:cubicBezTo>
                  <a:cubicBezTo>
                    <a:pt x="18" y="163"/>
                    <a:pt x="24" y="167"/>
                    <a:pt x="31" y="167"/>
                  </a:cubicBezTo>
                  <a:cubicBezTo>
                    <a:pt x="88" y="160"/>
                    <a:pt x="88" y="160"/>
                    <a:pt x="88" y="160"/>
                  </a:cubicBezTo>
                  <a:cubicBezTo>
                    <a:pt x="94" y="159"/>
                    <a:pt x="99" y="153"/>
                    <a:pt x="98" y="146"/>
                  </a:cubicBezTo>
                  <a:cubicBezTo>
                    <a:pt x="82" y="11"/>
                    <a:pt x="82" y="11"/>
                    <a:pt x="82" y="11"/>
                  </a:cubicBezTo>
                  <a:cubicBezTo>
                    <a:pt x="81" y="4"/>
                    <a:pt x="75" y="0"/>
                    <a:pt x="68" y="0"/>
                  </a:cubicBez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80"/>
            <p:cNvSpPr>
              <a:spLocks/>
            </p:cNvSpPr>
            <p:nvPr/>
          </p:nvSpPr>
          <p:spPr bwMode="auto">
            <a:xfrm>
              <a:off x="333375" y="4200525"/>
              <a:ext cx="85725" cy="19050"/>
            </a:xfrm>
            <a:custGeom>
              <a:avLst/>
              <a:gdLst>
                <a:gd name="T0" fmla="*/ 1 w 23"/>
                <a:gd name="T1" fmla="*/ 3 h 5"/>
                <a:gd name="T2" fmla="*/ 22 w 23"/>
                <a:gd name="T3" fmla="*/ 0 h 5"/>
                <a:gd name="T4" fmla="*/ 23 w 23"/>
                <a:gd name="T5" fmla="*/ 1 h 5"/>
                <a:gd name="T6" fmla="*/ 22 w 23"/>
                <a:gd name="T7" fmla="*/ 2 h 5"/>
                <a:gd name="T8" fmla="*/ 1 w 23"/>
                <a:gd name="T9" fmla="*/ 5 h 5"/>
                <a:gd name="T10" fmla="*/ 0 w 23"/>
                <a:gd name="T11" fmla="*/ 4 h 5"/>
                <a:gd name="T12" fmla="*/ 1 w 2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1" y="3"/>
                  </a:moveTo>
                  <a:cubicBezTo>
                    <a:pt x="22" y="0"/>
                    <a:pt x="22" y="0"/>
                    <a:pt x="22" y="0"/>
                  </a:cubicBezTo>
                  <a:cubicBezTo>
                    <a:pt x="22" y="0"/>
                    <a:pt x="23" y="0"/>
                    <a:pt x="23" y="1"/>
                  </a:cubicBezTo>
                  <a:cubicBezTo>
                    <a:pt x="23" y="2"/>
                    <a:pt x="23" y="2"/>
                    <a:pt x="22" y="2"/>
                  </a:cubicBezTo>
                  <a:cubicBezTo>
                    <a:pt x="1" y="5"/>
                    <a:pt x="1" y="5"/>
                    <a:pt x="1" y="5"/>
                  </a:cubicBezTo>
                  <a:cubicBezTo>
                    <a:pt x="0" y="5"/>
                    <a:pt x="0" y="4"/>
                    <a:pt x="0" y="4"/>
                  </a:cubicBezTo>
                  <a:cubicBezTo>
                    <a:pt x="0" y="3"/>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81"/>
            <p:cNvSpPr>
              <a:spLocks/>
            </p:cNvSpPr>
            <p:nvPr/>
          </p:nvSpPr>
          <p:spPr bwMode="auto">
            <a:xfrm>
              <a:off x="407987" y="4676775"/>
              <a:ext cx="57150" cy="60325"/>
            </a:xfrm>
            <a:custGeom>
              <a:avLst/>
              <a:gdLst>
                <a:gd name="T0" fmla="*/ 8 w 15"/>
                <a:gd name="T1" fmla="*/ 15 h 16"/>
                <a:gd name="T2" fmla="*/ 0 w 15"/>
                <a:gd name="T3" fmla="*/ 9 h 16"/>
                <a:gd name="T4" fmla="*/ 7 w 15"/>
                <a:gd name="T5" fmla="*/ 1 h 16"/>
                <a:gd name="T6" fmla="*/ 15 w 15"/>
                <a:gd name="T7" fmla="*/ 7 h 16"/>
                <a:gd name="T8" fmla="*/ 8 w 15"/>
                <a:gd name="T9" fmla="*/ 15 h 16"/>
              </a:gdLst>
              <a:ahLst/>
              <a:cxnLst>
                <a:cxn ang="0">
                  <a:pos x="T0" y="T1"/>
                </a:cxn>
                <a:cxn ang="0">
                  <a:pos x="T2" y="T3"/>
                </a:cxn>
                <a:cxn ang="0">
                  <a:pos x="T4" y="T5"/>
                </a:cxn>
                <a:cxn ang="0">
                  <a:pos x="T6" y="T7"/>
                </a:cxn>
                <a:cxn ang="0">
                  <a:pos x="T8" y="T9"/>
                </a:cxn>
              </a:cxnLst>
              <a:rect l="0" t="0" r="r" b="b"/>
              <a:pathLst>
                <a:path w="15" h="16">
                  <a:moveTo>
                    <a:pt x="8" y="15"/>
                  </a:moveTo>
                  <a:cubicBezTo>
                    <a:pt x="4" y="16"/>
                    <a:pt x="1" y="13"/>
                    <a:pt x="0" y="9"/>
                  </a:cubicBezTo>
                  <a:cubicBezTo>
                    <a:pt x="0" y="5"/>
                    <a:pt x="3" y="1"/>
                    <a:pt x="7" y="1"/>
                  </a:cubicBezTo>
                  <a:cubicBezTo>
                    <a:pt x="11" y="0"/>
                    <a:pt x="14" y="3"/>
                    <a:pt x="15" y="7"/>
                  </a:cubicBezTo>
                  <a:cubicBezTo>
                    <a:pt x="15" y="11"/>
                    <a:pt x="12" y="15"/>
                    <a:pt x="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82"/>
            <p:cNvSpPr>
              <a:spLocks/>
            </p:cNvSpPr>
            <p:nvPr/>
          </p:nvSpPr>
          <p:spPr bwMode="auto">
            <a:xfrm>
              <a:off x="250825" y="4244975"/>
              <a:ext cx="311150" cy="420688"/>
            </a:xfrm>
            <a:custGeom>
              <a:avLst/>
              <a:gdLst>
                <a:gd name="T0" fmla="*/ 196 w 196"/>
                <a:gd name="T1" fmla="*/ 246 h 265"/>
                <a:gd name="T2" fmla="*/ 31 w 196"/>
                <a:gd name="T3" fmla="*/ 265 h 265"/>
                <a:gd name="T4" fmla="*/ 0 w 196"/>
                <a:gd name="T5" fmla="*/ 19 h 265"/>
                <a:gd name="T6" fmla="*/ 165 w 196"/>
                <a:gd name="T7" fmla="*/ 0 h 265"/>
                <a:gd name="T8" fmla="*/ 196 w 196"/>
                <a:gd name="T9" fmla="*/ 246 h 265"/>
              </a:gdLst>
              <a:ahLst/>
              <a:cxnLst>
                <a:cxn ang="0">
                  <a:pos x="T0" y="T1"/>
                </a:cxn>
                <a:cxn ang="0">
                  <a:pos x="T2" y="T3"/>
                </a:cxn>
                <a:cxn ang="0">
                  <a:pos x="T4" y="T5"/>
                </a:cxn>
                <a:cxn ang="0">
                  <a:pos x="T6" y="T7"/>
                </a:cxn>
                <a:cxn ang="0">
                  <a:pos x="T8" y="T9"/>
                </a:cxn>
              </a:cxnLst>
              <a:rect l="0" t="0" r="r" b="b"/>
              <a:pathLst>
                <a:path w="196" h="265">
                  <a:moveTo>
                    <a:pt x="196" y="246"/>
                  </a:moveTo>
                  <a:lnTo>
                    <a:pt x="31" y="265"/>
                  </a:lnTo>
                  <a:lnTo>
                    <a:pt x="0" y="19"/>
                  </a:lnTo>
                  <a:lnTo>
                    <a:pt x="165" y="0"/>
                  </a:lnTo>
                  <a:lnTo>
                    <a:pt x="196" y="246"/>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83"/>
            <p:cNvSpPr>
              <a:spLocks/>
            </p:cNvSpPr>
            <p:nvPr/>
          </p:nvSpPr>
          <p:spPr bwMode="auto">
            <a:xfrm>
              <a:off x="415925" y="4687888"/>
              <a:ext cx="41275" cy="38100"/>
            </a:xfrm>
            <a:custGeom>
              <a:avLst/>
              <a:gdLst>
                <a:gd name="T0" fmla="*/ 5 w 11"/>
                <a:gd name="T1" fmla="*/ 0 h 10"/>
                <a:gd name="T2" fmla="*/ 1 w 11"/>
                <a:gd name="T3" fmla="*/ 6 h 10"/>
                <a:gd name="T4" fmla="*/ 6 w 11"/>
                <a:gd name="T5" fmla="*/ 10 h 10"/>
                <a:gd name="T6" fmla="*/ 10 w 11"/>
                <a:gd name="T7" fmla="*/ 4 h 10"/>
                <a:gd name="T8" fmla="*/ 5 w 11"/>
                <a:gd name="T9" fmla="*/ 0 h 10"/>
              </a:gdLst>
              <a:ahLst/>
              <a:cxnLst>
                <a:cxn ang="0">
                  <a:pos x="T0" y="T1"/>
                </a:cxn>
                <a:cxn ang="0">
                  <a:pos x="T2" y="T3"/>
                </a:cxn>
                <a:cxn ang="0">
                  <a:pos x="T4" y="T5"/>
                </a:cxn>
                <a:cxn ang="0">
                  <a:pos x="T6" y="T7"/>
                </a:cxn>
                <a:cxn ang="0">
                  <a:pos x="T8" y="T9"/>
                </a:cxn>
              </a:cxnLst>
              <a:rect l="0" t="0" r="r" b="b"/>
              <a:pathLst>
                <a:path w="11" h="10">
                  <a:moveTo>
                    <a:pt x="5" y="0"/>
                  </a:moveTo>
                  <a:cubicBezTo>
                    <a:pt x="2" y="0"/>
                    <a:pt x="0" y="3"/>
                    <a:pt x="1" y="6"/>
                  </a:cubicBezTo>
                  <a:cubicBezTo>
                    <a:pt x="1" y="8"/>
                    <a:pt x="3" y="10"/>
                    <a:pt x="6" y="10"/>
                  </a:cubicBezTo>
                  <a:cubicBezTo>
                    <a:pt x="9" y="10"/>
                    <a:pt x="11" y="7"/>
                    <a:pt x="10" y="4"/>
                  </a:cubicBezTo>
                  <a:cubicBezTo>
                    <a:pt x="10" y="2"/>
                    <a:pt x="8" y="0"/>
                    <a:pt x="5" y="0"/>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84"/>
            <p:cNvSpPr>
              <a:spLocks/>
            </p:cNvSpPr>
            <p:nvPr/>
          </p:nvSpPr>
          <p:spPr bwMode="auto">
            <a:xfrm>
              <a:off x="371475" y="4154488"/>
              <a:ext cx="220663" cy="612775"/>
            </a:xfrm>
            <a:custGeom>
              <a:avLst/>
              <a:gdLst>
                <a:gd name="T0" fmla="*/ 28 w 59"/>
                <a:gd name="T1" fmla="*/ 0 h 163"/>
                <a:gd name="T2" fmla="*/ 0 w 59"/>
                <a:gd name="T3" fmla="*/ 4 h 163"/>
                <a:gd name="T4" fmla="*/ 1 w 59"/>
                <a:gd name="T5" fmla="*/ 13 h 163"/>
                <a:gd name="T6" fmla="*/ 12 w 59"/>
                <a:gd name="T7" fmla="*/ 12 h 163"/>
                <a:gd name="T8" fmla="*/ 13 w 59"/>
                <a:gd name="T9" fmla="*/ 13 h 163"/>
                <a:gd name="T10" fmla="*/ 12 w 59"/>
                <a:gd name="T11" fmla="*/ 14 h 163"/>
                <a:gd name="T12" fmla="*/ 1 w 59"/>
                <a:gd name="T13" fmla="*/ 16 h 163"/>
                <a:gd name="T14" fmla="*/ 2 w 59"/>
                <a:gd name="T15" fmla="*/ 28 h 163"/>
                <a:gd name="T16" fmla="*/ 38 w 59"/>
                <a:gd name="T17" fmla="*/ 24 h 163"/>
                <a:gd name="T18" fmla="*/ 51 w 59"/>
                <a:gd name="T19" fmla="*/ 128 h 163"/>
                <a:gd name="T20" fmla="*/ 15 w 59"/>
                <a:gd name="T21" fmla="*/ 132 h 163"/>
                <a:gd name="T22" fmla="*/ 16 w 59"/>
                <a:gd name="T23" fmla="*/ 140 h 163"/>
                <a:gd name="T24" fmla="*/ 17 w 59"/>
                <a:gd name="T25" fmla="*/ 140 h 163"/>
                <a:gd name="T26" fmla="*/ 25 w 59"/>
                <a:gd name="T27" fmla="*/ 146 h 163"/>
                <a:gd name="T28" fmla="*/ 18 w 59"/>
                <a:gd name="T29" fmla="*/ 154 h 163"/>
                <a:gd name="T30" fmla="*/ 18 w 59"/>
                <a:gd name="T31" fmla="*/ 154 h 163"/>
                <a:gd name="T32" fmla="*/ 19 w 59"/>
                <a:gd name="T33" fmla="*/ 163 h 163"/>
                <a:gd name="T34" fmla="*/ 48 w 59"/>
                <a:gd name="T35" fmla="*/ 160 h 163"/>
                <a:gd name="T36" fmla="*/ 58 w 59"/>
                <a:gd name="T37" fmla="*/ 146 h 163"/>
                <a:gd name="T38" fmla="*/ 42 w 59"/>
                <a:gd name="T39" fmla="*/ 11 h 163"/>
                <a:gd name="T40" fmla="*/ 28 w 59"/>
                <a:gd name="T4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163">
                  <a:moveTo>
                    <a:pt x="28" y="0"/>
                  </a:moveTo>
                  <a:cubicBezTo>
                    <a:pt x="0" y="4"/>
                    <a:pt x="0" y="4"/>
                    <a:pt x="0" y="4"/>
                  </a:cubicBezTo>
                  <a:cubicBezTo>
                    <a:pt x="1" y="13"/>
                    <a:pt x="1" y="13"/>
                    <a:pt x="1" y="13"/>
                  </a:cubicBezTo>
                  <a:cubicBezTo>
                    <a:pt x="12" y="12"/>
                    <a:pt x="12" y="12"/>
                    <a:pt x="12" y="12"/>
                  </a:cubicBezTo>
                  <a:cubicBezTo>
                    <a:pt x="12" y="12"/>
                    <a:pt x="13" y="12"/>
                    <a:pt x="13" y="13"/>
                  </a:cubicBezTo>
                  <a:cubicBezTo>
                    <a:pt x="13" y="14"/>
                    <a:pt x="13" y="14"/>
                    <a:pt x="12" y="14"/>
                  </a:cubicBezTo>
                  <a:cubicBezTo>
                    <a:pt x="1" y="16"/>
                    <a:pt x="1" y="16"/>
                    <a:pt x="1" y="16"/>
                  </a:cubicBezTo>
                  <a:cubicBezTo>
                    <a:pt x="2" y="28"/>
                    <a:pt x="2" y="28"/>
                    <a:pt x="2" y="28"/>
                  </a:cubicBezTo>
                  <a:cubicBezTo>
                    <a:pt x="38" y="24"/>
                    <a:pt x="38" y="24"/>
                    <a:pt x="38" y="24"/>
                  </a:cubicBezTo>
                  <a:cubicBezTo>
                    <a:pt x="51" y="128"/>
                    <a:pt x="51" y="128"/>
                    <a:pt x="51" y="128"/>
                  </a:cubicBezTo>
                  <a:cubicBezTo>
                    <a:pt x="15" y="132"/>
                    <a:pt x="15" y="132"/>
                    <a:pt x="15" y="132"/>
                  </a:cubicBezTo>
                  <a:cubicBezTo>
                    <a:pt x="16" y="140"/>
                    <a:pt x="16" y="140"/>
                    <a:pt x="16" y="140"/>
                  </a:cubicBezTo>
                  <a:cubicBezTo>
                    <a:pt x="16" y="140"/>
                    <a:pt x="16" y="140"/>
                    <a:pt x="17" y="140"/>
                  </a:cubicBezTo>
                  <a:cubicBezTo>
                    <a:pt x="21" y="139"/>
                    <a:pt x="24" y="142"/>
                    <a:pt x="25" y="146"/>
                  </a:cubicBezTo>
                  <a:cubicBezTo>
                    <a:pt x="25" y="150"/>
                    <a:pt x="22" y="154"/>
                    <a:pt x="18" y="154"/>
                  </a:cubicBezTo>
                  <a:cubicBezTo>
                    <a:pt x="18" y="154"/>
                    <a:pt x="18" y="154"/>
                    <a:pt x="18" y="154"/>
                  </a:cubicBezTo>
                  <a:cubicBezTo>
                    <a:pt x="19" y="163"/>
                    <a:pt x="19" y="163"/>
                    <a:pt x="19" y="163"/>
                  </a:cubicBezTo>
                  <a:cubicBezTo>
                    <a:pt x="48" y="160"/>
                    <a:pt x="48" y="160"/>
                    <a:pt x="48" y="160"/>
                  </a:cubicBezTo>
                  <a:cubicBezTo>
                    <a:pt x="54" y="159"/>
                    <a:pt x="59" y="153"/>
                    <a:pt x="58" y="146"/>
                  </a:cubicBezTo>
                  <a:cubicBezTo>
                    <a:pt x="42" y="11"/>
                    <a:pt x="42" y="11"/>
                    <a:pt x="42" y="11"/>
                  </a:cubicBezTo>
                  <a:cubicBezTo>
                    <a:pt x="41" y="4"/>
                    <a:pt x="35" y="0"/>
                    <a:pt x="28"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85"/>
            <p:cNvSpPr>
              <a:spLocks/>
            </p:cNvSpPr>
            <p:nvPr/>
          </p:nvSpPr>
          <p:spPr bwMode="auto">
            <a:xfrm>
              <a:off x="374650" y="4200525"/>
              <a:ext cx="44450" cy="14288"/>
            </a:xfrm>
            <a:custGeom>
              <a:avLst/>
              <a:gdLst>
                <a:gd name="T0" fmla="*/ 12 w 12"/>
                <a:gd name="T1" fmla="*/ 1 h 4"/>
                <a:gd name="T2" fmla="*/ 11 w 12"/>
                <a:gd name="T3" fmla="*/ 0 h 4"/>
                <a:gd name="T4" fmla="*/ 0 w 12"/>
                <a:gd name="T5" fmla="*/ 1 h 4"/>
                <a:gd name="T6" fmla="*/ 0 w 12"/>
                <a:gd name="T7" fmla="*/ 4 h 4"/>
                <a:gd name="T8" fmla="*/ 11 w 12"/>
                <a:gd name="T9" fmla="*/ 2 h 4"/>
                <a:gd name="T10" fmla="*/ 12 w 12"/>
                <a:gd name="T11" fmla="*/ 1 h 4"/>
              </a:gdLst>
              <a:ahLst/>
              <a:cxnLst>
                <a:cxn ang="0">
                  <a:pos x="T0" y="T1"/>
                </a:cxn>
                <a:cxn ang="0">
                  <a:pos x="T2" y="T3"/>
                </a:cxn>
                <a:cxn ang="0">
                  <a:pos x="T4" y="T5"/>
                </a:cxn>
                <a:cxn ang="0">
                  <a:pos x="T6" y="T7"/>
                </a:cxn>
                <a:cxn ang="0">
                  <a:pos x="T8" y="T9"/>
                </a:cxn>
                <a:cxn ang="0">
                  <a:pos x="T10" y="T11"/>
                </a:cxn>
              </a:cxnLst>
              <a:rect l="0" t="0" r="r" b="b"/>
              <a:pathLst>
                <a:path w="12" h="4">
                  <a:moveTo>
                    <a:pt x="12" y="1"/>
                  </a:moveTo>
                  <a:cubicBezTo>
                    <a:pt x="12" y="0"/>
                    <a:pt x="11" y="0"/>
                    <a:pt x="11" y="0"/>
                  </a:cubicBezTo>
                  <a:cubicBezTo>
                    <a:pt x="0" y="1"/>
                    <a:pt x="0" y="1"/>
                    <a:pt x="0" y="1"/>
                  </a:cubicBezTo>
                  <a:cubicBezTo>
                    <a:pt x="0" y="4"/>
                    <a:pt x="0" y="4"/>
                    <a:pt x="0" y="4"/>
                  </a:cubicBezTo>
                  <a:cubicBezTo>
                    <a:pt x="11" y="2"/>
                    <a:pt x="11" y="2"/>
                    <a:pt x="11" y="2"/>
                  </a:cubicBezTo>
                  <a:cubicBezTo>
                    <a:pt x="12" y="2"/>
                    <a:pt x="12" y="2"/>
                    <a:pt x="12" y="1"/>
                  </a:cubicBezTo>
                  <a:close/>
                </a:path>
              </a:pathLst>
            </a:custGeom>
            <a:solidFill>
              <a:srgbClr val="DAE1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086"/>
            <p:cNvSpPr>
              <a:spLocks/>
            </p:cNvSpPr>
            <p:nvPr/>
          </p:nvSpPr>
          <p:spPr bwMode="auto">
            <a:xfrm>
              <a:off x="430212" y="4676775"/>
              <a:ext cx="34925" cy="57150"/>
            </a:xfrm>
            <a:custGeom>
              <a:avLst/>
              <a:gdLst>
                <a:gd name="T0" fmla="*/ 9 w 9"/>
                <a:gd name="T1" fmla="*/ 7 h 15"/>
                <a:gd name="T2" fmla="*/ 1 w 9"/>
                <a:gd name="T3" fmla="*/ 1 h 15"/>
                <a:gd name="T4" fmla="*/ 0 w 9"/>
                <a:gd name="T5" fmla="*/ 1 h 15"/>
                <a:gd name="T6" fmla="*/ 0 w 9"/>
                <a:gd name="T7" fmla="*/ 3 h 15"/>
                <a:gd name="T8" fmla="*/ 1 w 9"/>
                <a:gd name="T9" fmla="*/ 3 h 15"/>
                <a:gd name="T10" fmla="*/ 6 w 9"/>
                <a:gd name="T11" fmla="*/ 7 h 15"/>
                <a:gd name="T12" fmla="*/ 2 w 9"/>
                <a:gd name="T13" fmla="*/ 13 h 15"/>
                <a:gd name="T14" fmla="*/ 2 w 9"/>
                <a:gd name="T15" fmla="*/ 13 h 15"/>
                <a:gd name="T16" fmla="*/ 2 w 9"/>
                <a:gd name="T17" fmla="*/ 15 h 15"/>
                <a:gd name="T18" fmla="*/ 2 w 9"/>
                <a:gd name="T19" fmla="*/ 15 h 15"/>
                <a:gd name="T20" fmla="*/ 9 w 9"/>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5">
                  <a:moveTo>
                    <a:pt x="9" y="7"/>
                  </a:moveTo>
                  <a:cubicBezTo>
                    <a:pt x="8" y="3"/>
                    <a:pt x="5" y="0"/>
                    <a:pt x="1" y="1"/>
                  </a:cubicBezTo>
                  <a:cubicBezTo>
                    <a:pt x="0" y="1"/>
                    <a:pt x="0" y="1"/>
                    <a:pt x="0" y="1"/>
                  </a:cubicBezTo>
                  <a:cubicBezTo>
                    <a:pt x="0" y="3"/>
                    <a:pt x="0" y="3"/>
                    <a:pt x="0" y="3"/>
                  </a:cubicBezTo>
                  <a:cubicBezTo>
                    <a:pt x="1" y="3"/>
                    <a:pt x="1" y="3"/>
                    <a:pt x="1" y="3"/>
                  </a:cubicBezTo>
                  <a:cubicBezTo>
                    <a:pt x="4" y="3"/>
                    <a:pt x="6" y="5"/>
                    <a:pt x="6" y="7"/>
                  </a:cubicBezTo>
                  <a:cubicBezTo>
                    <a:pt x="7" y="10"/>
                    <a:pt x="5" y="13"/>
                    <a:pt x="2" y="13"/>
                  </a:cubicBezTo>
                  <a:cubicBezTo>
                    <a:pt x="2" y="13"/>
                    <a:pt x="2" y="13"/>
                    <a:pt x="2" y="13"/>
                  </a:cubicBezTo>
                  <a:cubicBezTo>
                    <a:pt x="2" y="15"/>
                    <a:pt x="2" y="15"/>
                    <a:pt x="2" y="15"/>
                  </a:cubicBezTo>
                  <a:cubicBezTo>
                    <a:pt x="2" y="15"/>
                    <a:pt x="2" y="15"/>
                    <a:pt x="2" y="15"/>
                  </a:cubicBezTo>
                  <a:cubicBezTo>
                    <a:pt x="6" y="15"/>
                    <a:pt x="9" y="11"/>
                    <a:pt x="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087"/>
            <p:cNvSpPr>
              <a:spLocks/>
            </p:cNvSpPr>
            <p:nvPr/>
          </p:nvSpPr>
          <p:spPr bwMode="auto">
            <a:xfrm>
              <a:off x="377825" y="4244975"/>
              <a:ext cx="184150" cy="406400"/>
            </a:xfrm>
            <a:custGeom>
              <a:avLst/>
              <a:gdLst>
                <a:gd name="T0" fmla="*/ 85 w 116"/>
                <a:gd name="T1" fmla="*/ 0 h 256"/>
                <a:gd name="T2" fmla="*/ 0 w 116"/>
                <a:gd name="T3" fmla="*/ 10 h 256"/>
                <a:gd name="T4" fmla="*/ 31 w 116"/>
                <a:gd name="T5" fmla="*/ 256 h 256"/>
                <a:gd name="T6" fmla="*/ 116 w 116"/>
                <a:gd name="T7" fmla="*/ 246 h 256"/>
                <a:gd name="T8" fmla="*/ 85 w 116"/>
                <a:gd name="T9" fmla="*/ 0 h 256"/>
              </a:gdLst>
              <a:ahLst/>
              <a:cxnLst>
                <a:cxn ang="0">
                  <a:pos x="T0" y="T1"/>
                </a:cxn>
                <a:cxn ang="0">
                  <a:pos x="T2" y="T3"/>
                </a:cxn>
                <a:cxn ang="0">
                  <a:pos x="T4" y="T5"/>
                </a:cxn>
                <a:cxn ang="0">
                  <a:pos x="T6" y="T7"/>
                </a:cxn>
                <a:cxn ang="0">
                  <a:pos x="T8" y="T9"/>
                </a:cxn>
              </a:cxnLst>
              <a:rect l="0" t="0" r="r" b="b"/>
              <a:pathLst>
                <a:path w="116" h="256">
                  <a:moveTo>
                    <a:pt x="85" y="0"/>
                  </a:moveTo>
                  <a:lnTo>
                    <a:pt x="0" y="10"/>
                  </a:lnTo>
                  <a:lnTo>
                    <a:pt x="31" y="256"/>
                  </a:lnTo>
                  <a:lnTo>
                    <a:pt x="116" y="246"/>
                  </a:lnTo>
                  <a:lnTo>
                    <a:pt x="8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088"/>
            <p:cNvSpPr>
              <a:spLocks/>
            </p:cNvSpPr>
            <p:nvPr/>
          </p:nvSpPr>
          <p:spPr bwMode="auto">
            <a:xfrm>
              <a:off x="531812" y="4500563"/>
              <a:ext cx="131763" cy="153988"/>
            </a:xfrm>
            <a:custGeom>
              <a:avLst/>
              <a:gdLst>
                <a:gd name="T0" fmla="*/ 0 w 83"/>
                <a:gd name="T1" fmla="*/ 28 h 97"/>
                <a:gd name="T2" fmla="*/ 33 w 83"/>
                <a:gd name="T3" fmla="*/ 97 h 97"/>
                <a:gd name="T4" fmla="*/ 83 w 83"/>
                <a:gd name="T5" fmla="*/ 73 h 97"/>
                <a:gd name="T6" fmla="*/ 38 w 83"/>
                <a:gd name="T7" fmla="*/ 0 h 97"/>
                <a:gd name="T8" fmla="*/ 0 w 83"/>
                <a:gd name="T9" fmla="*/ 28 h 97"/>
              </a:gdLst>
              <a:ahLst/>
              <a:cxnLst>
                <a:cxn ang="0">
                  <a:pos x="T0" y="T1"/>
                </a:cxn>
                <a:cxn ang="0">
                  <a:pos x="T2" y="T3"/>
                </a:cxn>
                <a:cxn ang="0">
                  <a:pos x="T4" y="T5"/>
                </a:cxn>
                <a:cxn ang="0">
                  <a:pos x="T6" y="T7"/>
                </a:cxn>
                <a:cxn ang="0">
                  <a:pos x="T8" y="T9"/>
                </a:cxn>
              </a:cxnLst>
              <a:rect l="0" t="0" r="r" b="b"/>
              <a:pathLst>
                <a:path w="83" h="97">
                  <a:moveTo>
                    <a:pt x="0" y="28"/>
                  </a:moveTo>
                  <a:lnTo>
                    <a:pt x="33" y="97"/>
                  </a:lnTo>
                  <a:lnTo>
                    <a:pt x="83" y="73"/>
                  </a:lnTo>
                  <a:lnTo>
                    <a:pt x="38" y="0"/>
                  </a:lnTo>
                  <a:lnTo>
                    <a:pt x="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089"/>
            <p:cNvSpPr>
              <a:spLocks/>
            </p:cNvSpPr>
            <p:nvPr/>
          </p:nvSpPr>
          <p:spPr bwMode="auto">
            <a:xfrm>
              <a:off x="468312" y="4500563"/>
              <a:ext cx="168275" cy="96838"/>
            </a:xfrm>
            <a:custGeom>
              <a:avLst/>
              <a:gdLst>
                <a:gd name="T0" fmla="*/ 45 w 45"/>
                <a:gd name="T1" fmla="*/ 21 h 26"/>
                <a:gd name="T2" fmla="*/ 19 w 45"/>
                <a:gd name="T3" fmla="*/ 25 h 26"/>
                <a:gd name="T4" fmla="*/ 1 w 45"/>
                <a:gd name="T5" fmla="*/ 10 h 26"/>
                <a:gd name="T6" fmla="*/ 0 w 45"/>
                <a:gd name="T7" fmla="*/ 5 h 26"/>
                <a:gd name="T8" fmla="*/ 0 w 45"/>
                <a:gd name="T9" fmla="*/ 4 h 26"/>
                <a:gd name="T10" fmla="*/ 33 w 45"/>
                <a:gd name="T11" fmla="*/ 0 h 26"/>
                <a:gd name="T12" fmla="*/ 45 w 45"/>
                <a:gd name="T13" fmla="*/ 21 h 26"/>
              </a:gdLst>
              <a:ahLst/>
              <a:cxnLst>
                <a:cxn ang="0">
                  <a:pos x="T0" y="T1"/>
                </a:cxn>
                <a:cxn ang="0">
                  <a:pos x="T2" y="T3"/>
                </a:cxn>
                <a:cxn ang="0">
                  <a:pos x="T4" y="T5"/>
                </a:cxn>
                <a:cxn ang="0">
                  <a:pos x="T6" y="T7"/>
                </a:cxn>
                <a:cxn ang="0">
                  <a:pos x="T8" y="T9"/>
                </a:cxn>
                <a:cxn ang="0">
                  <a:pos x="T10" y="T11"/>
                </a:cxn>
                <a:cxn ang="0">
                  <a:pos x="T12" y="T13"/>
                </a:cxn>
              </a:cxnLst>
              <a:rect l="0" t="0" r="r" b="b"/>
              <a:pathLst>
                <a:path w="45" h="26">
                  <a:moveTo>
                    <a:pt x="45" y="21"/>
                  </a:moveTo>
                  <a:cubicBezTo>
                    <a:pt x="19" y="25"/>
                    <a:pt x="19" y="25"/>
                    <a:pt x="19" y="25"/>
                  </a:cubicBezTo>
                  <a:cubicBezTo>
                    <a:pt x="10" y="26"/>
                    <a:pt x="2" y="20"/>
                    <a:pt x="1" y="10"/>
                  </a:cubicBezTo>
                  <a:cubicBezTo>
                    <a:pt x="0" y="5"/>
                    <a:pt x="0" y="5"/>
                    <a:pt x="0" y="5"/>
                  </a:cubicBezTo>
                  <a:cubicBezTo>
                    <a:pt x="0" y="5"/>
                    <a:pt x="0" y="5"/>
                    <a:pt x="0" y="4"/>
                  </a:cubicBezTo>
                  <a:cubicBezTo>
                    <a:pt x="33" y="0"/>
                    <a:pt x="33" y="0"/>
                    <a:pt x="33" y="0"/>
                  </a:cubicBezTo>
                  <a:lnTo>
                    <a:pt x="45"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090"/>
            <p:cNvSpPr>
              <a:spLocks/>
            </p:cNvSpPr>
            <p:nvPr/>
          </p:nvSpPr>
          <p:spPr bwMode="auto">
            <a:xfrm>
              <a:off x="520700" y="4616450"/>
              <a:ext cx="146050" cy="274638"/>
            </a:xfrm>
            <a:custGeom>
              <a:avLst/>
              <a:gdLst>
                <a:gd name="T0" fmla="*/ 37 w 39"/>
                <a:gd name="T1" fmla="*/ 0 h 73"/>
                <a:gd name="T2" fmla="*/ 32 w 39"/>
                <a:gd name="T3" fmla="*/ 0 h 73"/>
                <a:gd name="T4" fmla="*/ 3 w 39"/>
                <a:gd name="T5" fmla="*/ 49 h 73"/>
                <a:gd name="T6" fmla="*/ 12 w 39"/>
                <a:gd name="T7" fmla="*/ 73 h 73"/>
                <a:gd name="T8" fmla="*/ 39 w 39"/>
                <a:gd name="T9" fmla="*/ 14 h 73"/>
                <a:gd name="T10" fmla="*/ 37 w 39"/>
                <a:gd name="T11" fmla="*/ 0 h 73"/>
              </a:gdLst>
              <a:ahLst/>
              <a:cxnLst>
                <a:cxn ang="0">
                  <a:pos x="T0" y="T1"/>
                </a:cxn>
                <a:cxn ang="0">
                  <a:pos x="T2" y="T3"/>
                </a:cxn>
                <a:cxn ang="0">
                  <a:pos x="T4" y="T5"/>
                </a:cxn>
                <a:cxn ang="0">
                  <a:pos x="T6" y="T7"/>
                </a:cxn>
                <a:cxn ang="0">
                  <a:pos x="T8" y="T9"/>
                </a:cxn>
                <a:cxn ang="0">
                  <a:pos x="T10" y="T11"/>
                </a:cxn>
              </a:cxnLst>
              <a:rect l="0" t="0" r="r" b="b"/>
              <a:pathLst>
                <a:path w="39" h="73">
                  <a:moveTo>
                    <a:pt x="37" y="0"/>
                  </a:moveTo>
                  <a:cubicBezTo>
                    <a:pt x="36" y="0"/>
                    <a:pt x="34" y="0"/>
                    <a:pt x="32" y="0"/>
                  </a:cubicBezTo>
                  <a:cubicBezTo>
                    <a:pt x="13" y="2"/>
                    <a:pt x="0" y="24"/>
                    <a:pt x="3" y="49"/>
                  </a:cubicBezTo>
                  <a:cubicBezTo>
                    <a:pt x="4" y="58"/>
                    <a:pt x="8" y="67"/>
                    <a:pt x="12" y="73"/>
                  </a:cubicBezTo>
                  <a:cubicBezTo>
                    <a:pt x="27" y="62"/>
                    <a:pt x="38" y="40"/>
                    <a:pt x="39" y="14"/>
                  </a:cubicBezTo>
                  <a:lnTo>
                    <a:pt x="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0" name="组合 119"/>
          <p:cNvGrpSpPr/>
          <p:nvPr/>
        </p:nvGrpSpPr>
        <p:grpSpPr>
          <a:xfrm>
            <a:off x="5412404" y="2778220"/>
            <a:ext cx="1367185" cy="1032041"/>
            <a:chOff x="3257550" y="7697788"/>
            <a:chExt cx="2201863" cy="1662113"/>
          </a:xfrm>
        </p:grpSpPr>
        <p:sp>
          <p:nvSpPr>
            <p:cNvPr id="121" name="Freeform 755"/>
            <p:cNvSpPr>
              <a:spLocks/>
            </p:cNvSpPr>
            <p:nvPr/>
          </p:nvSpPr>
          <p:spPr bwMode="auto">
            <a:xfrm>
              <a:off x="4135438" y="7961313"/>
              <a:ext cx="71438" cy="74613"/>
            </a:xfrm>
            <a:custGeom>
              <a:avLst/>
              <a:gdLst>
                <a:gd name="T0" fmla="*/ 19 w 19"/>
                <a:gd name="T1" fmla="*/ 17 h 20"/>
                <a:gd name="T2" fmla="*/ 13 w 19"/>
                <a:gd name="T3" fmla="*/ 6 h 20"/>
                <a:gd name="T4" fmla="*/ 2 w 19"/>
                <a:gd name="T5" fmla="*/ 2 h 20"/>
                <a:gd name="T6" fmla="*/ 0 w 19"/>
                <a:gd name="T7" fmla="*/ 4 h 20"/>
                <a:gd name="T8" fmla="*/ 0 w 19"/>
                <a:gd name="T9" fmla="*/ 4 h 20"/>
                <a:gd name="T10" fmla="*/ 8 w 19"/>
                <a:gd name="T11" fmla="*/ 20 h 20"/>
                <a:gd name="T12" fmla="*/ 19 w 19"/>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9" y="17"/>
                  </a:moveTo>
                  <a:cubicBezTo>
                    <a:pt x="13" y="6"/>
                    <a:pt x="13" y="6"/>
                    <a:pt x="13" y="6"/>
                  </a:cubicBezTo>
                  <a:cubicBezTo>
                    <a:pt x="11" y="2"/>
                    <a:pt x="6" y="0"/>
                    <a:pt x="2" y="2"/>
                  </a:cubicBezTo>
                  <a:cubicBezTo>
                    <a:pt x="0" y="4"/>
                    <a:pt x="0" y="4"/>
                    <a:pt x="0" y="4"/>
                  </a:cubicBezTo>
                  <a:cubicBezTo>
                    <a:pt x="0" y="4"/>
                    <a:pt x="0" y="4"/>
                    <a:pt x="0" y="4"/>
                  </a:cubicBezTo>
                  <a:cubicBezTo>
                    <a:pt x="8" y="20"/>
                    <a:pt x="8" y="20"/>
                    <a:pt x="8" y="20"/>
                  </a:cubicBezTo>
                  <a:lnTo>
                    <a:pt x="19"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56"/>
            <p:cNvSpPr>
              <a:spLocks/>
            </p:cNvSpPr>
            <p:nvPr/>
          </p:nvSpPr>
          <p:spPr bwMode="auto">
            <a:xfrm>
              <a:off x="4262438" y="7997826"/>
              <a:ext cx="165100" cy="176213"/>
            </a:xfrm>
            <a:custGeom>
              <a:avLst/>
              <a:gdLst>
                <a:gd name="T0" fmla="*/ 44 w 44"/>
                <a:gd name="T1" fmla="*/ 37 h 47"/>
                <a:gd name="T2" fmla="*/ 36 w 44"/>
                <a:gd name="T3" fmla="*/ 5 h 47"/>
                <a:gd name="T4" fmla="*/ 24 w 44"/>
                <a:gd name="T5" fmla="*/ 2 h 47"/>
                <a:gd name="T6" fmla="*/ 9 w 44"/>
                <a:gd name="T7" fmla="*/ 6 h 47"/>
                <a:gd name="T8" fmla="*/ 1 w 44"/>
                <a:gd name="T9" fmla="*/ 15 h 47"/>
                <a:gd name="T10" fmla="*/ 10 w 44"/>
                <a:gd name="T11" fmla="*/ 47 h 47"/>
                <a:gd name="T12" fmla="*/ 44 w 44"/>
                <a:gd name="T13" fmla="*/ 37 h 47"/>
              </a:gdLst>
              <a:ahLst/>
              <a:cxnLst>
                <a:cxn ang="0">
                  <a:pos x="T0" y="T1"/>
                </a:cxn>
                <a:cxn ang="0">
                  <a:pos x="T2" y="T3"/>
                </a:cxn>
                <a:cxn ang="0">
                  <a:pos x="T4" y="T5"/>
                </a:cxn>
                <a:cxn ang="0">
                  <a:pos x="T6" y="T7"/>
                </a:cxn>
                <a:cxn ang="0">
                  <a:pos x="T8" y="T9"/>
                </a:cxn>
                <a:cxn ang="0">
                  <a:pos x="T10" y="T11"/>
                </a:cxn>
                <a:cxn ang="0">
                  <a:pos x="T12" y="T13"/>
                </a:cxn>
              </a:cxnLst>
              <a:rect l="0" t="0" r="r" b="b"/>
              <a:pathLst>
                <a:path w="44" h="47">
                  <a:moveTo>
                    <a:pt x="44" y="37"/>
                  </a:moveTo>
                  <a:cubicBezTo>
                    <a:pt x="36" y="5"/>
                    <a:pt x="36" y="5"/>
                    <a:pt x="36" y="5"/>
                  </a:cubicBezTo>
                  <a:cubicBezTo>
                    <a:pt x="35" y="2"/>
                    <a:pt x="30" y="0"/>
                    <a:pt x="24" y="2"/>
                  </a:cubicBezTo>
                  <a:cubicBezTo>
                    <a:pt x="9" y="6"/>
                    <a:pt x="9" y="6"/>
                    <a:pt x="9" y="6"/>
                  </a:cubicBezTo>
                  <a:cubicBezTo>
                    <a:pt x="4" y="7"/>
                    <a:pt x="0" y="11"/>
                    <a:pt x="1" y="15"/>
                  </a:cubicBezTo>
                  <a:cubicBezTo>
                    <a:pt x="10" y="47"/>
                    <a:pt x="10" y="47"/>
                    <a:pt x="10" y="47"/>
                  </a:cubicBezTo>
                  <a:lnTo>
                    <a:pt x="4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57"/>
            <p:cNvSpPr>
              <a:spLocks/>
            </p:cNvSpPr>
            <p:nvPr/>
          </p:nvSpPr>
          <p:spPr bwMode="auto">
            <a:xfrm>
              <a:off x="4149725" y="8005763"/>
              <a:ext cx="93663" cy="74613"/>
            </a:xfrm>
            <a:custGeom>
              <a:avLst/>
              <a:gdLst>
                <a:gd name="T0" fmla="*/ 18 w 25"/>
                <a:gd name="T1" fmla="*/ 5 h 20"/>
                <a:gd name="T2" fmla="*/ 5 w 25"/>
                <a:gd name="T3" fmla="*/ 1 h 20"/>
                <a:gd name="T4" fmla="*/ 0 w 25"/>
                <a:gd name="T5" fmla="*/ 1 h 20"/>
                <a:gd name="T6" fmla="*/ 6 w 25"/>
                <a:gd name="T7" fmla="*/ 13 h 20"/>
                <a:gd name="T8" fmla="*/ 25 w 25"/>
                <a:gd name="T9" fmla="*/ 20 h 20"/>
                <a:gd name="T10" fmla="*/ 18 w 25"/>
                <a:gd name="T11" fmla="*/ 5 h 20"/>
              </a:gdLst>
              <a:ahLst/>
              <a:cxnLst>
                <a:cxn ang="0">
                  <a:pos x="T0" y="T1"/>
                </a:cxn>
                <a:cxn ang="0">
                  <a:pos x="T2" y="T3"/>
                </a:cxn>
                <a:cxn ang="0">
                  <a:pos x="T4" y="T5"/>
                </a:cxn>
                <a:cxn ang="0">
                  <a:pos x="T6" y="T7"/>
                </a:cxn>
                <a:cxn ang="0">
                  <a:pos x="T8" y="T9"/>
                </a:cxn>
                <a:cxn ang="0">
                  <a:pos x="T10" y="T11"/>
                </a:cxn>
              </a:cxnLst>
              <a:rect l="0" t="0" r="r" b="b"/>
              <a:pathLst>
                <a:path w="25" h="20">
                  <a:moveTo>
                    <a:pt x="18" y="5"/>
                  </a:moveTo>
                  <a:cubicBezTo>
                    <a:pt x="5" y="1"/>
                    <a:pt x="5" y="1"/>
                    <a:pt x="5" y="1"/>
                  </a:cubicBezTo>
                  <a:cubicBezTo>
                    <a:pt x="4" y="0"/>
                    <a:pt x="2" y="1"/>
                    <a:pt x="0" y="1"/>
                  </a:cubicBezTo>
                  <a:cubicBezTo>
                    <a:pt x="6" y="13"/>
                    <a:pt x="6" y="13"/>
                    <a:pt x="6" y="13"/>
                  </a:cubicBezTo>
                  <a:cubicBezTo>
                    <a:pt x="25" y="20"/>
                    <a:pt x="25" y="20"/>
                    <a:pt x="25" y="20"/>
                  </a:cubicBezTo>
                  <a:lnTo>
                    <a:pt x="18"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58"/>
            <p:cNvSpPr>
              <a:spLocks/>
            </p:cNvSpPr>
            <p:nvPr/>
          </p:nvSpPr>
          <p:spPr bwMode="auto">
            <a:xfrm>
              <a:off x="4187825" y="7896226"/>
              <a:ext cx="228600" cy="192088"/>
            </a:xfrm>
            <a:custGeom>
              <a:avLst/>
              <a:gdLst>
                <a:gd name="T0" fmla="*/ 15 w 61"/>
                <a:gd name="T1" fmla="*/ 9 h 51"/>
                <a:gd name="T2" fmla="*/ 16 w 61"/>
                <a:gd name="T3" fmla="*/ 12 h 51"/>
                <a:gd name="T4" fmla="*/ 13 w 61"/>
                <a:gd name="T5" fmla="*/ 13 h 51"/>
                <a:gd name="T6" fmla="*/ 12 w 61"/>
                <a:gd name="T7" fmla="*/ 8 h 51"/>
                <a:gd name="T8" fmla="*/ 5 w 61"/>
                <a:gd name="T9" fmla="*/ 5 h 51"/>
                <a:gd name="T10" fmla="*/ 1 w 61"/>
                <a:gd name="T11" fmla="*/ 10 h 51"/>
                <a:gd name="T12" fmla="*/ 4 w 61"/>
                <a:gd name="T13" fmla="*/ 25 h 51"/>
                <a:gd name="T14" fmla="*/ 5 w 61"/>
                <a:gd name="T15" fmla="*/ 26 h 51"/>
                <a:gd name="T16" fmla="*/ 9 w 61"/>
                <a:gd name="T17" fmla="*/ 42 h 51"/>
                <a:gd name="T18" fmla="*/ 25 w 61"/>
                <a:gd name="T19" fmla="*/ 49 h 51"/>
                <a:gd name="T20" fmla="*/ 48 w 61"/>
                <a:gd name="T21" fmla="*/ 43 h 51"/>
                <a:gd name="T22" fmla="*/ 60 w 61"/>
                <a:gd name="T23" fmla="*/ 29 h 51"/>
                <a:gd name="T24" fmla="*/ 58 w 61"/>
                <a:gd name="T25" fmla="*/ 23 h 51"/>
                <a:gd name="T26" fmla="*/ 56 w 61"/>
                <a:gd name="T27" fmla="*/ 13 h 51"/>
                <a:gd name="T28" fmla="*/ 54 w 61"/>
                <a:gd name="T29" fmla="*/ 4 h 51"/>
                <a:gd name="T30" fmla="*/ 44 w 61"/>
                <a:gd name="T31" fmla="*/ 2 h 51"/>
                <a:gd name="T32" fmla="*/ 43 w 61"/>
                <a:gd name="T33" fmla="*/ 6 h 51"/>
                <a:gd name="T34" fmla="*/ 40 w 61"/>
                <a:gd name="T35" fmla="*/ 6 h 51"/>
                <a:gd name="T36" fmla="*/ 39 w 61"/>
                <a:gd name="T37" fmla="*/ 4 h 51"/>
                <a:gd name="T38" fmla="*/ 33 w 61"/>
                <a:gd name="T39" fmla="*/ 1 h 51"/>
                <a:gd name="T40" fmla="*/ 29 w 61"/>
                <a:gd name="T41" fmla="*/ 7 h 51"/>
                <a:gd name="T42" fmla="*/ 29 w 61"/>
                <a:gd name="T43" fmla="*/ 9 h 51"/>
                <a:gd name="T44" fmla="*/ 26 w 61"/>
                <a:gd name="T45" fmla="*/ 9 h 51"/>
                <a:gd name="T46" fmla="*/ 26 w 61"/>
                <a:gd name="T47" fmla="*/ 6 h 51"/>
                <a:gd name="T48" fmla="*/ 19 w 61"/>
                <a:gd name="T49" fmla="*/ 3 h 51"/>
                <a:gd name="T50" fmla="*/ 15 w 61"/>
                <a:gd name="T51"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51">
                  <a:moveTo>
                    <a:pt x="15" y="9"/>
                  </a:moveTo>
                  <a:cubicBezTo>
                    <a:pt x="16" y="12"/>
                    <a:pt x="16" y="12"/>
                    <a:pt x="16" y="12"/>
                  </a:cubicBezTo>
                  <a:cubicBezTo>
                    <a:pt x="15" y="12"/>
                    <a:pt x="14" y="13"/>
                    <a:pt x="13" y="13"/>
                  </a:cubicBezTo>
                  <a:cubicBezTo>
                    <a:pt x="12" y="8"/>
                    <a:pt x="12" y="8"/>
                    <a:pt x="12" y="8"/>
                  </a:cubicBezTo>
                  <a:cubicBezTo>
                    <a:pt x="11" y="6"/>
                    <a:pt x="8" y="4"/>
                    <a:pt x="5" y="5"/>
                  </a:cubicBezTo>
                  <a:cubicBezTo>
                    <a:pt x="2" y="6"/>
                    <a:pt x="0" y="8"/>
                    <a:pt x="1" y="10"/>
                  </a:cubicBezTo>
                  <a:cubicBezTo>
                    <a:pt x="4" y="25"/>
                    <a:pt x="4" y="25"/>
                    <a:pt x="4" y="25"/>
                  </a:cubicBezTo>
                  <a:cubicBezTo>
                    <a:pt x="5" y="25"/>
                    <a:pt x="5" y="25"/>
                    <a:pt x="5" y="26"/>
                  </a:cubicBezTo>
                  <a:cubicBezTo>
                    <a:pt x="9" y="42"/>
                    <a:pt x="9" y="42"/>
                    <a:pt x="9" y="42"/>
                  </a:cubicBezTo>
                  <a:cubicBezTo>
                    <a:pt x="10" y="48"/>
                    <a:pt x="17" y="51"/>
                    <a:pt x="25" y="49"/>
                  </a:cubicBezTo>
                  <a:cubicBezTo>
                    <a:pt x="48" y="43"/>
                    <a:pt x="48" y="43"/>
                    <a:pt x="48" y="43"/>
                  </a:cubicBezTo>
                  <a:cubicBezTo>
                    <a:pt x="56" y="41"/>
                    <a:pt x="61" y="35"/>
                    <a:pt x="60" y="29"/>
                  </a:cubicBezTo>
                  <a:cubicBezTo>
                    <a:pt x="58" y="23"/>
                    <a:pt x="58" y="23"/>
                    <a:pt x="58" y="23"/>
                  </a:cubicBezTo>
                  <a:cubicBezTo>
                    <a:pt x="56" y="13"/>
                    <a:pt x="56" y="13"/>
                    <a:pt x="56" y="13"/>
                  </a:cubicBezTo>
                  <a:cubicBezTo>
                    <a:pt x="54" y="4"/>
                    <a:pt x="54" y="4"/>
                    <a:pt x="54" y="4"/>
                  </a:cubicBezTo>
                  <a:cubicBezTo>
                    <a:pt x="53" y="2"/>
                    <a:pt x="50" y="0"/>
                    <a:pt x="44" y="2"/>
                  </a:cubicBezTo>
                  <a:cubicBezTo>
                    <a:pt x="41" y="2"/>
                    <a:pt x="43" y="4"/>
                    <a:pt x="43" y="6"/>
                  </a:cubicBezTo>
                  <a:cubicBezTo>
                    <a:pt x="42" y="6"/>
                    <a:pt x="41" y="6"/>
                    <a:pt x="40" y="6"/>
                  </a:cubicBezTo>
                  <a:cubicBezTo>
                    <a:pt x="39" y="4"/>
                    <a:pt x="39" y="4"/>
                    <a:pt x="39" y="4"/>
                  </a:cubicBezTo>
                  <a:cubicBezTo>
                    <a:pt x="39" y="2"/>
                    <a:pt x="36" y="1"/>
                    <a:pt x="33" y="1"/>
                  </a:cubicBezTo>
                  <a:cubicBezTo>
                    <a:pt x="30" y="2"/>
                    <a:pt x="28" y="4"/>
                    <a:pt x="29" y="7"/>
                  </a:cubicBezTo>
                  <a:cubicBezTo>
                    <a:pt x="29" y="9"/>
                    <a:pt x="29" y="9"/>
                    <a:pt x="29" y="9"/>
                  </a:cubicBezTo>
                  <a:cubicBezTo>
                    <a:pt x="26" y="9"/>
                    <a:pt x="26" y="9"/>
                    <a:pt x="26" y="9"/>
                  </a:cubicBezTo>
                  <a:cubicBezTo>
                    <a:pt x="26" y="6"/>
                    <a:pt x="26" y="6"/>
                    <a:pt x="26" y="6"/>
                  </a:cubicBezTo>
                  <a:cubicBezTo>
                    <a:pt x="25" y="4"/>
                    <a:pt x="22" y="3"/>
                    <a:pt x="19" y="3"/>
                  </a:cubicBezTo>
                  <a:cubicBezTo>
                    <a:pt x="16" y="4"/>
                    <a:pt x="14" y="6"/>
                    <a:pt x="15" y="9"/>
                  </a:cubicBez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59"/>
            <p:cNvSpPr>
              <a:spLocks/>
            </p:cNvSpPr>
            <p:nvPr/>
          </p:nvSpPr>
          <p:spPr bwMode="auto">
            <a:xfrm>
              <a:off x="4206875" y="7986713"/>
              <a:ext cx="130175" cy="101600"/>
            </a:xfrm>
            <a:custGeom>
              <a:avLst/>
              <a:gdLst>
                <a:gd name="T0" fmla="*/ 29 w 35"/>
                <a:gd name="T1" fmla="*/ 9 h 27"/>
                <a:gd name="T2" fmla="*/ 35 w 35"/>
                <a:gd name="T3" fmla="*/ 21 h 27"/>
                <a:gd name="T4" fmla="*/ 20 w 35"/>
                <a:gd name="T5" fmla="*/ 25 h 27"/>
                <a:gd name="T6" fmla="*/ 4 w 35"/>
                <a:gd name="T7" fmla="*/ 18 h 27"/>
                <a:gd name="T8" fmla="*/ 0 w 35"/>
                <a:gd name="T9" fmla="*/ 5 h 27"/>
                <a:gd name="T10" fmla="*/ 29 w 35"/>
                <a:gd name="T11" fmla="*/ 9 h 27"/>
              </a:gdLst>
              <a:ahLst/>
              <a:cxnLst>
                <a:cxn ang="0">
                  <a:pos x="T0" y="T1"/>
                </a:cxn>
                <a:cxn ang="0">
                  <a:pos x="T2" y="T3"/>
                </a:cxn>
                <a:cxn ang="0">
                  <a:pos x="T4" y="T5"/>
                </a:cxn>
                <a:cxn ang="0">
                  <a:pos x="T6" y="T7"/>
                </a:cxn>
                <a:cxn ang="0">
                  <a:pos x="T8" y="T9"/>
                </a:cxn>
                <a:cxn ang="0">
                  <a:pos x="T10" y="T11"/>
                </a:cxn>
              </a:cxnLst>
              <a:rect l="0" t="0" r="r" b="b"/>
              <a:pathLst>
                <a:path w="35" h="27">
                  <a:moveTo>
                    <a:pt x="29" y="9"/>
                  </a:moveTo>
                  <a:cubicBezTo>
                    <a:pt x="32" y="13"/>
                    <a:pt x="34" y="17"/>
                    <a:pt x="35" y="21"/>
                  </a:cubicBezTo>
                  <a:cubicBezTo>
                    <a:pt x="20" y="25"/>
                    <a:pt x="20" y="25"/>
                    <a:pt x="20" y="25"/>
                  </a:cubicBezTo>
                  <a:cubicBezTo>
                    <a:pt x="12" y="27"/>
                    <a:pt x="5" y="24"/>
                    <a:pt x="4" y="18"/>
                  </a:cubicBezTo>
                  <a:cubicBezTo>
                    <a:pt x="0" y="5"/>
                    <a:pt x="0" y="5"/>
                    <a:pt x="0" y="5"/>
                  </a:cubicBezTo>
                  <a:cubicBezTo>
                    <a:pt x="10" y="0"/>
                    <a:pt x="21" y="2"/>
                    <a:pt x="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60"/>
            <p:cNvSpPr>
              <a:spLocks/>
            </p:cNvSpPr>
            <p:nvPr/>
          </p:nvSpPr>
          <p:spPr bwMode="auto">
            <a:xfrm>
              <a:off x="4322763" y="7950201"/>
              <a:ext cx="93663" cy="115888"/>
            </a:xfrm>
            <a:custGeom>
              <a:avLst/>
              <a:gdLst>
                <a:gd name="T0" fmla="*/ 9 w 25"/>
                <a:gd name="T1" fmla="*/ 6 h 31"/>
                <a:gd name="T2" fmla="*/ 20 w 25"/>
                <a:gd name="T3" fmla="*/ 0 h 31"/>
                <a:gd name="T4" fmla="*/ 22 w 25"/>
                <a:gd name="T5" fmla="*/ 9 h 31"/>
                <a:gd name="T6" fmla="*/ 24 w 25"/>
                <a:gd name="T7" fmla="*/ 15 h 31"/>
                <a:gd name="T8" fmla="*/ 12 w 25"/>
                <a:gd name="T9" fmla="*/ 29 h 31"/>
                <a:gd name="T10" fmla="*/ 6 w 25"/>
                <a:gd name="T11" fmla="*/ 31 h 31"/>
                <a:gd name="T12" fmla="*/ 9 w 25"/>
                <a:gd name="T13" fmla="*/ 6 h 31"/>
              </a:gdLst>
              <a:ahLst/>
              <a:cxnLst>
                <a:cxn ang="0">
                  <a:pos x="T0" y="T1"/>
                </a:cxn>
                <a:cxn ang="0">
                  <a:pos x="T2" y="T3"/>
                </a:cxn>
                <a:cxn ang="0">
                  <a:pos x="T4" y="T5"/>
                </a:cxn>
                <a:cxn ang="0">
                  <a:pos x="T6" y="T7"/>
                </a:cxn>
                <a:cxn ang="0">
                  <a:pos x="T8" y="T9"/>
                </a:cxn>
                <a:cxn ang="0">
                  <a:pos x="T10" y="T11"/>
                </a:cxn>
                <a:cxn ang="0">
                  <a:pos x="T12" y="T13"/>
                </a:cxn>
              </a:cxnLst>
              <a:rect l="0" t="0" r="r" b="b"/>
              <a:pathLst>
                <a:path w="25" h="31">
                  <a:moveTo>
                    <a:pt x="9" y="6"/>
                  </a:moveTo>
                  <a:cubicBezTo>
                    <a:pt x="12" y="3"/>
                    <a:pt x="16" y="1"/>
                    <a:pt x="20" y="0"/>
                  </a:cubicBezTo>
                  <a:cubicBezTo>
                    <a:pt x="22" y="9"/>
                    <a:pt x="22" y="9"/>
                    <a:pt x="22" y="9"/>
                  </a:cubicBezTo>
                  <a:cubicBezTo>
                    <a:pt x="24" y="15"/>
                    <a:pt x="24" y="15"/>
                    <a:pt x="24" y="15"/>
                  </a:cubicBezTo>
                  <a:cubicBezTo>
                    <a:pt x="25" y="21"/>
                    <a:pt x="20" y="27"/>
                    <a:pt x="12" y="29"/>
                  </a:cubicBezTo>
                  <a:cubicBezTo>
                    <a:pt x="6" y="31"/>
                    <a:pt x="6" y="31"/>
                    <a:pt x="6" y="31"/>
                  </a:cubicBezTo>
                  <a:cubicBezTo>
                    <a:pt x="0" y="24"/>
                    <a:pt x="2" y="13"/>
                    <a:pt x="9"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Oval 761"/>
            <p:cNvSpPr>
              <a:spLocks noChangeArrowheads="1"/>
            </p:cNvSpPr>
            <p:nvPr/>
          </p:nvSpPr>
          <p:spPr bwMode="auto">
            <a:xfrm>
              <a:off x="3257550" y="9029701"/>
              <a:ext cx="2201863" cy="33020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762"/>
            <p:cNvSpPr>
              <a:spLocks/>
            </p:cNvSpPr>
            <p:nvPr/>
          </p:nvSpPr>
          <p:spPr bwMode="auto">
            <a:xfrm>
              <a:off x="4000500" y="9147176"/>
              <a:ext cx="258763" cy="71438"/>
            </a:xfrm>
            <a:custGeom>
              <a:avLst/>
              <a:gdLst>
                <a:gd name="T0" fmla="*/ 163 w 163"/>
                <a:gd name="T1" fmla="*/ 45 h 45"/>
                <a:gd name="T2" fmla="*/ 82 w 163"/>
                <a:gd name="T3" fmla="*/ 21 h 45"/>
                <a:gd name="T4" fmla="*/ 0 w 163"/>
                <a:gd name="T5" fmla="*/ 0 h 45"/>
                <a:gd name="T6" fmla="*/ 0 w 163"/>
                <a:gd name="T7" fmla="*/ 45 h 45"/>
                <a:gd name="T8" fmla="*/ 0 w 163"/>
                <a:gd name="T9" fmla="*/ 45 h 45"/>
                <a:gd name="T10" fmla="*/ 82 w 163"/>
                <a:gd name="T11" fmla="*/ 45 h 45"/>
                <a:gd name="T12" fmla="*/ 163 w 163"/>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163" h="45">
                  <a:moveTo>
                    <a:pt x="163" y="45"/>
                  </a:moveTo>
                  <a:lnTo>
                    <a:pt x="82" y="21"/>
                  </a:lnTo>
                  <a:lnTo>
                    <a:pt x="0" y="0"/>
                  </a:lnTo>
                  <a:lnTo>
                    <a:pt x="0" y="45"/>
                  </a:lnTo>
                  <a:lnTo>
                    <a:pt x="0" y="45"/>
                  </a:lnTo>
                  <a:lnTo>
                    <a:pt x="82" y="45"/>
                  </a:lnTo>
                  <a:lnTo>
                    <a:pt x="163" y="4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763"/>
            <p:cNvSpPr>
              <a:spLocks/>
            </p:cNvSpPr>
            <p:nvPr/>
          </p:nvSpPr>
          <p:spPr bwMode="auto">
            <a:xfrm>
              <a:off x="3497263" y="9147176"/>
              <a:ext cx="255588" cy="71438"/>
            </a:xfrm>
            <a:custGeom>
              <a:avLst/>
              <a:gdLst>
                <a:gd name="T0" fmla="*/ 0 w 161"/>
                <a:gd name="T1" fmla="*/ 45 h 45"/>
                <a:gd name="T2" fmla="*/ 80 w 161"/>
                <a:gd name="T3" fmla="*/ 21 h 45"/>
                <a:gd name="T4" fmla="*/ 161 w 161"/>
                <a:gd name="T5" fmla="*/ 0 h 45"/>
                <a:gd name="T6" fmla="*/ 161 w 161"/>
                <a:gd name="T7" fmla="*/ 45 h 45"/>
                <a:gd name="T8" fmla="*/ 161 w 161"/>
                <a:gd name="T9" fmla="*/ 45 h 45"/>
                <a:gd name="T10" fmla="*/ 80 w 161"/>
                <a:gd name="T11" fmla="*/ 45 h 45"/>
                <a:gd name="T12" fmla="*/ 0 w 161"/>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161" h="45">
                  <a:moveTo>
                    <a:pt x="0" y="45"/>
                  </a:moveTo>
                  <a:lnTo>
                    <a:pt x="80" y="21"/>
                  </a:lnTo>
                  <a:lnTo>
                    <a:pt x="161" y="0"/>
                  </a:lnTo>
                  <a:lnTo>
                    <a:pt x="161" y="45"/>
                  </a:lnTo>
                  <a:lnTo>
                    <a:pt x="161" y="45"/>
                  </a:lnTo>
                  <a:lnTo>
                    <a:pt x="80" y="45"/>
                  </a:lnTo>
                  <a:lnTo>
                    <a:pt x="0" y="4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64"/>
            <p:cNvSpPr>
              <a:spLocks/>
            </p:cNvSpPr>
            <p:nvPr/>
          </p:nvSpPr>
          <p:spPr bwMode="auto">
            <a:xfrm>
              <a:off x="3924300" y="8674101"/>
              <a:ext cx="153988" cy="495300"/>
            </a:xfrm>
            <a:custGeom>
              <a:avLst/>
              <a:gdLst>
                <a:gd name="T0" fmla="*/ 41 w 97"/>
                <a:gd name="T1" fmla="*/ 312 h 312"/>
                <a:gd name="T2" fmla="*/ 97 w 97"/>
                <a:gd name="T3" fmla="*/ 305 h 312"/>
                <a:gd name="T4" fmla="*/ 55 w 97"/>
                <a:gd name="T5" fmla="*/ 0 h 312"/>
                <a:gd name="T6" fmla="*/ 0 w 97"/>
                <a:gd name="T7" fmla="*/ 7 h 312"/>
                <a:gd name="T8" fmla="*/ 41 w 97"/>
                <a:gd name="T9" fmla="*/ 312 h 312"/>
              </a:gdLst>
              <a:ahLst/>
              <a:cxnLst>
                <a:cxn ang="0">
                  <a:pos x="T0" y="T1"/>
                </a:cxn>
                <a:cxn ang="0">
                  <a:pos x="T2" y="T3"/>
                </a:cxn>
                <a:cxn ang="0">
                  <a:pos x="T4" y="T5"/>
                </a:cxn>
                <a:cxn ang="0">
                  <a:pos x="T6" y="T7"/>
                </a:cxn>
                <a:cxn ang="0">
                  <a:pos x="T8" y="T9"/>
                </a:cxn>
              </a:cxnLst>
              <a:rect l="0" t="0" r="r" b="b"/>
              <a:pathLst>
                <a:path w="97" h="312">
                  <a:moveTo>
                    <a:pt x="41" y="312"/>
                  </a:moveTo>
                  <a:lnTo>
                    <a:pt x="97" y="305"/>
                  </a:lnTo>
                  <a:lnTo>
                    <a:pt x="55" y="0"/>
                  </a:lnTo>
                  <a:lnTo>
                    <a:pt x="0" y="7"/>
                  </a:lnTo>
                  <a:lnTo>
                    <a:pt x="41" y="312"/>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65"/>
            <p:cNvSpPr>
              <a:spLocks/>
            </p:cNvSpPr>
            <p:nvPr/>
          </p:nvSpPr>
          <p:spPr bwMode="auto">
            <a:xfrm>
              <a:off x="3681413" y="8674101"/>
              <a:ext cx="146050" cy="495300"/>
            </a:xfrm>
            <a:custGeom>
              <a:avLst/>
              <a:gdLst>
                <a:gd name="T0" fmla="*/ 0 w 92"/>
                <a:gd name="T1" fmla="*/ 305 h 312"/>
                <a:gd name="T2" fmla="*/ 56 w 92"/>
                <a:gd name="T3" fmla="*/ 312 h 312"/>
                <a:gd name="T4" fmla="*/ 92 w 92"/>
                <a:gd name="T5" fmla="*/ 5 h 312"/>
                <a:gd name="T6" fmla="*/ 35 w 92"/>
                <a:gd name="T7" fmla="*/ 0 h 312"/>
                <a:gd name="T8" fmla="*/ 0 w 92"/>
                <a:gd name="T9" fmla="*/ 305 h 312"/>
              </a:gdLst>
              <a:ahLst/>
              <a:cxnLst>
                <a:cxn ang="0">
                  <a:pos x="T0" y="T1"/>
                </a:cxn>
                <a:cxn ang="0">
                  <a:pos x="T2" y="T3"/>
                </a:cxn>
                <a:cxn ang="0">
                  <a:pos x="T4" y="T5"/>
                </a:cxn>
                <a:cxn ang="0">
                  <a:pos x="T6" y="T7"/>
                </a:cxn>
                <a:cxn ang="0">
                  <a:pos x="T8" y="T9"/>
                </a:cxn>
              </a:cxnLst>
              <a:rect l="0" t="0" r="r" b="b"/>
              <a:pathLst>
                <a:path w="92" h="312">
                  <a:moveTo>
                    <a:pt x="0" y="305"/>
                  </a:moveTo>
                  <a:lnTo>
                    <a:pt x="56" y="312"/>
                  </a:lnTo>
                  <a:lnTo>
                    <a:pt x="92" y="5"/>
                  </a:lnTo>
                  <a:lnTo>
                    <a:pt x="35" y="0"/>
                  </a:lnTo>
                  <a:lnTo>
                    <a:pt x="0" y="305"/>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Rectangle 766"/>
            <p:cNvSpPr>
              <a:spLocks noChangeArrowheads="1"/>
            </p:cNvSpPr>
            <p:nvPr/>
          </p:nvSpPr>
          <p:spPr bwMode="auto">
            <a:xfrm>
              <a:off x="3629025" y="8223251"/>
              <a:ext cx="506413" cy="525463"/>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67"/>
            <p:cNvSpPr>
              <a:spLocks/>
            </p:cNvSpPr>
            <p:nvPr/>
          </p:nvSpPr>
          <p:spPr bwMode="auto">
            <a:xfrm>
              <a:off x="3725863" y="8223251"/>
              <a:ext cx="307975" cy="217488"/>
            </a:xfrm>
            <a:custGeom>
              <a:avLst/>
              <a:gdLst>
                <a:gd name="T0" fmla="*/ 97 w 194"/>
                <a:gd name="T1" fmla="*/ 137 h 137"/>
                <a:gd name="T2" fmla="*/ 0 w 194"/>
                <a:gd name="T3" fmla="*/ 0 h 137"/>
                <a:gd name="T4" fmla="*/ 194 w 194"/>
                <a:gd name="T5" fmla="*/ 0 h 137"/>
                <a:gd name="T6" fmla="*/ 97 w 194"/>
                <a:gd name="T7" fmla="*/ 137 h 137"/>
              </a:gdLst>
              <a:ahLst/>
              <a:cxnLst>
                <a:cxn ang="0">
                  <a:pos x="T0" y="T1"/>
                </a:cxn>
                <a:cxn ang="0">
                  <a:pos x="T2" y="T3"/>
                </a:cxn>
                <a:cxn ang="0">
                  <a:pos x="T4" y="T5"/>
                </a:cxn>
                <a:cxn ang="0">
                  <a:pos x="T6" y="T7"/>
                </a:cxn>
              </a:cxnLst>
              <a:rect l="0" t="0" r="r" b="b"/>
              <a:pathLst>
                <a:path w="194" h="137">
                  <a:moveTo>
                    <a:pt x="97" y="137"/>
                  </a:moveTo>
                  <a:lnTo>
                    <a:pt x="0" y="0"/>
                  </a:lnTo>
                  <a:lnTo>
                    <a:pt x="194" y="0"/>
                  </a:lnTo>
                  <a:lnTo>
                    <a:pt x="97" y="137"/>
                  </a:lnTo>
                  <a:close/>
                </a:path>
              </a:pathLst>
            </a:custGeom>
            <a:solidFill>
              <a:srgbClr val="A4D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68"/>
            <p:cNvSpPr>
              <a:spLocks/>
            </p:cNvSpPr>
            <p:nvPr/>
          </p:nvSpPr>
          <p:spPr bwMode="auto">
            <a:xfrm>
              <a:off x="3838575" y="8245476"/>
              <a:ext cx="82550" cy="195263"/>
            </a:xfrm>
            <a:custGeom>
              <a:avLst/>
              <a:gdLst>
                <a:gd name="T0" fmla="*/ 26 w 52"/>
                <a:gd name="T1" fmla="*/ 123 h 123"/>
                <a:gd name="T2" fmla="*/ 0 w 52"/>
                <a:gd name="T3" fmla="*/ 88 h 123"/>
                <a:gd name="T4" fmla="*/ 7 w 52"/>
                <a:gd name="T5" fmla="*/ 0 h 123"/>
                <a:gd name="T6" fmla="*/ 43 w 52"/>
                <a:gd name="T7" fmla="*/ 0 h 123"/>
                <a:gd name="T8" fmla="*/ 52 w 52"/>
                <a:gd name="T9" fmla="*/ 88 h 123"/>
                <a:gd name="T10" fmla="*/ 26 w 52"/>
                <a:gd name="T11" fmla="*/ 123 h 123"/>
              </a:gdLst>
              <a:ahLst/>
              <a:cxnLst>
                <a:cxn ang="0">
                  <a:pos x="T0" y="T1"/>
                </a:cxn>
                <a:cxn ang="0">
                  <a:pos x="T2" y="T3"/>
                </a:cxn>
                <a:cxn ang="0">
                  <a:pos x="T4" y="T5"/>
                </a:cxn>
                <a:cxn ang="0">
                  <a:pos x="T6" y="T7"/>
                </a:cxn>
                <a:cxn ang="0">
                  <a:pos x="T8" y="T9"/>
                </a:cxn>
                <a:cxn ang="0">
                  <a:pos x="T10" y="T11"/>
                </a:cxn>
              </a:cxnLst>
              <a:rect l="0" t="0" r="r" b="b"/>
              <a:pathLst>
                <a:path w="52" h="123">
                  <a:moveTo>
                    <a:pt x="26" y="123"/>
                  </a:moveTo>
                  <a:lnTo>
                    <a:pt x="0" y="88"/>
                  </a:lnTo>
                  <a:lnTo>
                    <a:pt x="7" y="0"/>
                  </a:lnTo>
                  <a:lnTo>
                    <a:pt x="43" y="0"/>
                  </a:lnTo>
                  <a:lnTo>
                    <a:pt x="52" y="88"/>
                  </a:lnTo>
                  <a:lnTo>
                    <a:pt x="26" y="12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769"/>
            <p:cNvSpPr>
              <a:spLocks noChangeArrowheads="1"/>
            </p:cNvSpPr>
            <p:nvPr/>
          </p:nvSpPr>
          <p:spPr bwMode="auto">
            <a:xfrm>
              <a:off x="3852863" y="8512176"/>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770"/>
            <p:cNvSpPr>
              <a:spLocks noChangeArrowheads="1"/>
            </p:cNvSpPr>
            <p:nvPr/>
          </p:nvSpPr>
          <p:spPr bwMode="auto">
            <a:xfrm>
              <a:off x="3852863" y="8564563"/>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Oval 771"/>
            <p:cNvSpPr>
              <a:spLocks noChangeArrowheads="1"/>
            </p:cNvSpPr>
            <p:nvPr/>
          </p:nvSpPr>
          <p:spPr bwMode="auto">
            <a:xfrm>
              <a:off x="3852863" y="8616951"/>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72"/>
            <p:cNvSpPr>
              <a:spLocks/>
            </p:cNvSpPr>
            <p:nvPr/>
          </p:nvSpPr>
          <p:spPr bwMode="auto">
            <a:xfrm>
              <a:off x="3676650" y="7697788"/>
              <a:ext cx="409575" cy="574675"/>
            </a:xfrm>
            <a:custGeom>
              <a:avLst/>
              <a:gdLst>
                <a:gd name="T0" fmla="*/ 0 w 109"/>
                <a:gd name="T1" fmla="*/ 98 h 153"/>
                <a:gd name="T2" fmla="*/ 54 w 109"/>
                <a:gd name="T3" fmla="*/ 153 h 153"/>
                <a:gd name="T4" fmla="*/ 54 w 109"/>
                <a:gd name="T5" fmla="*/ 153 h 153"/>
                <a:gd name="T6" fmla="*/ 109 w 109"/>
                <a:gd name="T7" fmla="*/ 98 h 153"/>
                <a:gd name="T8" fmla="*/ 109 w 109"/>
                <a:gd name="T9" fmla="*/ 54 h 153"/>
                <a:gd name="T10" fmla="*/ 54 w 109"/>
                <a:gd name="T11" fmla="*/ 0 h 153"/>
                <a:gd name="T12" fmla="*/ 54 w 109"/>
                <a:gd name="T13" fmla="*/ 0 h 153"/>
                <a:gd name="T14" fmla="*/ 0 w 109"/>
                <a:gd name="T15" fmla="*/ 54 h 153"/>
                <a:gd name="T16" fmla="*/ 0 w 109"/>
                <a:gd name="T17" fmla="*/ 9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53">
                  <a:moveTo>
                    <a:pt x="0" y="98"/>
                  </a:moveTo>
                  <a:cubicBezTo>
                    <a:pt x="0" y="128"/>
                    <a:pt x="24" y="153"/>
                    <a:pt x="54" y="153"/>
                  </a:cubicBezTo>
                  <a:cubicBezTo>
                    <a:pt x="54" y="153"/>
                    <a:pt x="54" y="153"/>
                    <a:pt x="54" y="153"/>
                  </a:cubicBezTo>
                  <a:cubicBezTo>
                    <a:pt x="84" y="153"/>
                    <a:pt x="109" y="128"/>
                    <a:pt x="109" y="98"/>
                  </a:cubicBezTo>
                  <a:cubicBezTo>
                    <a:pt x="109" y="54"/>
                    <a:pt x="109" y="54"/>
                    <a:pt x="109" y="54"/>
                  </a:cubicBezTo>
                  <a:cubicBezTo>
                    <a:pt x="109" y="24"/>
                    <a:pt x="84" y="0"/>
                    <a:pt x="54" y="0"/>
                  </a:cubicBezTo>
                  <a:cubicBezTo>
                    <a:pt x="54" y="0"/>
                    <a:pt x="54" y="0"/>
                    <a:pt x="54" y="0"/>
                  </a:cubicBezTo>
                  <a:cubicBezTo>
                    <a:pt x="24" y="0"/>
                    <a:pt x="0" y="24"/>
                    <a:pt x="0" y="54"/>
                  </a:cubicBezTo>
                  <a:lnTo>
                    <a:pt x="0" y="98"/>
                  </a:ln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Oval 773"/>
            <p:cNvSpPr>
              <a:spLocks noChangeArrowheads="1"/>
            </p:cNvSpPr>
            <p:nvPr/>
          </p:nvSpPr>
          <p:spPr bwMode="auto">
            <a:xfrm>
              <a:off x="3808413" y="7991476"/>
              <a:ext cx="115888" cy="111125"/>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774"/>
            <p:cNvSpPr>
              <a:spLocks/>
            </p:cNvSpPr>
            <p:nvPr/>
          </p:nvSpPr>
          <p:spPr bwMode="auto">
            <a:xfrm>
              <a:off x="3676650" y="7724776"/>
              <a:ext cx="304800" cy="536575"/>
            </a:xfrm>
            <a:custGeom>
              <a:avLst/>
              <a:gdLst>
                <a:gd name="T0" fmla="*/ 0 w 81"/>
                <a:gd name="T1" fmla="*/ 47 h 143"/>
                <a:gd name="T2" fmla="*/ 19 w 81"/>
                <a:gd name="T3" fmla="*/ 6 h 143"/>
                <a:gd name="T4" fmla="*/ 32 w 81"/>
                <a:gd name="T5" fmla="*/ 0 h 143"/>
                <a:gd name="T6" fmla="*/ 72 w 81"/>
                <a:gd name="T7" fmla="*/ 54 h 143"/>
                <a:gd name="T8" fmla="*/ 72 w 81"/>
                <a:gd name="T9" fmla="*/ 59 h 143"/>
                <a:gd name="T10" fmla="*/ 81 w 81"/>
                <a:gd name="T11" fmla="*/ 96 h 143"/>
                <a:gd name="T12" fmla="*/ 71 w 81"/>
                <a:gd name="T13" fmla="*/ 96 h 143"/>
                <a:gd name="T14" fmla="*/ 69 w 81"/>
                <a:gd name="T15" fmla="*/ 104 h 143"/>
                <a:gd name="T16" fmla="*/ 71 w 81"/>
                <a:gd name="T17" fmla="*/ 107 h 143"/>
                <a:gd name="T18" fmla="*/ 69 w 81"/>
                <a:gd name="T19" fmla="*/ 111 h 143"/>
                <a:gd name="T20" fmla="*/ 70 w 81"/>
                <a:gd name="T21" fmla="*/ 115 h 143"/>
                <a:gd name="T22" fmla="*/ 67 w 81"/>
                <a:gd name="T23" fmla="*/ 120 h 143"/>
                <a:gd name="T24" fmla="*/ 67 w 81"/>
                <a:gd name="T25" fmla="*/ 122 h 143"/>
                <a:gd name="T26" fmla="*/ 45 w 81"/>
                <a:gd name="T27" fmla="*/ 143 h 143"/>
                <a:gd name="T28" fmla="*/ 39 w 81"/>
                <a:gd name="T29" fmla="*/ 143 h 143"/>
                <a:gd name="T30" fmla="*/ 0 w 81"/>
                <a:gd name="T31" fmla="*/ 91 h 143"/>
                <a:gd name="T32" fmla="*/ 0 w 81"/>
                <a:gd name="T33" fmla="*/ 4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43">
                  <a:moveTo>
                    <a:pt x="0" y="47"/>
                  </a:moveTo>
                  <a:cubicBezTo>
                    <a:pt x="0" y="31"/>
                    <a:pt x="7" y="16"/>
                    <a:pt x="19" y="6"/>
                  </a:cubicBezTo>
                  <a:cubicBezTo>
                    <a:pt x="23" y="3"/>
                    <a:pt x="27" y="1"/>
                    <a:pt x="32" y="0"/>
                  </a:cubicBezTo>
                  <a:cubicBezTo>
                    <a:pt x="55" y="7"/>
                    <a:pt x="72" y="29"/>
                    <a:pt x="72" y="54"/>
                  </a:cubicBezTo>
                  <a:cubicBezTo>
                    <a:pt x="72" y="59"/>
                    <a:pt x="72" y="59"/>
                    <a:pt x="72" y="59"/>
                  </a:cubicBezTo>
                  <a:cubicBezTo>
                    <a:pt x="81" y="96"/>
                    <a:pt x="81" y="96"/>
                    <a:pt x="81" y="96"/>
                  </a:cubicBezTo>
                  <a:cubicBezTo>
                    <a:pt x="71" y="96"/>
                    <a:pt x="71" y="96"/>
                    <a:pt x="71" y="96"/>
                  </a:cubicBezTo>
                  <a:cubicBezTo>
                    <a:pt x="71" y="99"/>
                    <a:pt x="70" y="101"/>
                    <a:pt x="69" y="104"/>
                  </a:cubicBezTo>
                  <a:cubicBezTo>
                    <a:pt x="70" y="105"/>
                    <a:pt x="71" y="106"/>
                    <a:pt x="71" y="107"/>
                  </a:cubicBezTo>
                  <a:cubicBezTo>
                    <a:pt x="71" y="109"/>
                    <a:pt x="70" y="110"/>
                    <a:pt x="69" y="111"/>
                  </a:cubicBezTo>
                  <a:cubicBezTo>
                    <a:pt x="69" y="112"/>
                    <a:pt x="70" y="114"/>
                    <a:pt x="70" y="115"/>
                  </a:cubicBezTo>
                  <a:cubicBezTo>
                    <a:pt x="70" y="117"/>
                    <a:pt x="69" y="119"/>
                    <a:pt x="67" y="120"/>
                  </a:cubicBezTo>
                  <a:cubicBezTo>
                    <a:pt x="67" y="122"/>
                    <a:pt x="67" y="122"/>
                    <a:pt x="67" y="122"/>
                  </a:cubicBezTo>
                  <a:cubicBezTo>
                    <a:pt x="67" y="134"/>
                    <a:pt x="57" y="143"/>
                    <a:pt x="45" y="143"/>
                  </a:cubicBezTo>
                  <a:cubicBezTo>
                    <a:pt x="39" y="143"/>
                    <a:pt x="39" y="143"/>
                    <a:pt x="39" y="143"/>
                  </a:cubicBezTo>
                  <a:cubicBezTo>
                    <a:pt x="16" y="137"/>
                    <a:pt x="0" y="116"/>
                    <a:pt x="0" y="91"/>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Oval 775"/>
            <p:cNvSpPr>
              <a:spLocks noChangeArrowheads="1"/>
            </p:cNvSpPr>
            <p:nvPr/>
          </p:nvSpPr>
          <p:spPr bwMode="auto">
            <a:xfrm>
              <a:off x="3756025" y="7991476"/>
              <a:ext cx="115888" cy="111125"/>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Oval 776"/>
            <p:cNvSpPr>
              <a:spLocks noChangeArrowheads="1"/>
            </p:cNvSpPr>
            <p:nvPr/>
          </p:nvSpPr>
          <p:spPr bwMode="auto">
            <a:xfrm>
              <a:off x="3879850" y="7915276"/>
              <a:ext cx="1339850" cy="1344613"/>
            </a:xfrm>
            <a:prstGeom prst="ellipse">
              <a:avLst/>
            </a:prstGeom>
            <a:solidFill>
              <a:srgbClr val="15A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Oval 777"/>
            <p:cNvSpPr>
              <a:spLocks noChangeArrowheads="1"/>
            </p:cNvSpPr>
            <p:nvPr/>
          </p:nvSpPr>
          <p:spPr bwMode="auto">
            <a:xfrm>
              <a:off x="4052888" y="8091488"/>
              <a:ext cx="990600" cy="992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Oval 778"/>
            <p:cNvSpPr>
              <a:spLocks noChangeArrowheads="1"/>
            </p:cNvSpPr>
            <p:nvPr/>
          </p:nvSpPr>
          <p:spPr bwMode="auto">
            <a:xfrm>
              <a:off x="4229100" y="8269288"/>
              <a:ext cx="641350" cy="641350"/>
            </a:xfrm>
            <a:prstGeom prst="ellipse">
              <a:avLst/>
            </a:prstGeom>
            <a:solidFill>
              <a:srgbClr val="15A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Oval 779"/>
            <p:cNvSpPr>
              <a:spLocks noChangeArrowheads="1"/>
            </p:cNvSpPr>
            <p:nvPr/>
          </p:nvSpPr>
          <p:spPr bwMode="auto">
            <a:xfrm>
              <a:off x="4402138" y="8440738"/>
              <a:ext cx="292100" cy="2936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80"/>
            <p:cNvSpPr>
              <a:spLocks/>
            </p:cNvSpPr>
            <p:nvPr/>
          </p:nvSpPr>
          <p:spPr bwMode="auto">
            <a:xfrm>
              <a:off x="4548188" y="7915276"/>
              <a:ext cx="671513" cy="1344613"/>
            </a:xfrm>
            <a:custGeom>
              <a:avLst/>
              <a:gdLst>
                <a:gd name="T0" fmla="*/ 0 w 179"/>
                <a:gd name="T1" fmla="*/ 0 h 358"/>
                <a:gd name="T2" fmla="*/ 0 w 179"/>
                <a:gd name="T3" fmla="*/ 47 h 358"/>
                <a:gd name="T4" fmla="*/ 132 w 179"/>
                <a:gd name="T5" fmla="*/ 179 h 358"/>
                <a:gd name="T6" fmla="*/ 0 w 179"/>
                <a:gd name="T7" fmla="*/ 311 h 358"/>
                <a:gd name="T8" fmla="*/ 0 w 179"/>
                <a:gd name="T9" fmla="*/ 358 h 358"/>
                <a:gd name="T10" fmla="*/ 179 w 179"/>
                <a:gd name="T11" fmla="*/ 179 h 358"/>
                <a:gd name="T12" fmla="*/ 0 w 179"/>
                <a:gd name="T13" fmla="*/ 0 h 358"/>
              </a:gdLst>
              <a:ahLst/>
              <a:cxnLst>
                <a:cxn ang="0">
                  <a:pos x="T0" y="T1"/>
                </a:cxn>
                <a:cxn ang="0">
                  <a:pos x="T2" y="T3"/>
                </a:cxn>
                <a:cxn ang="0">
                  <a:pos x="T4" y="T5"/>
                </a:cxn>
                <a:cxn ang="0">
                  <a:pos x="T6" y="T7"/>
                </a:cxn>
                <a:cxn ang="0">
                  <a:pos x="T8" y="T9"/>
                </a:cxn>
                <a:cxn ang="0">
                  <a:pos x="T10" y="T11"/>
                </a:cxn>
                <a:cxn ang="0">
                  <a:pos x="T12" y="T13"/>
                </a:cxn>
              </a:cxnLst>
              <a:rect l="0" t="0" r="r" b="b"/>
              <a:pathLst>
                <a:path w="179" h="358">
                  <a:moveTo>
                    <a:pt x="0" y="0"/>
                  </a:moveTo>
                  <a:cubicBezTo>
                    <a:pt x="0" y="47"/>
                    <a:pt x="0" y="47"/>
                    <a:pt x="0" y="47"/>
                  </a:cubicBezTo>
                  <a:cubicBezTo>
                    <a:pt x="73" y="47"/>
                    <a:pt x="132" y="106"/>
                    <a:pt x="132" y="179"/>
                  </a:cubicBezTo>
                  <a:cubicBezTo>
                    <a:pt x="132" y="252"/>
                    <a:pt x="73" y="311"/>
                    <a:pt x="0" y="311"/>
                  </a:cubicBezTo>
                  <a:cubicBezTo>
                    <a:pt x="0" y="358"/>
                    <a:pt x="0" y="358"/>
                    <a:pt x="0" y="358"/>
                  </a:cubicBezTo>
                  <a:cubicBezTo>
                    <a:pt x="99" y="358"/>
                    <a:pt x="179" y="278"/>
                    <a:pt x="179" y="179"/>
                  </a:cubicBezTo>
                  <a:cubicBezTo>
                    <a:pt x="179" y="80"/>
                    <a:pt x="99" y="0"/>
                    <a:pt x="0" y="0"/>
                  </a:cubicBezTo>
                  <a:close/>
                </a:path>
              </a:pathLst>
            </a:custGeom>
            <a:solidFill>
              <a:srgbClr val="1693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781"/>
            <p:cNvSpPr>
              <a:spLocks/>
            </p:cNvSpPr>
            <p:nvPr/>
          </p:nvSpPr>
          <p:spPr bwMode="auto">
            <a:xfrm>
              <a:off x="4548188" y="8440738"/>
              <a:ext cx="146050" cy="293688"/>
            </a:xfrm>
            <a:custGeom>
              <a:avLst/>
              <a:gdLst>
                <a:gd name="T0" fmla="*/ 0 w 39"/>
                <a:gd name="T1" fmla="*/ 0 h 78"/>
                <a:gd name="T2" fmla="*/ 39 w 39"/>
                <a:gd name="T3" fmla="*/ 39 h 78"/>
                <a:gd name="T4" fmla="*/ 0 w 39"/>
                <a:gd name="T5" fmla="*/ 78 h 78"/>
                <a:gd name="T6" fmla="*/ 0 w 39"/>
                <a:gd name="T7" fmla="*/ 0 h 78"/>
              </a:gdLst>
              <a:ahLst/>
              <a:cxnLst>
                <a:cxn ang="0">
                  <a:pos x="T0" y="T1"/>
                </a:cxn>
                <a:cxn ang="0">
                  <a:pos x="T2" y="T3"/>
                </a:cxn>
                <a:cxn ang="0">
                  <a:pos x="T4" y="T5"/>
                </a:cxn>
                <a:cxn ang="0">
                  <a:pos x="T6" y="T7"/>
                </a:cxn>
              </a:cxnLst>
              <a:rect l="0" t="0" r="r" b="b"/>
              <a:pathLst>
                <a:path w="39" h="78">
                  <a:moveTo>
                    <a:pt x="0" y="0"/>
                  </a:moveTo>
                  <a:cubicBezTo>
                    <a:pt x="22" y="0"/>
                    <a:pt x="39" y="18"/>
                    <a:pt x="39" y="39"/>
                  </a:cubicBezTo>
                  <a:cubicBezTo>
                    <a:pt x="39" y="61"/>
                    <a:pt x="22" y="78"/>
                    <a:pt x="0" y="7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82"/>
            <p:cNvSpPr>
              <a:spLocks/>
            </p:cNvSpPr>
            <p:nvPr/>
          </p:nvSpPr>
          <p:spPr bwMode="auto">
            <a:xfrm>
              <a:off x="4548188" y="8269288"/>
              <a:ext cx="322263" cy="641350"/>
            </a:xfrm>
            <a:custGeom>
              <a:avLst/>
              <a:gdLst>
                <a:gd name="T0" fmla="*/ 0 w 86"/>
                <a:gd name="T1" fmla="*/ 0 h 171"/>
                <a:gd name="T2" fmla="*/ 0 w 86"/>
                <a:gd name="T3" fmla="*/ 46 h 171"/>
                <a:gd name="T4" fmla="*/ 39 w 86"/>
                <a:gd name="T5" fmla="*/ 85 h 171"/>
                <a:gd name="T6" fmla="*/ 0 w 86"/>
                <a:gd name="T7" fmla="*/ 124 h 171"/>
                <a:gd name="T8" fmla="*/ 0 w 86"/>
                <a:gd name="T9" fmla="*/ 171 h 171"/>
                <a:gd name="T10" fmla="*/ 86 w 86"/>
                <a:gd name="T11" fmla="*/ 85 h 171"/>
                <a:gd name="T12" fmla="*/ 0 w 86"/>
                <a:gd name="T13" fmla="*/ 0 h 171"/>
              </a:gdLst>
              <a:ahLst/>
              <a:cxnLst>
                <a:cxn ang="0">
                  <a:pos x="T0" y="T1"/>
                </a:cxn>
                <a:cxn ang="0">
                  <a:pos x="T2" y="T3"/>
                </a:cxn>
                <a:cxn ang="0">
                  <a:pos x="T4" y="T5"/>
                </a:cxn>
                <a:cxn ang="0">
                  <a:pos x="T6" y="T7"/>
                </a:cxn>
                <a:cxn ang="0">
                  <a:pos x="T8" y="T9"/>
                </a:cxn>
                <a:cxn ang="0">
                  <a:pos x="T10" y="T11"/>
                </a:cxn>
                <a:cxn ang="0">
                  <a:pos x="T12" y="T13"/>
                </a:cxn>
              </a:cxnLst>
              <a:rect l="0" t="0" r="r" b="b"/>
              <a:pathLst>
                <a:path w="86" h="171">
                  <a:moveTo>
                    <a:pt x="0" y="0"/>
                  </a:moveTo>
                  <a:cubicBezTo>
                    <a:pt x="0" y="46"/>
                    <a:pt x="0" y="46"/>
                    <a:pt x="0" y="46"/>
                  </a:cubicBezTo>
                  <a:cubicBezTo>
                    <a:pt x="22" y="46"/>
                    <a:pt x="39" y="64"/>
                    <a:pt x="39" y="85"/>
                  </a:cubicBezTo>
                  <a:cubicBezTo>
                    <a:pt x="39" y="107"/>
                    <a:pt x="22" y="124"/>
                    <a:pt x="0" y="124"/>
                  </a:cubicBezTo>
                  <a:cubicBezTo>
                    <a:pt x="0" y="171"/>
                    <a:pt x="0" y="171"/>
                    <a:pt x="0" y="171"/>
                  </a:cubicBezTo>
                  <a:cubicBezTo>
                    <a:pt x="47" y="171"/>
                    <a:pt x="86" y="132"/>
                    <a:pt x="86" y="85"/>
                  </a:cubicBezTo>
                  <a:cubicBezTo>
                    <a:pt x="86" y="38"/>
                    <a:pt x="47" y="0"/>
                    <a:pt x="0" y="0"/>
                  </a:cubicBezTo>
                  <a:close/>
                </a:path>
              </a:pathLst>
            </a:custGeom>
            <a:solidFill>
              <a:srgbClr val="1693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83"/>
            <p:cNvSpPr>
              <a:spLocks/>
            </p:cNvSpPr>
            <p:nvPr/>
          </p:nvSpPr>
          <p:spPr bwMode="auto">
            <a:xfrm>
              <a:off x="4548188" y="8440738"/>
              <a:ext cx="146050" cy="293688"/>
            </a:xfrm>
            <a:custGeom>
              <a:avLst/>
              <a:gdLst>
                <a:gd name="T0" fmla="*/ 39 w 39"/>
                <a:gd name="T1" fmla="*/ 39 h 78"/>
                <a:gd name="T2" fmla="*/ 0 w 39"/>
                <a:gd name="T3" fmla="*/ 0 h 78"/>
                <a:gd name="T4" fmla="*/ 0 w 39"/>
                <a:gd name="T5" fmla="*/ 78 h 78"/>
                <a:gd name="T6" fmla="*/ 39 w 39"/>
                <a:gd name="T7" fmla="*/ 39 h 78"/>
              </a:gdLst>
              <a:ahLst/>
              <a:cxnLst>
                <a:cxn ang="0">
                  <a:pos x="T0" y="T1"/>
                </a:cxn>
                <a:cxn ang="0">
                  <a:pos x="T2" y="T3"/>
                </a:cxn>
                <a:cxn ang="0">
                  <a:pos x="T4" y="T5"/>
                </a:cxn>
                <a:cxn ang="0">
                  <a:pos x="T6" y="T7"/>
                </a:cxn>
              </a:cxnLst>
              <a:rect l="0" t="0" r="r" b="b"/>
              <a:pathLst>
                <a:path w="39" h="78">
                  <a:moveTo>
                    <a:pt x="39" y="39"/>
                  </a:moveTo>
                  <a:cubicBezTo>
                    <a:pt x="39" y="18"/>
                    <a:pt x="22" y="0"/>
                    <a:pt x="0" y="0"/>
                  </a:cubicBezTo>
                  <a:cubicBezTo>
                    <a:pt x="0" y="78"/>
                    <a:pt x="0" y="78"/>
                    <a:pt x="0" y="78"/>
                  </a:cubicBezTo>
                  <a:cubicBezTo>
                    <a:pt x="22" y="78"/>
                    <a:pt x="39" y="61"/>
                    <a:pt x="39" y="39"/>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84"/>
            <p:cNvSpPr>
              <a:spLocks/>
            </p:cNvSpPr>
            <p:nvPr/>
          </p:nvSpPr>
          <p:spPr bwMode="auto">
            <a:xfrm>
              <a:off x="4548188" y="8091488"/>
              <a:ext cx="495300" cy="992188"/>
            </a:xfrm>
            <a:custGeom>
              <a:avLst/>
              <a:gdLst>
                <a:gd name="T0" fmla="*/ 0 w 132"/>
                <a:gd name="T1" fmla="*/ 0 h 264"/>
                <a:gd name="T2" fmla="*/ 0 w 132"/>
                <a:gd name="T3" fmla="*/ 47 h 264"/>
                <a:gd name="T4" fmla="*/ 86 w 132"/>
                <a:gd name="T5" fmla="*/ 132 h 264"/>
                <a:gd name="T6" fmla="*/ 0 w 132"/>
                <a:gd name="T7" fmla="*/ 218 h 264"/>
                <a:gd name="T8" fmla="*/ 0 w 132"/>
                <a:gd name="T9" fmla="*/ 264 h 264"/>
                <a:gd name="T10" fmla="*/ 132 w 132"/>
                <a:gd name="T11" fmla="*/ 132 h 264"/>
                <a:gd name="T12" fmla="*/ 0 w 132"/>
                <a:gd name="T13" fmla="*/ 0 h 264"/>
              </a:gdLst>
              <a:ahLst/>
              <a:cxnLst>
                <a:cxn ang="0">
                  <a:pos x="T0" y="T1"/>
                </a:cxn>
                <a:cxn ang="0">
                  <a:pos x="T2" y="T3"/>
                </a:cxn>
                <a:cxn ang="0">
                  <a:pos x="T4" y="T5"/>
                </a:cxn>
                <a:cxn ang="0">
                  <a:pos x="T6" y="T7"/>
                </a:cxn>
                <a:cxn ang="0">
                  <a:pos x="T8" y="T9"/>
                </a:cxn>
                <a:cxn ang="0">
                  <a:pos x="T10" y="T11"/>
                </a:cxn>
                <a:cxn ang="0">
                  <a:pos x="T12" y="T13"/>
                </a:cxn>
              </a:cxnLst>
              <a:rect l="0" t="0" r="r" b="b"/>
              <a:pathLst>
                <a:path w="132" h="264">
                  <a:moveTo>
                    <a:pt x="0" y="0"/>
                  </a:moveTo>
                  <a:cubicBezTo>
                    <a:pt x="0" y="47"/>
                    <a:pt x="0" y="47"/>
                    <a:pt x="0" y="47"/>
                  </a:cubicBezTo>
                  <a:cubicBezTo>
                    <a:pt x="47" y="47"/>
                    <a:pt x="86" y="85"/>
                    <a:pt x="86" y="132"/>
                  </a:cubicBezTo>
                  <a:cubicBezTo>
                    <a:pt x="86" y="179"/>
                    <a:pt x="47" y="218"/>
                    <a:pt x="0" y="218"/>
                  </a:cubicBezTo>
                  <a:cubicBezTo>
                    <a:pt x="0" y="264"/>
                    <a:pt x="0" y="264"/>
                    <a:pt x="0" y="264"/>
                  </a:cubicBezTo>
                  <a:cubicBezTo>
                    <a:pt x="73" y="264"/>
                    <a:pt x="132" y="205"/>
                    <a:pt x="132" y="132"/>
                  </a:cubicBezTo>
                  <a:cubicBezTo>
                    <a:pt x="132" y="59"/>
                    <a:pt x="73" y="0"/>
                    <a:pt x="0"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85"/>
            <p:cNvSpPr>
              <a:spLocks/>
            </p:cNvSpPr>
            <p:nvPr/>
          </p:nvSpPr>
          <p:spPr bwMode="auto">
            <a:xfrm>
              <a:off x="4556125" y="7885113"/>
              <a:ext cx="704850" cy="706438"/>
            </a:xfrm>
            <a:custGeom>
              <a:avLst/>
              <a:gdLst>
                <a:gd name="T0" fmla="*/ 375 w 444"/>
                <a:gd name="T1" fmla="*/ 161 h 445"/>
                <a:gd name="T2" fmla="*/ 444 w 444"/>
                <a:gd name="T3" fmla="*/ 95 h 445"/>
                <a:gd name="T4" fmla="*/ 368 w 444"/>
                <a:gd name="T5" fmla="*/ 76 h 445"/>
                <a:gd name="T6" fmla="*/ 347 w 444"/>
                <a:gd name="T7" fmla="*/ 0 h 445"/>
                <a:gd name="T8" fmla="*/ 281 w 444"/>
                <a:gd name="T9" fmla="*/ 67 h 445"/>
                <a:gd name="T10" fmla="*/ 297 w 444"/>
                <a:gd name="T11" fmla="*/ 128 h 445"/>
                <a:gd name="T12" fmla="*/ 73 w 444"/>
                <a:gd name="T13" fmla="*/ 353 h 445"/>
                <a:gd name="T14" fmla="*/ 40 w 444"/>
                <a:gd name="T15" fmla="*/ 289 h 445"/>
                <a:gd name="T16" fmla="*/ 21 w 444"/>
                <a:gd name="T17" fmla="*/ 367 h 445"/>
                <a:gd name="T18" fmla="*/ 0 w 444"/>
                <a:gd name="T19" fmla="*/ 445 h 445"/>
                <a:gd name="T20" fmla="*/ 78 w 444"/>
                <a:gd name="T21" fmla="*/ 424 h 445"/>
                <a:gd name="T22" fmla="*/ 156 w 444"/>
                <a:gd name="T23" fmla="*/ 402 h 445"/>
                <a:gd name="T24" fmla="*/ 92 w 444"/>
                <a:gd name="T25" fmla="*/ 372 h 445"/>
                <a:gd name="T26" fmla="*/ 316 w 444"/>
                <a:gd name="T27" fmla="*/ 145 h 445"/>
                <a:gd name="T28" fmla="*/ 375 w 444"/>
                <a:gd name="T29" fmla="*/ 16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4" h="445">
                  <a:moveTo>
                    <a:pt x="375" y="161"/>
                  </a:moveTo>
                  <a:lnTo>
                    <a:pt x="444" y="95"/>
                  </a:lnTo>
                  <a:lnTo>
                    <a:pt x="368" y="76"/>
                  </a:lnTo>
                  <a:lnTo>
                    <a:pt x="347" y="0"/>
                  </a:lnTo>
                  <a:lnTo>
                    <a:pt x="281" y="67"/>
                  </a:lnTo>
                  <a:lnTo>
                    <a:pt x="297" y="128"/>
                  </a:lnTo>
                  <a:lnTo>
                    <a:pt x="73" y="353"/>
                  </a:lnTo>
                  <a:lnTo>
                    <a:pt x="40" y="289"/>
                  </a:lnTo>
                  <a:lnTo>
                    <a:pt x="21" y="367"/>
                  </a:lnTo>
                  <a:lnTo>
                    <a:pt x="0" y="445"/>
                  </a:lnTo>
                  <a:lnTo>
                    <a:pt x="78" y="424"/>
                  </a:lnTo>
                  <a:lnTo>
                    <a:pt x="156" y="402"/>
                  </a:lnTo>
                  <a:lnTo>
                    <a:pt x="92" y="372"/>
                  </a:lnTo>
                  <a:lnTo>
                    <a:pt x="316" y="145"/>
                  </a:lnTo>
                  <a:lnTo>
                    <a:pt x="375" y="161"/>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86"/>
            <p:cNvSpPr>
              <a:spLocks/>
            </p:cNvSpPr>
            <p:nvPr/>
          </p:nvSpPr>
          <p:spPr bwMode="auto">
            <a:xfrm>
              <a:off x="4556125" y="7885113"/>
              <a:ext cx="584200" cy="706438"/>
            </a:xfrm>
            <a:custGeom>
              <a:avLst/>
              <a:gdLst>
                <a:gd name="T0" fmla="*/ 368 w 368"/>
                <a:gd name="T1" fmla="*/ 76 h 445"/>
                <a:gd name="T2" fmla="*/ 347 w 368"/>
                <a:gd name="T3" fmla="*/ 0 h 445"/>
                <a:gd name="T4" fmla="*/ 281 w 368"/>
                <a:gd name="T5" fmla="*/ 67 h 445"/>
                <a:gd name="T6" fmla="*/ 297 w 368"/>
                <a:gd name="T7" fmla="*/ 128 h 445"/>
                <a:gd name="T8" fmla="*/ 73 w 368"/>
                <a:gd name="T9" fmla="*/ 353 h 445"/>
                <a:gd name="T10" fmla="*/ 40 w 368"/>
                <a:gd name="T11" fmla="*/ 289 h 445"/>
                <a:gd name="T12" fmla="*/ 21 w 368"/>
                <a:gd name="T13" fmla="*/ 367 h 445"/>
                <a:gd name="T14" fmla="*/ 0 w 368"/>
                <a:gd name="T15" fmla="*/ 445 h 445"/>
                <a:gd name="T16" fmla="*/ 368 w 368"/>
                <a:gd name="T17" fmla="*/ 7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445">
                  <a:moveTo>
                    <a:pt x="368" y="76"/>
                  </a:moveTo>
                  <a:lnTo>
                    <a:pt x="347" y="0"/>
                  </a:lnTo>
                  <a:lnTo>
                    <a:pt x="281" y="67"/>
                  </a:lnTo>
                  <a:lnTo>
                    <a:pt x="297" y="128"/>
                  </a:lnTo>
                  <a:lnTo>
                    <a:pt x="73" y="353"/>
                  </a:lnTo>
                  <a:lnTo>
                    <a:pt x="40" y="289"/>
                  </a:lnTo>
                  <a:lnTo>
                    <a:pt x="21" y="367"/>
                  </a:lnTo>
                  <a:lnTo>
                    <a:pt x="0" y="445"/>
                  </a:lnTo>
                  <a:lnTo>
                    <a:pt x="368" y="76"/>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87"/>
            <p:cNvSpPr>
              <a:spLocks/>
            </p:cNvSpPr>
            <p:nvPr/>
          </p:nvSpPr>
          <p:spPr bwMode="auto">
            <a:xfrm>
              <a:off x="3759200" y="8512176"/>
              <a:ext cx="147638" cy="150813"/>
            </a:xfrm>
            <a:custGeom>
              <a:avLst/>
              <a:gdLst>
                <a:gd name="T0" fmla="*/ 9 w 39"/>
                <a:gd name="T1" fmla="*/ 2 h 40"/>
                <a:gd name="T2" fmla="*/ 0 w 39"/>
                <a:gd name="T3" fmla="*/ 13 h 40"/>
                <a:gd name="T4" fmla="*/ 2 w 39"/>
                <a:gd name="T5" fmla="*/ 30 h 40"/>
                <a:gd name="T6" fmla="*/ 13 w 39"/>
                <a:gd name="T7" fmla="*/ 39 h 40"/>
                <a:gd name="T8" fmla="*/ 30 w 39"/>
                <a:gd name="T9" fmla="*/ 37 h 40"/>
                <a:gd name="T10" fmla="*/ 39 w 39"/>
                <a:gd name="T11" fmla="*/ 26 h 40"/>
                <a:gd name="T12" fmla="*/ 37 w 39"/>
                <a:gd name="T13" fmla="*/ 10 h 40"/>
                <a:gd name="T14" fmla="*/ 26 w 39"/>
                <a:gd name="T15" fmla="*/ 1 h 40"/>
                <a:gd name="T16" fmla="*/ 9 w 39"/>
                <a:gd name="T17"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40">
                  <a:moveTo>
                    <a:pt x="9" y="2"/>
                  </a:moveTo>
                  <a:cubicBezTo>
                    <a:pt x="4" y="3"/>
                    <a:pt x="0" y="8"/>
                    <a:pt x="0" y="13"/>
                  </a:cubicBezTo>
                  <a:cubicBezTo>
                    <a:pt x="2" y="30"/>
                    <a:pt x="2" y="30"/>
                    <a:pt x="2" y="30"/>
                  </a:cubicBezTo>
                  <a:cubicBezTo>
                    <a:pt x="2" y="36"/>
                    <a:pt x="7" y="40"/>
                    <a:pt x="13" y="39"/>
                  </a:cubicBezTo>
                  <a:cubicBezTo>
                    <a:pt x="30" y="37"/>
                    <a:pt x="30" y="37"/>
                    <a:pt x="30" y="37"/>
                  </a:cubicBezTo>
                  <a:cubicBezTo>
                    <a:pt x="35" y="37"/>
                    <a:pt x="39" y="32"/>
                    <a:pt x="39" y="26"/>
                  </a:cubicBezTo>
                  <a:cubicBezTo>
                    <a:pt x="37" y="10"/>
                    <a:pt x="37" y="10"/>
                    <a:pt x="37" y="10"/>
                  </a:cubicBezTo>
                  <a:cubicBezTo>
                    <a:pt x="37" y="4"/>
                    <a:pt x="32" y="0"/>
                    <a:pt x="26" y="1"/>
                  </a:cubicBezTo>
                  <a:lnTo>
                    <a:pt x="9"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88"/>
            <p:cNvSpPr>
              <a:spLocks/>
            </p:cNvSpPr>
            <p:nvPr/>
          </p:nvSpPr>
          <p:spPr bwMode="auto">
            <a:xfrm>
              <a:off x="3816350" y="8613776"/>
              <a:ext cx="142875" cy="44450"/>
            </a:xfrm>
            <a:custGeom>
              <a:avLst/>
              <a:gdLst>
                <a:gd name="T0" fmla="*/ 37 w 38"/>
                <a:gd name="T1" fmla="*/ 4 h 12"/>
                <a:gd name="T2" fmla="*/ 34 w 38"/>
                <a:gd name="T3" fmla="*/ 9 h 12"/>
                <a:gd name="T4" fmla="*/ 5 w 38"/>
                <a:gd name="T5" fmla="*/ 11 h 12"/>
                <a:gd name="T6" fmla="*/ 1 w 38"/>
                <a:gd name="T7" fmla="*/ 8 h 12"/>
                <a:gd name="T8" fmla="*/ 1 w 38"/>
                <a:gd name="T9" fmla="*/ 8 h 12"/>
                <a:gd name="T10" fmla="*/ 4 w 38"/>
                <a:gd name="T11" fmla="*/ 4 h 12"/>
                <a:gd name="T12" fmla="*/ 33 w 38"/>
                <a:gd name="T13" fmla="*/ 1 h 12"/>
                <a:gd name="T14" fmla="*/ 37 w 38"/>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2">
                  <a:moveTo>
                    <a:pt x="37" y="4"/>
                  </a:moveTo>
                  <a:cubicBezTo>
                    <a:pt x="38" y="6"/>
                    <a:pt x="36" y="8"/>
                    <a:pt x="34" y="9"/>
                  </a:cubicBezTo>
                  <a:cubicBezTo>
                    <a:pt x="5" y="11"/>
                    <a:pt x="5" y="11"/>
                    <a:pt x="5" y="11"/>
                  </a:cubicBezTo>
                  <a:cubicBezTo>
                    <a:pt x="3" y="12"/>
                    <a:pt x="1" y="10"/>
                    <a:pt x="1" y="8"/>
                  </a:cubicBezTo>
                  <a:cubicBezTo>
                    <a:pt x="1" y="8"/>
                    <a:pt x="1" y="8"/>
                    <a:pt x="1" y="8"/>
                  </a:cubicBezTo>
                  <a:cubicBezTo>
                    <a:pt x="0" y="6"/>
                    <a:pt x="2" y="4"/>
                    <a:pt x="4" y="4"/>
                  </a:cubicBezTo>
                  <a:cubicBezTo>
                    <a:pt x="33" y="1"/>
                    <a:pt x="33" y="1"/>
                    <a:pt x="33" y="1"/>
                  </a:cubicBezTo>
                  <a:cubicBezTo>
                    <a:pt x="35" y="0"/>
                    <a:pt x="37"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89"/>
            <p:cNvSpPr>
              <a:spLocks/>
            </p:cNvSpPr>
            <p:nvPr/>
          </p:nvSpPr>
          <p:spPr bwMode="auto">
            <a:xfrm>
              <a:off x="3849688" y="8575676"/>
              <a:ext cx="139700" cy="41275"/>
            </a:xfrm>
            <a:custGeom>
              <a:avLst/>
              <a:gdLst>
                <a:gd name="T0" fmla="*/ 37 w 37"/>
                <a:gd name="T1" fmla="*/ 4 h 11"/>
                <a:gd name="T2" fmla="*/ 33 w 37"/>
                <a:gd name="T3" fmla="*/ 8 h 11"/>
                <a:gd name="T4" fmla="*/ 4 w 37"/>
                <a:gd name="T5" fmla="*/ 11 h 11"/>
                <a:gd name="T6" fmla="*/ 0 w 37"/>
                <a:gd name="T7" fmla="*/ 7 h 11"/>
                <a:gd name="T8" fmla="*/ 0 w 37"/>
                <a:gd name="T9" fmla="*/ 7 h 11"/>
                <a:gd name="T10" fmla="*/ 4 w 37"/>
                <a:gd name="T11" fmla="*/ 3 h 11"/>
                <a:gd name="T12" fmla="*/ 32 w 37"/>
                <a:gd name="T13" fmla="*/ 0 h 11"/>
                <a:gd name="T14" fmla="*/ 37 w 37"/>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4"/>
                  </a:moveTo>
                  <a:cubicBezTo>
                    <a:pt x="37" y="6"/>
                    <a:pt x="35" y="8"/>
                    <a:pt x="33" y="8"/>
                  </a:cubicBezTo>
                  <a:cubicBezTo>
                    <a:pt x="4" y="11"/>
                    <a:pt x="4" y="11"/>
                    <a:pt x="4" y="11"/>
                  </a:cubicBezTo>
                  <a:cubicBezTo>
                    <a:pt x="2" y="11"/>
                    <a:pt x="0" y="10"/>
                    <a:pt x="0" y="7"/>
                  </a:cubicBezTo>
                  <a:cubicBezTo>
                    <a:pt x="0" y="7"/>
                    <a:pt x="0" y="7"/>
                    <a:pt x="0" y="7"/>
                  </a:cubicBezTo>
                  <a:cubicBezTo>
                    <a:pt x="0" y="5"/>
                    <a:pt x="1" y="3"/>
                    <a:pt x="4" y="3"/>
                  </a:cubicBezTo>
                  <a:cubicBezTo>
                    <a:pt x="32" y="0"/>
                    <a:pt x="32" y="0"/>
                    <a:pt x="32" y="0"/>
                  </a:cubicBezTo>
                  <a:cubicBezTo>
                    <a:pt x="35" y="0"/>
                    <a:pt x="36"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90"/>
            <p:cNvSpPr>
              <a:spLocks/>
            </p:cNvSpPr>
            <p:nvPr/>
          </p:nvSpPr>
          <p:spPr bwMode="auto">
            <a:xfrm>
              <a:off x="3841750" y="8504238"/>
              <a:ext cx="139700" cy="41275"/>
            </a:xfrm>
            <a:custGeom>
              <a:avLst/>
              <a:gdLst>
                <a:gd name="T0" fmla="*/ 37 w 37"/>
                <a:gd name="T1" fmla="*/ 3 h 11"/>
                <a:gd name="T2" fmla="*/ 33 w 37"/>
                <a:gd name="T3" fmla="*/ 8 h 11"/>
                <a:gd name="T4" fmla="*/ 4 w 37"/>
                <a:gd name="T5" fmla="*/ 10 h 11"/>
                <a:gd name="T6" fmla="*/ 0 w 37"/>
                <a:gd name="T7" fmla="*/ 7 h 11"/>
                <a:gd name="T8" fmla="*/ 0 w 37"/>
                <a:gd name="T9" fmla="*/ 7 h 11"/>
                <a:gd name="T10" fmla="*/ 4 w 37"/>
                <a:gd name="T11" fmla="*/ 3 h 11"/>
                <a:gd name="T12" fmla="*/ 32 w 37"/>
                <a:gd name="T13" fmla="*/ 0 h 11"/>
                <a:gd name="T14" fmla="*/ 37 w 37"/>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3"/>
                  </a:moveTo>
                  <a:cubicBezTo>
                    <a:pt x="37" y="5"/>
                    <a:pt x="35" y="7"/>
                    <a:pt x="33" y="8"/>
                  </a:cubicBezTo>
                  <a:cubicBezTo>
                    <a:pt x="4" y="10"/>
                    <a:pt x="4" y="10"/>
                    <a:pt x="4" y="10"/>
                  </a:cubicBezTo>
                  <a:cubicBezTo>
                    <a:pt x="2" y="11"/>
                    <a:pt x="0" y="9"/>
                    <a:pt x="0" y="7"/>
                  </a:cubicBezTo>
                  <a:cubicBezTo>
                    <a:pt x="0" y="7"/>
                    <a:pt x="0" y="7"/>
                    <a:pt x="0" y="7"/>
                  </a:cubicBezTo>
                  <a:cubicBezTo>
                    <a:pt x="0" y="5"/>
                    <a:pt x="1" y="3"/>
                    <a:pt x="4" y="3"/>
                  </a:cubicBezTo>
                  <a:cubicBezTo>
                    <a:pt x="32" y="0"/>
                    <a:pt x="32" y="0"/>
                    <a:pt x="32" y="0"/>
                  </a:cubicBezTo>
                  <a:cubicBezTo>
                    <a:pt x="35" y="0"/>
                    <a:pt x="37" y="1"/>
                    <a:pt x="3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91"/>
            <p:cNvSpPr>
              <a:spLocks/>
            </p:cNvSpPr>
            <p:nvPr/>
          </p:nvSpPr>
          <p:spPr bwMode="auto">
            <a:xfrm>
              <a:off x="3879850" y="8534401"/>
              <a:ext cx="138113" cy="41275"/>
            </a:xfrm>
            <a:custGeom>
              <a:avLst/>
              <a:gdLst>
                <a:gd name="T0" fmla="*/ 37 w 37"/>
                <a:gd name="T1" fmla="*/ 4 h 11"/>
                <a:gd name="T2" fmla="*/ 34 w 37"/>
                <a:gd name="T3" fmla="*/ 8 h 11"/>
                <a:gd name="T4" fmla="*/ 5 w 37"/>
                <a:gd name="T5" fmla="*/ 11 h 11"/>
                <a:gd name="T6" fmla="*/ 0 w 37"/>
                <a:gd name="T7" fmla="*/ 8 h 11"/>
                <a:gd name="T8" fmla="*/ 0 w 37"/>
                <a:gd name="T9" fmla="*/ 8 h 11"/>
                <a:gd name="T10" fmla="*/ 4 w 37"/>
                <a:gd name="T11" fmla="*/ 3 h 11"/>
                <a:gd name="T12" fmla="*/ 33 w 37"/>
                <a:gd name="T13" fmla="*/ 1 h 11"/>
                <a:gd name="T14" fmla="*/ 37 w 37"/>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4"/>
                  </a:moveTo>
                  <a:cubicBezTo>
                    <a:pt x="37" y="6"/>
                    <a:pt x="36" y="8"/>
                    <a:pt x="34" y="8"/>
                  </a:cubicBezTo>
                  <a:cubicBezTo>
                    <a:pt x="5" y="11"/>
                    <a:pt x="5" y="11"/>
                    <a:pt x="5" y="11"/>
                  </a:cubicBezTo>
                  <a:cubicBezTo>
                    <a:pt x="2" y="11"/>
                    <a:pt x="1" y="10"/>
                    <a:pt x="0" y="8"/>
                  </a:cubicBezTo>
                  <a:cubicBezTo>
                    <a:pt x="0" y="8"/>
                    <a:pt x="0" y="8"/>
                    <a:pt x="0" y="8"/>
                  </a:cubicBezTo>
                  <a:cubicBezTo>
                    <a:pt x="0" y="6"/>
                    <a:pt x="2" y="4"/>
                    <a:pt x="4" y="3"/>
                  </a:cubicBezTo>
                  <a:cubicBezTo>
                    <a:pt x="33" y="1"/>
                    <a:pt x="33" y="1"/>
                    <a:pt x="33" y="1"/>
                  </a:cubicBezTo>
                  <a:cubicBezTo>
                    <a:pt x="35" y="0"/>
                    <a:pt x="37"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92"/>
            <p:cNvSpPr>
              <a:spLocks/>
            </p:cNvSpPr>
            <p:nvPr/>
          </p:nvSpPr>
          <p:spPr bwMode="auto">
            <a:xfrm>
              <a:off x="3736975" y="8545513"/>
              <a:ext cx="104775" cy="106363"/>
            </a:xfrm>
            <a:custGeom>
              <a:avLst/>
              <a:gdLst>
                <a:gd name="T0" fmla="*/ 2 w 28"/>
                <a:gd name="T1" fmla="*/ 28 h 28"/>
                <a:gd name="T2" fmla="*/ 25 w 28"/>
                <a:gd name="T3" fmla="*/ 25 h 28"/>
                <a:gd name="T4" fmla="*/ 28 w 28"/>
                <a:gd name="T5" fmla="*/ 18 h 28"/>
                <a:gd name="T6" fmla="*/ 27 w 28"/>
                <a:gd name="T7" fmla="*/ 7 h 28"/>
                <a:gd name="T8" fmla="*/ 22 w 28"/>
                <a:gd name="T9" fmla="*/ 0 h 28"/>
                <a:gd name="T10" fmla="*/ 0 w 28"/>
                <a:gd name="T11" fmla="*/ 3 h 28"/>
                <a:gd name="T12" fmla="*/ 2 w 2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2" y="28"/>
                  </a:moveTo>
                  <a:cubicBezTo>
                    <a:pt x="25" y="25"/>
                    <a:pt x="25" y="25"/>
                    <a:pt x="25" y="25"/>
                  </a:cubicBezTo>
                  <a:cubicBezTo>
                    <a:pt x="27" y="25"/>
                    <a:pt x="28" y="22"/>
                    <a:pt x="28" y="18"/>
                  </a:cubicBezTo>
                  <a:cubicBezTo>
                    <a:pt x="27" y="7"/>
                    <a:pt x="27" y="7"/>
                    <a:pt x="27" y="7"/>
                  </a:cubicBezTo>
                  <a:cubicBezTo>
                    <a:pt x="26" y="3"/>
                    <a:pt x="24" y="0"/>
                    <a:pt x="22" y="0"/>
                  </a:cubicBezTo>
                  <a:cubicBezTo>
                    <a:pt x="0" y="3"/>
                    <a:pt x="0" y="3"/>
                    <a:pt x="0" y="3"/>
                  </a:cubicBezTo>
                  <a:lnTo>
                    <a:pt x="2"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93"/>
            <p:cNvSpPr>
              <a:spLocks/>
            </p:cNvSpPr>
            <p:nvPr/>
          </p:nvSpPr>
          <p:spPr bwMode="auto">
            <a:xfrm>
              <a:off x="3800475" y="8475663"/>
              <a:ext cx="76200" cy="36513"/>
            </a:xfrm>
            <a:custGeom>
              <a:avLst/>
              <a:gdLst>
                <a:gd name="T0" fmla="*/ 0 w 20"/>
                <a:gd name="T1" fmla="*/ 10 h 10"/>
                <a:gd name="T2" fmla="*/ 15 w 20"/>
                <a:gd name="T3" fmla="*/ 9 h 10"/>
                <a:gd name="T4" fmla="*/ 20 w 20"/>
                <a:gd name="T5" fmla="*/ 2 h 10"/>
                <a:gd name="T6" fmla="*/ 20 w 20"/>
                <a:gd name="T7" fmla="*/ 0 h 10"/>
                <a:gd name="T8" fmla="*/ 20 w 20"/>
                <a:gd name="T9" fmla="*/ 0 h 10"/>
                <a:gd name="T10" fmla="*/ 7 w 20"/>
                <a:gd name="T11" fmla="*/ 1 h 10"/>
                <a:gd name="T12" fmla="*/ 0 w 2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0" h="10">
                  <a:moveTo>
                    <a:pt x="0" y="10"/>
                  </a:moveTo>
                  <a:cubicBezTo>
                    <a:pt x="15" y="9"/>
                    <a:pt x="15" y="9"/>
                    <a:pt x="15" y="9"/>
                  </a:cubicBezTo>
                  <a:cubicBezTo>
                    <a:pt x="18" y="8"/>
                    <a:pt x="20" y="6"/>
                    <a:pt x="20" y="2"/>
                  </a:cubicBezTo>
                  <a:cubicBezTo>
                    <a:pt x="20" y="0"/>
                    <a:pt x="20" y="0"/>
                    <a:pt x="20" y="0"/>
                  </a:cubicBezTo>
                  <a:cubicBezTo>
                    <a:pt x="20" y="0"/>
                    <a:pt x="20" y="0"/>
                    <a:pt x="20" y="0"/>
                  </a:cubicBezTo>
                  <a:cubicBezTo>
                    <a:pt x="7" y="1"/>
                    <a:pt x="7" y="1"/>
                    <a:pt x="7" y="1"/>
                  </a:cubicBez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94"/>
            <p:cNvSpPr>
              <a:spLocks/>
            </p:cNvSpPr>
            <p:nvPr/>
          </p:nvSpPr>
          <p:spPr bwMode="auto">
            <a:xfrm>
              <a:off x="3767138" y="8478838"/>
              <a:ext cx="79375" cy="55563"/>
            </a:xfrm>
            <a:custGeom>
              <a:avLst/>
              <a:gdLst>
                <a:gd name="T0" fmla="*/ 11 w 21"/>
                <a:gd name="T1" fmla="*/ 14 h 15"/>
                <a:gd name="T2" fmla="*/ 20 w 21"/>
                <a:gd name="T3" fmla="*/ 3 h 15"/>
                <a:gd name="T4" fmla="*/ 21 w 21"/>
                <a:gd name="T5" fmla="*/ 0 h 15"/>
                <a:gd name="T6" fmla="*/ 12 w 21"/>
                <a:gd name="T7" fmla="*/ 1 h 15"/>
                <a:gd name="T8" fmla="*/ 0 w 21"/>
                <a:gd name="T9" fmla="*/ 15 h 15"/>
                <a:gd name="T10" fmla="*/ 11 w 21"/>
                <a:gd name="T11" fmla="*/ 14 h 15"/>
              </a:gdLst>
              <a:ahLst/>
              <a:cxnLst>
                <a:cxn ang="0">
                  <a:pos x="T0" y="T1"/>
                </a:cxn>
                <a:cxn ang="0">
                  <a:pos x="T2" y="T3"/>
                </a:cxn>
                <a:cxn ang="0">
                  <a:pos x="T4" y="T5"/>
                </a:cxn>
                <a:cxn ang="0">
                  <a:pos x="T6" y="T7"/>
                </a:cxn>
                <a:cxn ang="0">
                  <a:pos x="T8" y="T9"/>
                </a:cxn>
                <a:cxn ang="0">
                  <a:pos x="T10" y="T11"/>
                </a:cxn>
              </a:cxnLst>
              <a:rect l="0" t="0" r="r" b="b"/>
              <a:pathLst>
                <a:path w="21" h="15">
                  <a:moveTo>
                    <a:pt x="11" y="14"/>
                  </a:moveTo>
                  <a:cubicBezTo>
                    <a:pt x="20" y="3"/>
                    <a:pt x="20" y="3"/>
                    <a:pt x="20" y="3"/>
                  </a:cubicBezTo>
                  <a:cubicBezTo>
                    <a:pt x="21" y="2"/>
                    <a:pt x="21" y="1"/>
                    <a:pt x="21" y="0"/>
                  </a:cubicBezTo>
                  <a:cubicBezTo>
                    <a:pt x="12" y="1"/>
                    <a:pt x="12" y="1"/>
                    <a:pt x="12" y="1"/>
                  </a:cubicBezTo>
                  <a:cubicBezTo>
                    <a:pt x="0" y="15"/>
                    <a:pt x="0" y="15"/>
                    <a:pt x="0" y="15"/>
                  </a:cubicBezTo>
                  <a:lnTo>
                    <a:pt x="1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95"/>
            <p:cNvSpPr>
              <a:spLocks/>
            </p:cNvSpPr>
            <p:nvPr/>
          </p:nvSpPr>
          <p:spPr bwMode="auto">
            <a:xfrm>
              <a:off x="3560763" y="8426451"/>
              <a:ext cx="206375" cy="236538"/>
            </a:xfrm>
            <a:custGeom>
              <a:avLst/>
              <a:gdLst>
                <a:gd name="T0" fmla="*/ 4 w 55"/>
                <a:gd name="T1" fmla="*/ 0 h 63"/>
                <a:gd name="T2" fmla="*/ 55 w 55"/>
                <a:gd name="T3" fmla="*/ 28 h 63"/>
                <a:gd name="T4" fmla="*/ 54 w 55"/>
                <a:gd name="T5" fmla="*/ 63 h 63"/>
                <a:gd name="T6" fmla="*/ 1 w 55"/>
                <a:gd name="T7" fmla="*/ 37 h 63"/>
                <a:gd name="T8" fmla="*/ 4 w 55"/>
                <a:gd name="T9" fmla="*/ 0 h 63"/>
              </a:gdLst>
              <a:ahLst/>
              <a:cxnLst>
                <a:cxn ang="0">
                  <a:pos x="T0" y="T1"/>
                </a:cxn>
                <a:cxn ang="0">
                  <a:pos x="T2" y="T3"/>
                </a:cxn>
                <a:cxn ang="0">
                  <a:pos x="T4" y="T5"/>
                </a:cxn>
                <a:cxn ang="0">
                  <a:pos x="T6" y="T7"/>
                </a:cxn>
                <a:cxn ang="0">
                  <a:pos x="T8" y="T9"/>
                </a:cxn>
              </a:cxnLst>
              <a:rect l="0" t="0" r="r" b="b"/>
              <a:pathLst>
                <a:path w="55" h="63">
                  <a:moveTo>
                    <a:pt x="4" y="0"/>
                  </a:moveTo>
                  <a:cubicBezTo>
                    <a:pt x="19" y="13"/>
                    <a:pt x="36" y="23"/>
                    <a:pt x="55" y="28"/>
                  </a:cubicBezTo>
                  <a:cubicBezTo>
                    <a:pt x="54" y="63"/>
                    <a:pt x="54" y="63"/>
                    <a:pt x="54" y="63"/>
                  </a:cubicBezTo>
                  <a:cubicBezTo>
                    <a:pt x="35" y="58"/>
                    <a:pt x="17" y="49"/>
                    <a:pt x="1" y="37"/>
                  </a:cubicBezTo>
                  <a:cubicBezTo>
                    <a:pt x="0" y="25"/>
                    <a:pt x="1" y="12"/>
                    <a:pt x="4"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96"/>
            <p:cNvSpPr>
              <a:spLocks/>
            </p:cNvSpPr>
            <p:nvPr/>
          </p:nvSpPr>
          <p:spPr bwMode="auto">
            <a:xfrm>
              <a:off x="3508375" y="8231188"/>
              <a:ext cx="206375" cy="374650"/>
            </a:xfrm>
            <a:custGeom>
              <a:avLst/>
              <a:gdLst>
                <a:gd name="T0" fmla="*/ 34 w 55"/>
                <a:gd name="T1" fmla="*/ 0 h 100"/>
                <a:gd name="T2" fmla="*/ 55 w 55"/>
                <a:gd name="T3" fmla="*/ 33 h 100"/>
                <a:gd name="T4" fmla="*/ 31 w 55"/>
                <a:gd name="T5" fmla="*/ 100 h 100"/>
                <a:gd name="T6" fmla="*/ 0 w 55"/>
                <a:gd name="T7" fmla="*/ 81 h 100"/>
                <a:gd name="T8" fmla="*/ 34 w 55"/>
                <a:gd name="T9" fmla="*/ 0 h 100"/>
              </a:gdLst>
              <a:ahLst/>
              <a:cxnLst>
                <a:cxn ang="0">
                  <a:pos x="T0" y="T1"/>
                </a:cxn>
                <a:cxn ang="0">
                  <a:pos x="T2" y="T3"/>
                </a:cxn>
                <a:cxn ang="0">
                  <a:pos x="T4" y="T5"/>
                </a:cxn>
                <a:cxn ang="0">
                  <a:pos x="T6" y="T7"/>
                </a:cxn>
                <a:cxn ang="0">
                  <a:pos x="T8" y="T9"/>
                </a:cxn>
              </a:cxnLst>
              <a:rect l="0" t="0" r="r" b="b"/>
              <a:pathLst>
                <a:path w="55" h="100">
                  <a:moveTo>
                    <a:pt x="34" y="0"/>
                  </a:moveTo>
                  <a:cubicBezTo>
                    <a:pt x="55" y="33"/>
                    <a:pt x="55" y="33"/>
                    <a:pt x="55" y="33"/>
                  </a:cubicBezTo>
                  <a:cubicBezTo>
                    <a:pt x="40" y="50"/>
                    <a:pt x="32" y="74"/>
                    <a:pt x="31" y="100"/>
                  </a:cubicBezTo>
                  <a:cubicBezTo>
                    <a:pt x="20" y="94"/>
                    <a:pt x="10" y="88"/>
                    <a:pt x="0" y="81"/>
                  </a:cubicBezTo>
                  <a:cubicBezTo>
                    <a:pt x="3" y="49"/>
                    <a:pt x="15" y="20"/>
                    <a:pt x="34"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97"/>
            <p:cNvSpPr>
              <a:spLocks/>
            </p:cNvSpPr>
            <p:nvPr/>
          </p:nvSpPr>
          <p:spPr bwMode="auto">
            <a:xfrm>
              <a:off x="4198938" y="7912101"/>
              <a:ext cx="44450" cy="82550"/>
            </a:xfrm>
            <a:custGeom>
              <a:avLst/>
              <a:gdLst>
                <a:gd name="T0" fmla="*/ 8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7 h 22"/>
                <a:gd name="T14" fmla="*/ 8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8" y="21"/>
                  </a:moveTo>
                  <a:cubicBezTo>
                    <a:pt x="10" y="21"/>
                    <a:pt x="12" y="18"/>
                    <a:pt x="11" y="15"/>
                  </a:cubicBezTo>
                  <a:cubicBezTo>
                    <a:pt x="10" y="5"/>
                    <a:pt x="10" y="5"/>
                    <a:pt x="10" y="5"/>
                  </a:cubicBezTo>
                  <a:cubicBezTo>
                    <a:pt x="10" y="2"/>
                    <a:pt x="7" y="0"/>
                    <a:pt x="4" y="1"/>
                  </a:cubicBezTo>
                  <a:cubicBezTo>
                    <a:pt x="4" y="1"/>
                    <a:pt x="4" y="1"/>
                    <a:pt x="4" y="1"/>
                  </a:cubicBezTo>
                  <a:cubicBezTo>
                    <a:pt x="1" y="2"/>
                    <a:pt x="0" y="4"/>
                    <a:pt x="0" y="7"/>
                  </a:cubicBezTo>
                  <a:cubicBezTo>
                    <a:pt x="1" y="17"/>
                    <a:pt x="1" y="17"/>
                    <a:pt x="1" y="17"/>
                  </a:cubicBezTo>
                  <a:cubicBezTo>
                    <a:pt x="2" y="20"/>
                    <a:pt x="5" y="22"/>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98"/>
            <p:cNvSpPr>
              <a:spLocks/>
            </p:cNvSpPr>
            <p:nvPr/>
          </p:nvSpPr>
          <p:spPr bwMode="auto">
            <a:xfrm>
              <a:off x="4248150" y="7908926"/>
              <a:ext cx="47625" cy="77788"/>
            </a:xfrm>
            <a:custGeom>
              <a:avLst/>
              <a:gdLst>
                <a:gd name="T0" fmla="*/ 8 w 13"/>
                <a:gd name="T1" fmla="*/ 21 h 21"/>
                <a:gd name="T2" fmla="*/ 12 w 13"/>
                <a:gd name="T3" fmla="*/ 15 h 21"/>
                <a:gd name="T4" fmla="*/ 11 w 13"/>
                <a:gd name="T5" fmla="*/ 4 h 21"/>
                <a:gd name="T6" fmla="*/ 5 w 13"/>
                <a:gd name="T7" fmla="*/ 0 h 21"/>
                <a:gd name="T8" fmla="*/ 5 w 13"/>
                <a:gd name="T9" fmla="*/ 0 h 21"/>
                <a:gd name="T10" fmla="*/ 1 w 13"/>
                <a:gd name="T11" fmla="*/ 7 h 21"/>
                <a:gd name="T12" fmla="*/ 2 w 13"/>
                <a:gd name="T13" fmla="*/ 17 h 21"/>
                <a:gd name="T14" fmla="*/ 8 w 13"/>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1">
                  <a:moveTo>
                    <a:pt x="8" y="21"/>
                  </a:moveTo>
                  <a:cubicBezTo>
                    <a:pt x="11" y="20"/>
                    <a:pt x="13" y="17"/>
                    <a:pt x="12" y="15"/>
                  </a:cubicBezTo>
                  <a:cubicBezTo>
                    <a:pt x="11" y="4"/>
                    <a:pt x="11" y="4"/>
                    <a:pt x="11" y="4"/>
                  </a:cubicBezTo>
                  <a:cubicBezTo>
                    <a:pt x="10" y="1"/>
                    <a:pt x="7" y="0"/>
                    <a:pt x="5" y="0"/>
                  </a:cubicBezTo>
                  <a:cubicBezTo>
                    <a:pt x="5" y="0"/>
                    <a:pt x="5" y="0"/>
                    <a:pt x="5" y="0"/>
                  </a:cubicBezTo>
                  <a:cubicBezTo>
                    <a:pt x="2" y="1"/>
                    <a:pt x="0" y="4"/>
                    <a:pt x="1" y="7"/>
                  </a:cubicBezTo>
                  <a:cubicBezTo>
                    <a:pt x="2" y="17"/>
                    <a:pt x="2" y="17"/>
                    <a:pt x="2" y="17"/>
                  </a:cubicBezTo>
                  <a:cubicBezTo>
                    <a:pt x="3" y="20"/>
                    <a:pt x="5" y="21"/>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99"/>
            <p:cNvSpPr>
              <a:spLocks/>
            </p:cNvSpPr>
            <p:nvPr/>
          </p:nvSpPr>
          <p:spPr bwMode="auto">
            <a:xfrm>
              <a:off x="4333875" y="7900988"/>
              <a:ext cx="41275" cy="52388"/>
            </a:xfrm>
            <a:custGeom>
              <a:avLst/>
              <a:gdLst>
                <a:gd name="T0" fmla="*/ 6 w 11"/>
                <a:gd name="T1" fmla="*/ 14 h 14"/>
                <a:gd name="T2" fmla="*/ 11 w 11"/>
                <a:gd name="T3" fmla="*/ 8 h 14"/>
                <a:gd name="T4" fmla="*/ 11 w 11"/>
                <a:gd name="T5" fmla="*/ 5 h 14"/>
                <a:gd name="T6" fmla="*/ 5 w 11"/>
                <a:gd name="T7" fmla="*/ 1 h 14"/>
                <a:gd name="T8" fmla="*/ 5 w 11"/>
                <a:gd name="T9" fmla="*/ 1 h 14"/>
                <a:gd name="T10" fmla="*/ 0 w 11"/>
                <a:gd name="T11" fmla="*/ 6 h 14"/>
                <a:gd name="T12" fmla="*/ 1 w 11"/>
                <a:gd name="T13" fmla="*/ 9 h 14"/>
                <a:gd name="T14" fmla="*/ 6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6" y="14"/>
                  </a:moveTo>
                  <a:cubicBezTo>
                    <a:pt x="9" y="14"/>
                    <a:pt x="11" y="11"/>
                    <a:pt x="11" y="8"/>
                  </a:cubicBezTo>
                  <a:cubicBezTo>
                    <a:pt x="11" y="5"/>
                    <a:pt x="11" y="5"/>
                    <a:pt x="11" y="5"/>
                  </a:cubicBezTo>
                  <a:cubicBezTo>
                    <a:pt x="10" y="3"/>
                    <a:pt x="8" y="0"/>
                    <a:pt x="5" y="1"/>
                  </a:cubicBezTo>
                  <a:cubicBezTo>
                    <a:pt x="5" y="1"/>
                    <a:pt x="5" y="1"/>
                    <a:pt x="5" y="1"/>
                  </a:cubicBezTo>
                  <a:cubicBezTo>
                    <a:pt x="2" y="1"/>
                    <a:pt x="0" y="3"/>
                    <a:pt x="0" y="6"/>
                  </a:cubicBezTo>
                  <a:cubicBezTo>
                    <a:pt x="1" y="9"/>
                    <a:pt x="1" y="9"/>
                    <a:pt x="1" y="9"/>
                  </a:cubicBezTo>
                  <a:cubicBezTo>
                    <a:pt x="1" y="12"/>
                    <a:pt x="3" y="14"/>
                    <a:pt x="6"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00"/>
            <p:cNvSpPr>
              <a:spLocks/>
            </p:cNvSpPr>
            <p:nvPr/>
          </p:nvSpPr>
          <p:spPr bwMode="auto">
            <a:xfrm>
              <a:off x="4292600" y="7900988"/>
              <a:ext cx="44450" cy="82550"/>
            </a:xfrm>
            <a:custGeom>
              <a:avLst/>
              <a:gdLst>
                <a:gd name="T0" fmla="*/ 7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7 h 22"/>
                <a:gd name="T14" fmla="*/ 7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7" y="21"/>
                  </a:moveTo>
                  <a:cubicBezTo>
                    <a:pt x="10" y="21"/>
                    <a:pt x="12" y="18"/>
                    <a:pt x="11" y="15"/>
                  </a:cubicBezTo>
                  <a:cubicBezTo>
                    <a:pt x="10" y="5"/>
                    <a:pt x="10" y="5"/>
                    <a:pt x="10" y="5"/>
                  </a:cubicBezTo>
                  <a:cubicBezTo>
                    <a:pt x="9" y="2"/>
                    <a:pt x="7" y="0"/>
                    <a:pt x="4" y="1"/>
                  </a:cubicBezTo>
                  <a:cubicBezTo>
                    <a:pt x="4" y="1"/>
                    <a:pt x="4" y="1"/>
                    <a:pt x="4" y="1"/>
                  </a:cubicBezTo>
                  <a:cubicBezTo>
                    <a:pt x="1" y="2"/>
                    <a:pt x="0" y="4"/>
                    <a:pt x="0" y="7"/>
                  </a:cubicBezTo>
                  <a:cubicBezTo>
                    <a:pt x="1" y="17"/>
                    <a:pt x="1" y="17"/>
                    <a:pt x="1" y="17"/>
                  </a:cubicBezTo>
                  <a:cubicBezTo>
                    <a:pt x="2" y="20"/>
                    <a:pt x="5" y="22"/>
                    <a:pt x="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01"/>
            <p:cNvSpPr>
              <a:spLocks/>
            </p:cNvSpPr>
            <p:nvPr/>
          </p:nvSpPr>
          <p:spPr bwMode="auto">
            <a:xfrm>
              <a:off x="4240213" y="7908926"/>
              <a:ext cx="44450" cy="82550"/>
            </a:xfrm>
            <a:custGeom>
              <a:avLst/>
              <a:gdLst>
                <a:gd name="T0" fmla="*/ 8 w 12"/>
                <a:gd name="T1" fmla="*/ 21 h 22"/>
                <a:gd name="T2" fmla="*/ 11 w 12"/>
                <a:gd name="T3" fmla="*/ 15 h 22"/>
                <a:gd name="T4" fmla="*/ 10 w 12"/>
                <a:gd name="T5" fmla="*/ 5 h 22"/>
                <a:gd name="T6" fmla="*/ 4 w 12"/>
                <a:gd name="T7" fmla="*/ 1 h 22"/>
                <a:gd name="T8" fmla="*/ 4 w 12"/>
                <a:gd name="T9" fmla="*/ 1 h 22"/>
                <a:gd name="T10" fmla="*/ 1 w 12"/>
                <a:gd name="T11" fmla="*/ 7 h 22"/>
                <a:gd name="T12" fmla="*/ 2 w 12"/>
                <a:gd name="T13" fmla="*/ 18 h 22"/>
                <a:gd name="T14" fmla="*/ 8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8" y="21"/>
                  </a:moveTo>
                  <a:cubicBezTo>
                    <a:pt x="10" y="21"/>
                    <a:pt x="12" y="18"/>
                    <a:pt x="11" y="15"/>
                  </a:cubicBezTo>
                  <a:cubicBezTo>
                    <a:pt x="10" y="5"/>
                    <a:pt x="10" y="5"/>
                    <a:pt x="10" y="5"/>
                  </a:cubicBezTo>
                  <a:cubicBezTo>
                    <a:pt x="10" y="2"/>
                    <a:pt x="7" y="0"/>
                    <a:pt x="4" y="1"/>
                  </a:cubicBezTo>
                  <a:cubicBezTo>
                    <a:pt x="4" y="1"/>
                    <a:pt x="4" y="1"/>
                    <a:pt x="4" y="1"/>
                  </a:cubicBezTo>
                  <a:cubicBezTo>
                    <a:pt x="2" y="2"/>
                    <a:pt x="0" y="4"/>
                    <a:pt x="1" y="7"/>
                  </a:cubicBezTo>
                  <a:cubicBezTo>
                    <a:pt x="2" y="18"/>
                    <a:pt x="2" y="18"/>
                    <a:pt x="2" y="18"/>
                  </a:cubicBezTo>
                  <a:cubicBezTo>
                    <a:pt x="2" y="20"/>
                    <a:pt x="5" y="22"/>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02"/>
            <p:cNvSpPr>
              <a:spLocks/>
            </p:cNvSpPr>
            <p:nvPr/>
          </p:nvSpPr>
          <p:spPr bwMode="auto">
            <a:xfrm>
              <a:off x="4191000" y="7912101"/>
              <a:ext cx="46038" cy="82550"/>
            </a:xfrm>
            <a:custGeom>
              <a:avLst/>
              <a:gdLst>
                <a:gd name="T0" fmla="*/ 7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8 h 22"/>
                <a:gd name="T14" fmla="*/ 7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7" y="21"/>
                  </a:moveTo>
                  <a:cubicBezTo>
                    <a:pt x="10" y="21"/>
                    <a:pt x="12" y="18"/>
                    <a:pt x="11" y="15"/>
                  </a:cubicBezTo>
                  <a:cubicBezTo>
                    <a:pt x="10" y="5"/>
                    <a:pt x="10" y="5"/>
                    <a:pt x="10" y="5"/>
                  </a:cubicBezTo>
                  <a:cubicBezTo>
                    <a:pt x="9" y="2"/>
                    <a:pt x="7" y="0"/>
                    <a:pt x="4" y="1"/>
                  </a:cubicBezTo>
                  <a:cubicBezTo>
                    <a:pt x="4" y="1"/>
                    <a:pt x="4" y="1"/>
                    <a:pt x="4" y="1"/>
                  </a:cubicBezTo>
                  <a:cubicBezTo>
                    <a:pt x="1" y="2"/>
                    <a:pt x="0" y="5"/>
                    <a:pt x="0" y="7"/>
                  </a:cubicBezTo>
                  <a:cubicBezTo>
                    <a:pt x="1" y="18"/>
                    <a:pt x="1" y="18"/>
                    <a:pt x="1" y="18"/>
                  </a:cubicBezTo>
                  <a:cubicBezTo>
                    <a:pt x="2" y="20"/>
                    <a:pt x="5" y="22"/>
                    <a:pt x="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9" name="组合 168"/>
          <p:cNvGrpSpPr/>
          <p:nvPr/>
        </p:nvGrpSpPr>
        <p:grpSpPr>
          <a:xfrm>
            <a:off x="8467722" y="2871272"/>
            <a:ext cx="1663292" cy="938989"/>
            <a:chOff x="10102851" y="7832725"/>
            <a:chExt cx="2435225" cy="1374775"/>
          </a:xfrm>
        </p:grpSpPr>
        <p:sp>
          <p:nvSpPr>
            <p:cNvPr id="170" name="Freeform 368"/>
            <p:cNvSpPr>
              <a:spLocks/>
            </p:cNvSpPr>
            <p:nvPr/>
          </p:nvSpPr>
          <p:spPr bwMode="auto">
            <a:xfrm>
              <a:off x="10102851" y="8858250"/>
              <a:ext cx="2435225" cy="349250"/>
            </a:xfrm>
            <a:custGeom>
              <a:avLst/>
              <a:gdLst>
                <a:gd name="T0" fmla="*/ 648 w 649"/>
                <a:gd name="T1" fmla="*/ 48 h 93"/>
                <a:gd name="T2" fmla="*/ 324 w 649"/>
                <a:gd name="T3" fmla="*/ 92 h 93"/>
                <a:gd name="T4" fmla="*/ 0 w 649"/>
                <a:gd name="T5" fmla="*/ 44 h 93"/>
                <a:gd name="T6" fmla="*/ 325 w 649"/>
                <a:gd name="T7" fmla="*/ 1 h 93"/>
                <a:gd name="T8" fmla="*/ 648 w 649"/>
                <a:gd name="T9" fmla="*/ 48 h 93"/>
              </a:gdLst>
              <a:ahLst/>
              <a:cxnLst>
                <a:cxn ang="0">
                  <a:pos x="T0" y="T1"/>
                </a:cxn>
                <a:cxn ang="0">
                  <a:pos x="T2" y="T3"/>
                </a:cxn>
                <a:cxn ang="0">
                  <a:pos x="T4" y="T5"/>
                </a:cxn>
                <a:cxn ang="0">
                  <a:pos x="T6" y="T7"/>
                </a:cxn>
                <a:cxn ang="0">
                  <a:pos x="T8" y="T9"/>
                </a:cxn>
              </a:cxnLst>
              <a:rect l="0" t="0" r="r" b="b"/>
              <a:pathLst>
                <a:path w="649" h="93">
                  <a:moveTo>
                    <a:pt x="648" y="48"/>
                  </a:moveTo>
                  <a:cubicBezTo>
                    <a:pt x="648" y="73"/>
                    <a:pt x="503" y="93"/>
                    <a:pt x="324" y="92"/>
                  </a:cubicBezTo>
                  <a:cubicBezTo>
                    <a:pt x="145" y="91"/>
                    <a:pt x="0" y="69"/>
                    <a:pt x="0" y="44"/>
                  </a:cubicBezTo>
                  <a:cubicBezTo>
                    <a:pt x="1" y="19"/>
                    <a:pt x="146" y="0"/>
                    <a:pt x="325" y="1"/>
                  </a:cubicBezTo>
                  <a:cubicBezTo>
                    <a:pt x="504" y="2"/>
                    <a:pt x="649" y="23"/>
                    <a:pt x="648" y="4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Oval 369"/>
            <p:cNvSpPr>
              <a:spLocks noChangeArrowheads="1"/>
            </p:cNvSpPr>
            <p:nvPr/>
          </p:nvSpPr>
          <p:spPr bwMode="auto">
            <a:xfrm>
              <a:off x="10233026" y="8024812"/>
              <a:ext cx="1069975" cy="1069975"/>
            </a:xfrm>
            <a:prstGeom prst="ellipse">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70"/>
            <p:cNvSpPr>
              <a:spLocks/>
            </p:cNvSpPr>
            <p:nvPr/>
          </p:nvSpPr>
          <p:spPr bwMode="auto">
            <a:xfrm>
              <a:off x="10766426" y="8024812"/>
              <a:ext cx="536575" cy="1069975"/>
            </a:xfrm>
            <a:custGeom>
              <a:avLst/>
              <a:gdLst>
                <a:gd name="T0" fmla="*/ 0 w 143"/>
                <a:gd name="T1" fmla="*/ 0 h 285"/>
                <a:gd name="T2" fmla="*/ 143 w 143"/>
                <a:gd name="T3" fmla="*/ 143 h 285"/>
                <a:gd name="T4" fmla="*/ 0 w 143"/>
                <a:gd name="T5" fmla="*/ 285 h 285"/>
                <a:gd name="T6" fmla="*/ 0 w 143"/>
                <a:gd name="T7" fmla="*/ 0 h 285"/>
              </a:gdLst>
              <a:ahLst/>
              <a:cxnLst>
                <a:cxn ang="0">
                  <a:pos x="T0" y="T1"/>
                </a:cxn>
                <a:cxn ang="0">
                  <a:pos x="T2" y="T3"/>
                </a:cxn>
                <a:cxn ang="0">
                  <a:pos x="T4" y="T5"/>
                </a:cxn>
                <a:cxn ang="0">
                  <a:pos x="T6" y="T7"/>
                </a:cxn>
              </a:cxnLst>
              <a:rect l="0" t="0" r="r" b="b"/>
              <a:pathLst>
                <a:path w="143" h="285">
                  <a:moveTo>
                    <a:pt x="0" y="0"/>
                  </a:moveTo>
                  <a:cubicBezTo>
                    <a:pt x="79" y="0"/>
                    <a:pt x="143" y="64"/>
                    <a:pt x="143" y="143"/>
                  </a:cubicBezTo>
                  <a:cubicBezTo>
                    <a:pt x="143" y="221"/>
                    <a:pt x="79" y="285"/>
                    <a:pt x="0" y="28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Oval 371"/>
            <p:cNvSpPr>
              <a:spLocks noChangeArrowheads="1"/>
            </p:cNvSpPr>
            <p:nvPr/>
          </p:nvSpPr>
          <p:spPr bwMode="auto">
            <a:xfrm>
              <a:off x="10353676" y="8143875"/>
              <a:ext cx="830263" cy="833438"/>
            </a:xfrm>
            <a:prstGeom prst="ellipse">
              <a:avLst/>
            </a:pr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72"/>
            <p:cNvSpPr>
              <a:spLocks/>
            </p:cNvSpPr>
            <p:nvPr/>
          </p:nvSpPr>
          <p:spPr bwMode="auto">
            <a:xfrm>
              <a:off x="10353676" y="8143875"/>
              <a:ext cx="665163" cy="777875"/>
            </a:xfrm>
            <a:custGeom>
              <a:avLst/>
              <a:gdLst>
                <a:gd name="T0" fmla="*/ 11 w 177"/>
                <a:gd name="T1" fmla="*/ 119 h 207"/>
                <a:gd name="T2" fmla="*/ 122 w 177"/>
                <a:gd name="T3" fmla="*/ 8 h 207"/>
                <a:gd name="T4" fmla="*/ 177 w 177"/>
                <a:gd name="T5" fmla="*/ 23 h 207"/>
                <a:gd name="T6" fmla="*/ 110 w 177"/>
                <a:gd name="T7" fmla="*/ 0 h 207"/>
                <a:gd name="T8" fmla="*/ 0 w 177"/>
                <a:gd name="T9" fmla="*/ 111 h 207"/>
                <a:gd name="T10" fmla="*/ 55 w 177"/>
                <a:gd name="T11" fmla="*/ 207 h 207"/>
                <a:gd name="T12" fmla="*/ 11 w 177"/>
                <a:gd name="T13" fmla="*/ 119 h 207"/>
              </a:gdLst>
              <a:ahLst/>
              <a:cxnLst>
                <a:cxn ang="0">
                  <a:pos x="T0" y="T1"/>
                </a:cxn>
                <a:cxn ang="0">
                  <a:pos x="T2" y="T3"/>
                </a:cxn>
                <a:cxn ang="0">
                  <a:pos x="T4" y="T5"/>
                </a:cxn>
                <a:cxn ang="0">
                  <a:pos x="T6" y="T7"/>
                </a:cxn>
                <a:cxn ang="0">
                  <a:pos x="T8" y="T9"/>
                </a:cxn>
                <a:cxn ang="0">
                  <a:pos x="T10" y="T11"/>
                </a:cxn>
                <a:cxn ang="0">
                  <a:pos x="T12" y="T13"/>
                </a:cxn>
              </a:cxnLst>
              <a:rect l="0" t="0" r="r" b="b"/>
              <a:pathLst>
                <a:path w="177" h="207">
                  <a:moveTo>
                    <a:pt x="11" y="119"/>
                  </a:moveTo>
                  <a:cubicBezTo>
                    <a:pt x="11" y="58"/>
                    <a:pt x="61" y="8"/>
                    <a:pt x="122" y="8"/>
                  </a:cubicBezTo>
                  <a:cubicBezTo>
                    <a:pt x="142" y="8"/>
                    <a:pt x="161" y="13"/>
                    <a:pt x="177" y="23"/>
                  </a:cubicBezTo>
                  <a:cubicBezTo>
                    <a:pt x="159" y="9"/>
                    <a:pt x="135" y="0"/>
                    <a:pt x="110" y="0"/>
                  </a:cubicBezTo>
                  <a:cubicBezTo>
                    <a:pt x="49" y="0"/>
                    <a:pt x="0" y="50"/>
                    <a:pt x="0" y="111"/>
                  </a:cubicBezTo>
                  <a:cubicBezTo>
                    <a:pt x="0" y="152"/>
                    <a:pt x="22" y="188"/>
                    <a:pt x="55" y="207"/>
                  </a:cubicBezTo>
                  <a:cubicBezTo>
                    <a:pt x="28" y="186"/>
                    <a:pt x="11" y="155"/>
                    <a:pt x="11" y="1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Oval 373"/>
            <p:cNvSpPr>
              <a:spLocks noChangeArrowheads="1"/>
            </p:cNvSpPr>
            <p:nvPr/>
          </p:nvSpPr>
          <p:spPr bwMode="auto">
            <a:xfrm>
              <a:off x="10706101" y="8501062"/>
              <a:ext cx="120650" cy="120650"/>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74"/>
            <p:cNvSpPr>
              <a:spLocks/>
            </p:cNvSpPr>
            <p:nvPr/>
          </p:nvSpPr>
          <p:spPr bwMode="auto">
            <a:xfrm>
              <a:off x="10936288" y="8228012"/>
              <a:ext cx="28575" cy="33338"/>
            </a:xfrm>
            <a:custGeom>
              <a:avLst/>
              <a:gdLst>
                <a:gd name="T0" fmla="*/ 2 w 8"/>
                <a:gd name="T1" fmla="*/ 9 h 9"/>
                <a:gd name="T2" fmla="*/ 1 w 8"/>
                <a:gd name="T3" fmla="*/ 9 h 9"/>
                <a:gd name="T4" fmla="*/ 1 w 8"/>
                <a:gd name="T5" fmla="*/ 6 h 9"/>
                <a:gd name="T6" fmla="*/ 4 w 8"/>
                <a:gd name="T7" fmla="*/ 1 h 9"/>
                <a:gd name="T8" fmla="*/ 6 w 8"/>
                <a:gd name="T9" fmla="*/ 0 h 9"/>
                <a:gd name="T10" fmla="*/ 7 w 8"/>
                <a:gd name="T11" fmla="*/ 3 h 9"/>
                <a:gd name="T12" fmla="*/ 4 w 8"/>
                <a:gd name="T13" fmla="*/ 8 h 9"/>
                <a:gd name="T14" fmla="*/ 2 w 8"/>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9">
                  <a:moveTo>
                    <a:pt x="2" y="9"/>
                  </a:moveTo>
                  <a:cubicBezTo>
                    <a:pt x="2" y="9"/>
                    <a:pt x="2" y="9"/>
                    <a:pt x="1" y="9"/>
                  </a:cubicBezTo>
                  <a:cubicBezTo>
                    <a:pt x="0" y="8"/>
                    <a:pt x="0" y="7"/>
                    <a:pt x="1" y="6"/>
                  </a:cubicBezTo>
                  <a:cubicBezTo>
                    <a:pt x="4" y="1"/>
                    <a:pt x="4" y="1"/>
                    <a:pt x="4" y="1"/>
                  </a:cubicBezTo>
                  <a:cubicBezTo>
                    <a:pt x="4" y="0"/>
                    <a:pt x="5" y="0"/>
                    <a:pt x="6" y="0"/>
                  </a:cubicBezTo>
                  <a:cubicBezTo>
                    <a:pt x="7" y="1"/>
                    <a:pt x="8" y="2"/>
                    <a:pt x="7" y="3"/>
                  </a:cubicBezTo>
                  <a:cubicBezTo>
                    <a:pt x="4" y="8"/>
                    <a:pt x="4" y="8"/>
                    <a:pt x="4" y="8"/>
                  </a:cubicBezTo>
                  <a:cubicBezTo>
                    <a:pt x="4" y="9"/>
                    <a:pt x="3" y="9"/>
                    <a:pt x="2" y="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75"/>
            <p:cNvSpPr>
              <a:spLocks/>
            </p:cNvSpPr>
            <p:nvPr/>
          </p:nvSpPr>
          <p:spPr bwMode="auto">
            <a:xfrm>
              <a:off x="10571163" y="8858250"/>
              <a:ext cx="26988" cy="36513"/>
            </a:xfrm>
            <a:custGeom>
              <a:avLst/>
              <a:gdLst>
                <a:gd name="T0" fmla="*/ 2 w 7"/>
                <a:gd name="T1" fmla="*/ 10 h 10"/>
                <a:gd name="T2" fmla="*/ 1 w 7"/>
                <a:gd name="T3" fmla="*/ 9 h 10"/>
                <a:gd name="T4" fmla="*/ 0 w 7"/>
                <a:gd name="T5" fmla="*/ 7 h 10"/>
                <a:gd name="T6" fmla="*/ 3 w 7"/>
                <a:gd name="T7" fmla="*/ 1 h 10"/>
                <a:gd name="T8" fmla="*/ 6 w 7"/>
                <a:gd name="T9" fmla="*/ 1 h 10"/>
                <a:gd name="T10" fmla="*/ 7 w 7"/>
                <a:gd name="T11" fmla="*/ 3 h 10"/>
                <a:gd name="T12" fmla="*/ 4 w 7"/>
                <a:gd name="T13" fmla="*/ 9 h 10"/>
                <a:gd name="T14" fmla="*/ 2 w 7"/>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2" y="10"/>
                  </a:moveTo>
                  <a:cubicBezTo>
                    <a:pt x="2" y="10"/>
                    <a:pt x="1" y="10"/>
                    <a:pt x="1" y="9"/>
                  </a:cubicBezTo>
                  <a:cubicBezTo>
                    <a:pt x="0" y="9"/>
                    <a:pt x="0" y="8"/>
                    <a:pt x="0" y="7"/>
                  </a:cubicBezTo>
                  <a:cubicBezTo>
                    <a:pt x="3" y="1"/>
                    <a:pt x="3" y="1"/>
                    <a:pt x="3" y="1"/>
                  </a:cubicBezTo>
                  <a:cubicBezTo>
                    <a:pt x="4" y="0"/>
                    <a:pt x="5" y="0"/>
                    <a:pt x="6" y="1"/>
                  </a:cubicBezTo>
                  <a:cubicBezTo>
                    <a:pt x="7" y="1"/>
                    <a:pt x="7" y="2"/>
                    <a:pt x="7" y="3"/>
                  </a:cubicBezTo>
                  <a:cubicBezTo>
                    <a:pt x="4" y="9"/>
                    <a:pt x="4" y="9"/>
                    <a:pt x="4" y="9"/>
                  </a:cubicBezTo>
                  <a:cubicBezTo>
                    <a:pt x="3"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76"/>
            <p:cNvSpPr>
              <a:spLocks/>
            </p:cNvSpPr>
            <p:nvPr/>
          </p:nvSpPr>
          <p:spPr bwMode="auto">
            <a:xfrm>
              <a:off x="11066463" y="8729662"/>
              <a:ext cx="34925" cy="26988"/>
            </a:xfrm>
            <a:custGeom>
              <a:avLst/>
              <a:gdLst>
                <a:gd name="T0" fmla="*/ 7 w 9"/>
                <a:gd name="T1" fmla="*/ 7 h 7"/>
                <a:gd name="T2" fmla="*/ 6 w 9"/>
                <a:gd name="T3" fmla="*/ 7 h 7"/>
                <a:gd name="T4" fmla="*/ 1 w 9"/>
                <a:gd name="T5" fmla="*/ 4 h 7"/>
                <a:gd name="T6" fmla="*/ 0 w 9"/>
                <a:gd name="T7" fmla="*/ 1 h 7"/>
                <a:gd name="T8" fmla="*/ 3 w 9"/>
                <a:gd name="T9" fmla="*/ 0 h 7"/>
                <a:gd name="T10" fmla="*/ 8 w 9"/>
                <a:gd name="T11" fmla="*/ 3 h 7"/>
                <a:gd name="T12" fmla="*/ 9 w 9"/>
                <a:gd name="T13" fmla="*/ 6 h 7"/>
                <a:gd name="T14" fmla="*/ 7 w 9"/>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7" y="7"/>
                  </a:moveTo>
                  <a:cubicBezTo>
                    <a:pt x="7" y="7"/>
                    <a:pt x="6" y="7"/>
                    <a:pt x="6" y="7"/>
                  </a:cubicBezTo>
                  <a:cubicBezTo>
                    <a:pt x="1" y="4"/>
                    <a:pt x="1" y="4"/>
                    <a:pt x="1" y="4"/>
                  </a:cubicBezTo>
                  <a:cubicBezTo>
                    <a:pt x="0" y="3"/>
                    <a:pt x="0" y="2"/>
                    <a:pt x="0" y="1"/>
                  </a:cubicBezTo>
                  <a:cubicBezTo>
                    <a:pt x="1" y="0"/>
                    <a:pt x="2" y="0"/>
                    <a:pt x="3" y="0"/>
                  </a:cubicBezTo>
                  <a:cubicBezTo>
                    <a:pt x="8" y="3"/>
                    <a:pt x="8" y="3"/>
                    <a:pt x="8" y="3"/>
                  </a:cubicBezTo>
                  <a:cubicBezTo>
                    <a:pt x="9" y="4"/>
                    <a:pt x="9" y="5"/>
                    <a:pt x="9" y="6"/>
                  </a:cubicBezTo>
                  <a:cubicBezTo>
                    <a:pt x="8" y="7"/>
                    <a:pt x="8" y="7"/>
                    <a:pt x="7" y="7"/>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77"/>
            <p:cNvSpPr>
              <a:spLocks/>
            </p:cNvSpPr>
            <p:nvPr/>
          </p:nvSpPr>
          <p:spPr bwMode="auto">
            <a:xfrm>
              <a:off x="10433051" y="8362950"/>
              <a:ext cx="36513" cy="30163"/>
            </a:xfrm>
            <a:custGeom>
              <a:avLst/>
              <a:gdLst>
                <a:gd name="T0" fmla="*/ 8 w 10"/>
                <a:gd name="T1" fmla="*/ 8 h 8"/>
                <a:gd name="T2" fmla="*/ 7 w 10"/>
                <a:gd name="T3" fmla="*/ 7 h 8"/>
                <a:gd name="T4" fmla="*/ 1 w 10"/>
                <a:gd name="T5" fmla="*/ 4 h 8"/>
                <a:gd name="T6" fmla="*/ 1 w 10"/>
                <a:gd name="T7" fmla="*/ 2 h 8"/>
                <a:gd name="T8" fmla="*/ 3 w 10"/>
                <a:gd name="T9" fmla="*/ 1 h 8"/>
                <a:gd name="T10" fmla="*/ 9 w 10"/>
                <a:gd name="T11" fmla="*/ 4 h 8"/>
                <a:gd name="T12" fmla="*/ 9 w 10"/>
                <a:gd name="T13" fmla="*/ 7 h 8"/>
                <a:gd name="T14" fmla="*/ 8 w 10"/>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8" y="8"/>
                  </a:moveTo>
                  <a:cubicBezTo>
                    <a:pt x="7" y="8"/>
                    <a:pt x="7" y="8"/>
                    <a:pt x="7" y="7"/>
                  </a:cubicBezTo>
                  <a:cubicBezTo>
                    <a:pt x="1" y="4"/>
                    <a:pt x="1" y="4"/>
                    <a:pt x="1" y="4"/>
                  </a:cubicBezTo>
                  <a:cubicBezTo>
                    <a:pt x="0" y="4"/>
                    <a:pt x="0" y="3"/>
                    <a:pt x="1" y="2"/>
                  </a:cubicBezTo>
                  <a:cubicBezTo>
                    <a:pt x="1" y="1"/>
                    <a:pt x="2" y="0"/>
                    <a:pt x="3" y="1"/>
                  </a:cubicBezTo>
                  <a:cubicBezTo>
                    <a:pt x="9" y="4"/>
                    <a:pt x="9" y="4"/>
                    <a:pt x="9" y="4"/>
                  </a:cubicBezTo>
                  <a:cubicBezTo>
                    <a:pt x="10" y="5"/>
                    <a:pt x="10" y="6"/>
                    <a:pt x="9" y="7"/>
                  </a:cubicBezTo>
                  <a:cubicBezTo>
                    <a:pt x="9" y="7"/>
                    <a:pt x="8" y="8"/>
                    <a:pt x="8" y="8"/>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78"/>
            <p:cNvSpPr>
              <a:spLocks/>
            </p:cNvSpPr>
            <p:nvPr/>
          </p:nvSpPr>
          <p:spPr bwMode="auto">
            <a:xfrm>
              <a:off x="10571163" y="8228012"/>
              <a:ext cx="26988" cy="33338"/>
            </a:xfrm>
            <a:custGeom>
              <a:avLst/>
              <a:gdLst>
                <a:gd name="T0" fmla="*/ 5 w 7"/>
                <a:gd name="T1" fmla="*/ 9 h 9"/>
                <a:gd name="T2" fmla="*/ 3 w 7"/>
                <a:gd name="T3" fmla="*/ 8 h 9"/>
                <a:gd name="T4" fmla="*/ 0 w 7"/>
                <a:gd name="T5" fmla="*/ 3 h 9"/>
                <a:gd name="T6" fmla="*/ 1 w 7"/>
                <a:gd name="T7" fmla="*/ 0 h 9"/>
                <a:gd name="T8" fmla="*/ 4 w 7"/>
                <a:gd name="T9" fmla="*/ 1 h 9"/>
                <a:gd name="T10" fmla="*/ 7 w 7"/>
                <a:gd name="T11" fmla="*/ 6 h 9"/>
                <a:gd name="T12" fmla="*/ 6 w 7"/>
                <a:gd name="T13" fmla="*/ 9 h 9"/>
                <a:gd name="T14" fmla="*/ 5 w 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5" y="9"/>
                  </a:moveTo>
                  <a:cubicBezTo>
                    <a:pt x="4" y="9"/>
                    <a:pt x="4" y="9"/>
                    <a:pt x="3" y="8"/>
                  </a:cubicBezTo>
                  <a:cubicBezTo>
                    <a:pt x="0" y="3"/>
                    <a:pt x="0" y="3"/>
                    <a:pt x="0" y="3"/>
                  </a:cubicBezTo>
                  <a:cubicBezTo>
                    <a:pt x="0" y="2"/>
                    <a:pt x="0" y="1"/>
                    <a:pt x="1" y="0"/>
                  </a:cubicBezTo>
                  <a:cubicBezTo>
                    <a:pt x="2" y="0"/>
                    <a:pt x="3" y="0"/>
                    <a:pt x="4" y="1"/>
                  </a:cubicBezTo>
                  <a:cubicBezTo>
                    <a:pt x="7" y="6"/>
                    <a:pt x="7" y="6"/>
                    <a:pt x="7" y="6"/>
                  </a:cubicBezTo>
                  <a:cubicBezTo>
                    <a:pt x="7" y="7"/>
                    <a:pt x="7" y="8"/>
                    <a:pt x="6" y="9"/>
                  </a:cubicBezTo>
                  <a:cubicBezTo>
                    <a:pt x="6" y="9"/>
                    <a:pt x="6" y="9"/>
                    <a:pt x="5" y="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79"/>
            <p:cNvSpPr>
              <a:spLocks/>
            </p:cNvSpPr>
            <p:nvPr/>
          </p:nvSpPr>
          <p:spPr bwMode="auto">
            <a:xfrm>
              <a:off x="10936288" y="8858250"/>
              <a:ext cx="28575" cy="36513"/>
            </a:xfrm>
            <a:custGeom>
              <a:avLst/>
              <a:gdLst>
                <a:gd name="T0" fmla="*/ 5 w 8"/>
                <a:gd name="T1" fmla="*/ 10 h 10"/>
                <a:gd name="T2" fmla="*/ 4 w 8"/>
                <a:gd name="T3" fmla="*/ 9 h 10"/>
                <a:gd name="T4" fmla="*/ 1 w 8"/>
                <a:gd name="T5" fmla="*/ 3 h 10"/>
                <a:gd name="T6" fmla="*/ 1 w 8"/>
                <a:gd name="T7" fmla="*/ 1 h 10"/>
                <a:gd name="T8" fmla="*/ 4 w 8"/>
                <a:gd name="T9" fmla="*/ 1 h 10"/>
                <a:gd name="T10" fmla="*/ 7 w 8"/>
                <a:gd name="T11" fmla="*/ 7 h 10"/>
                <a:gd name="T12" fmla="*/ 6 w 8"/>
                <a:gd name="T13" fmla="*/ 9 h 10"/>
                <a:gd name="T14" fmla="*/ 5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5" y="10"/>
                  </a:moveTo>
                  <a:cubicBezTo>
                    <a:pt x="5" y="10"/>
                    <a:pt x="4" y="9"/>
                    <a:pt x="4" y="9"/>
                  </a:cubicBezTo>
                  <a:cubicBezTo>
                    <a:pt x="1" y="3"/>
                    <a:pt x="1" y="3"/>
                    <a:pt x="1" y="3"/>
                  </a:cubicBezTo>
                  <a:cubicBezTo>
                    <a:pt x="0" y="2"/>
                    <a:pt x="0" y="1"/>
                    <a:pt x="1" y="1"/>
                  </a:cubicBezTo>
                  <a:cubicBezTo>
                    <a:pt x="2" y="0"/>
                    <a:pt x="3" y="0"/>
                    <a:pt x="4" y="1"/>
                  </a:cubicBezTo>
                  <a:cubicBezTo>
                    <a:pt x="7" y="7"/>
                    <a:pt x="7" y="7"/>
                    <a:pt x="7" y="7"/>
                  </a:cubicBezTo>
                  <a:cubicBezTo>
                    <a:pt x="8" y="8"/>
                    <a:pt x="7" y="9"/>
                    <a:pt x="6" y="9"/>
                  </a:cubicBezTo>
                  <a:cubicBezTo>
                    <a:pt x="6" y="10"/>
                    <a:pt x="6" y="10"/>
                    <a:pt x="5"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80"/>
            <p:cNvSpPr>
              <a:spLocks/>
            </p:cNvSpPr>
            <p:nvPr/>
          </p:nvSpPr>
          <p:spPr bwMode="auto">
            <a:xfrm>
              <a:off x="10433051" y="8729662"/>
              <a:ext cx="36513" cy="26988"/>
            </a:xfrm>
            <a:custGeom>
              <a:avLst/>
              <a:gdLst>
                <a:gd name="T0" fmla="*/ 2 w 10"/>
                <a:gd name="T1" fmla="*/ 7 h 7"/>
                <a:gd name="T2" fmla="*/ 1 w 10"/>
                <a:gd name="T3" fmla="*/ 6 h 7"/>
                <a:gd name="T4" fmla="*/ 1 w 10"/>
                <a:gd name="T5" fmla="*/ 3 h 7"/>
                <a:gd name="T6" fmla="*/ 7 w 10"/>
                <a:gd name="T7" fmla="*/ 0 h 7"/>
                <a:gd name="T8" fmla="*/ 9 w 10"/>
                <a:gd name="T9" fmla="*/ 1 h 7"/>
                <a:gd name="T10" fmla="*/ 9 w 10"/>
                <a:gd name="T11" fmla="*/ 4 h 7"/>
                <a:gd name="T12" fmla="*/ 3 w 10"/>
                <a:gd name="T13" fmla="*/ 7 h 7"/>
                <a:gd name="T14" fmla="*/ 2 w 10"/>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2" y="7"/>
                  </a:moveTo>
                  <a:cubicBezTo>
                    <a:pt x="2" y="7"/>
                    <a:pt x="1" y="7"/>
                    <a:pt x="1" y="6"/>
                  </a:cubicBezTo>
                  <a:cubicBezTo>
                    <a:pt x="0" y="5"/>
                    <a:pt x="0" y="4"/>
                    <a:pt x="1" y="3"/>
                  </a:cubicBezTo>
                  <a:cubicBezTo>
                    <a:pt x="7" y="0"/>
                    <a:pt x="7" y="0"/>
                    <a:pt x="7" y="0"/>
                  </a:cubicBezTo>
                  <a:cubicBezTo>
                    <a:pt x="8" y="0"/>
                    <a:pt x="9" y="0"/>
                    <a:pt x="9" y="1"/>
                  </a:cubicBezTo>
                  <a:cubicBezTo>
                    <a:pt x="10" y="2"/>
                    <a:pt x="10" y="3"/>
                    <a:pt x="9" y="4"/>
                  </a:cubicBezTo>
                  <a:cubicBezTo>
                    <a:pt x="3" y="7"/>
                    <a:pt x="3" y="7"/>
                    <a:pt x="3" y="7"/>
                  </a:cubicBezTo>
                  <a:cubicBezTo>
                    <a:pt x="3" y="7"/>
                    <a:pt x="3" y="7"/>
                    <a:pt x="2" y="7"/>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81"/>
            <p:cNvSpPr>
              <a:spLocks/>
            </p:cNvSpPr>
            <p:nvPr/>
          </p:nvSpPr>
          <p:spPr bwMode="auto">
            <a:xfrm>
              <a:off x="11066463" y="8362950"/>
              <a:ext cx="34925" cy="30163"/>
            </a:xfrm>
            <a:custGeom>
              <a:avLst/>
              <a:gdLst>
                <a:gd name="T0" fmla="*/ 2 w 9"/>
                <a:gd name="T1" fmla="*/ 8 h 8"/>
                <a:gd name="T2" fmla="*/ 0 w 9"/>
                <a:gd name="T3" fmla="*/ 7 h 8"/>
                <a:gd name="T4" fmla="*/ 1 w 9"/>
                <a:gd name="T5" fmla="*/ 4 h 8"/>
                <a:gd name="T6" fmla="*/ 6 w 9"/>
                <a:gd name="T7" fmla="*/ 1 h 8"/>
                <a:gd name="T8" fmla="*/ 9 w 9"/>
                <a:gd name="T9" fmla="*/ 2 h 8"/>
                <a:gd name="T10" fmla="*/ 8 w 9"/>
                <a:gd name="T11" fmla="*/ 4 h 8"/>
                <a:gd name="T12" fmla="*/ 3 w 9"/>
                <a:gd name="T13" fmla="*/ 7 h 8"/>
                <a:gd name="T14" fmla="*/ 2 w 9"/>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2" y="8"/>
                  </a:moveTo>
                  <a:cubicBezTo>
                    <a:pt x="1" y="8"/>
                    <a:pt x="0" y="7"/>
                    <a:pt x="0" y="7"/>
                  </a:cubicBezTo>
                  <a:cubicBezTo>
                    <a:pt x="0" y="6"/>
                    <a:pt x="0" y="5"/>
                    <a:pt x="1" y="4"/>
                  </a:cubicBezTo>
                  <a:cubicBezTo>
                    <a:pt x="6" y="1"/>
                    <a:pt x="6" y="1"/>
                    <a:pt x="6" y="1"/>
                  </a:cubicBezTo>
                  <a:cubicBezTo>
                    <a:pt x="7" y="0"/>
                    <a:pt x="8" y="1"/>
                    <a:pt x="9" y="2"/>
                  </a:cubicBezTo>
                  <a:cubicBezTo>
                    <a:pt x="9" y="3"/>
                    <a:pt x="9" y="4"/>
                    <a:pt x="8" y="4"/>
                  </a:cubicBezTo>
                  <a:cubicBezTo>
                    <a:pt x="3" y="7"/>
                    <a:pt x="3" y="7"/>
                    <a:pt x="3" y="7"/>
                  </a:cubicBezTo>
                  <a:cubicBezTo>
                    <a:pt x="2" y="8"/>
                    <a:pt x="2" y="8"/>
                    <a:pt x="2" y="8"/>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82"/>
            <p:cNvSpPr>
              <a:spLocks/>
            </p:cNvSpPr>
            <p:nvPr/>
          </p:nvSpPr>
          <p:spPr bwMode="auto">
            <a:xfrm>
              <a:off x="10383838" y="8553450"/>
              <a:ext cx="38100" cy="15875"/>
            </a:xfrm>
            <a:custGeom>
              <a:avLst/>
              <a:gdLst>
                <a:gd name="T0" fmla="*/ 8 w 10"/>
                <a:gd name="T1" fmla="*/ 4 h 4"/>
                <a:gd name="T2" fmla="*/ 2 w 10"/>
                <a:gd name="T3" fmla="*/ 4 h 4"/>
                <a:gd name="T4" fmla="*/ 0 w 10"/>
                <a:gd name="T5" fmla="*/ 2 h 4"/>
                <a:gd name="T6" fmla="*/ 2 w 10"/>
                <a:gd name="T7" fmla="*/ 0 h 4"/>
                <a:gd name="T8" fmla="*/ 8 w 10"/>
                <a:gd name="T9" fmla="*/ 0 h 4"/>
                <a:gd name="T10" fmla="*/ 10 w 10"/>
                <a:gd name="T11" fmla="*/ 2 h 4"/>
                <a:gd name="T12" fmla="*/ 8 w 1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8" y="4"/>
                  </a:moveTo>
                  <a:cubicBezTo>
                    <a:pt x="2" y="4"/>
                    <a:pt x="2" y="4"/>
                    <a:pt x="2" y="4"/>
                  </a:cubicBezTo>
                  <a:cubicBezTo>
                    <a:pt x="1" y="4"/>
                    <a:pt x="0" y="3"/>
                    <a:pt x="0" y="2"/>
                  </a:cubicBezTo>
                  <a:cubicBezTo>
                    <a:pt x="0" y="1"/>
                    <a:pt x="1" y="0"/>
                    <a:pt x="2" y="0"/>
                  </a:cubicBezTo>
                  <a:cubicBezTo>
                    <a:pt x="8" y="0"/>
                    <a:pt x="8" y="0"/>
                    <a:pt x="8" y="0"/>
                  </a:cubicBezTo>
                  <a:cubicBezTo>
                    <a:pt x="9" y="0"/>
                    <a:pt x="10" y="1"/>
                    <a:pt x="10" y="2"/>
                  </a:cubicBezTo>
                  <a:cubicBezTo>
                    <a:pt x="10" y="3"/>
                    <a:pt x="9" y="4"/>
                    <a:pt x="8" y="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83"/>
            <p:cNvSpPr>
              <a:spLocks/>
            </p:cNvSpPr>
            <p:nvPr/>
          </p:nvSpPr>
          <p:spPr bwMode="auto">
            <a:xfrm>
              <a:off x="11112501" y="8553450"/>
              <a:ext cx="36513" cy="15875"/>
            </a:xfrm>
            <a:custGeom>
              <a:avLst/>
              <a:gdLst>
                <a:gd name="T0" fmla="*/ 2 w 10"/>
                <a:gd name="T1" fmla="*/ 4 h 4"/>
                <a:gd name="T2" fmla="*/ 0 w 10"/>
                <a:gd name="T3" fmla="*/ 2 h 4"/>
                <a:gd name="T4" fmla="*/ 2 w 10"/>
                <a:gd name="T5" fmla="*/ 0 h 4"/>
                <a:gd name="T6" fmla="*/ 8 w 10"/>
                <a:gd name="T7" fmla="*/ 0 h 4"/>
                <a:gd name="T8" fmla="*/ 8 w 10"/>
                <a:gd name="T9" fmla="*/ 0 h 4"/>
                <a:gd name="T10" fmla="*/ 10 w 10"/>
                <a:gd name="T11" fmla="*/ 2 h 4"/>
                <a:gd name="T12" fmla="*/ 8 w 10"/>
                <a:gd name="T13" fmla="*/ 4 h 4"/>
                <a:gd name="T14" fmla="*/ 2 w 10"/>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
                  <a:moveTo>
                    <a:pt x="2" y="4"/>
                  </a:moveTo>
                  <a:cubicBezTo>
                    <a:pt x="1" y="4"/>
                    <a:pt x="0" y="3"/>
                    <a:pt x="0" y="2"/>
                  </a:cubicBezTo>
                  <a:cubicBezTo>
                    <a:pt x="0" y="1"/>
                    <a:pt x="1" y="0"/>
                    <a:pt x="2" y="0"/>
                  </a:cubicBezTo>
                  <a:cubicBezTo>
                    <a:pt x="8" y="0"/>
                    <a:pt x="8" y="0"/>
                    <a:pt x="8" y="0"/>
                  </a:cubicBezTo>
                  <a:cubicBezTo>
                    <a:pt x="8" y="0"/>
                    <a:pt x="8" y="0"/>
                    <a:pt x="8" y="0"/>
                  </a:cubicBezTo>
                  <a:cubicBezTo>
                    <a:pt x="10" y="0"/>
                    <a:pt x="10" y="1"/>
                    <a:pt x="10" y="2"/>
                  </a:cubicBezTo>
                  <a:cubicBezTo>
                    <a:pt x="10" y="3"/>
                    <a:pt x="10" y="4"/>
                    <a:pt x="8" y="4"/>
                  </a:cubicBezTo>
                  <a:cubicBezTo>
                    <a:pt x="2" y="4"/>
                    <a:pt x="2" y="4"/>
                    <a:pt x="2" y="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84"/>
            <p:cNvSpPr>
              <a:spLocks/>
            </p:cNvSpPr>
            <p:nvPr/>
          </p:nvSpPr>
          <p:spPr bwMode="auto">
            <a:xfrm>
              <a:off x="10758488" y="8905875"/>
              <a:ext cx="15875" cy="38100"/>
            </a:xfrm>
            <a:custGeom>
              <a:avLst/>
              <a:gdLst>
                <a:gd name="T0" fmla="*/ 2 w 4"/>
                <a:gd name="T1" fmla="*/ 10 h 10"/>
                <a:gd name="T2" fmla="*/ 2 w 4"/>
                <a:gd name="T3" fmla="*/ 10 h 10"/>
                <a:gd name="T4" fmla="*/ 0 w 4"/>
                <a:gd name="T5" fmla="*/ 8 h 10"/>
                <a:gd name="T6" fmla="*/ 0 w 4"/>
                <a:gd name="T7" fmla="*/ 2 h 10"/>
                <a:gd name="T8" fmla="*/ 2 w 4"/>
                <a:gd name="T9" fmla="*/ 0 h 10"/>
                <a:gd name="T10" fmla="*/ 2 w 4"/>
                <a:gd name="T11" fmla="*/ 0 h 10"/>
                <a:gd name="T12" fmla="*/ 4 w 4"/>
                <a:gd name="T13" fmla="*/ 2 h 10"/>
                <a:gd name="T14" fmla="*/ 4 w 4"/>
                <a:gd name="T15" fmla="*/ 8 h 10"/>
                <a:gd name="T16" fmla="*/ 2 w 4"/>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0">
                  <a:moveTo>
                    <a:pt x="2" y="10"/>
                  </a:moveTo>
                  <a:cubicBezTo>
                    <a:pt x="2" y="10"/>
                    <a:pt x="2" y="10"/>
                    <a:pt x="2" y="10"/>
                  </a:cubicBezTo>
                  <a:cubicBezTo>
                    <a:pt x="1" y="10"/>
                    <a:pt x="0" y="9"/>
                    <a:pt x="0" y="8"/>
                  </a:cubicBezTo>
                  <a:cubicBezTo>
                    <a:pt x="0" y="2"/>
                    <a:pt x="0" y="2"/>
                    <a:pt x="0" y="2"/>
                  </a:cubicBezTo>
                  <a:cubicBezTo>
                    <a:pt x="0" y="1"/>
                    <a:pt x="1" y="0"/>
                    <a:pt x="2" y="0"/>
                  </a:cubicBezTo>
                  <a:cubicBezTo>
                    <a:pt x="2" y="0"/>
                    <a:pt x="2" y="0"/>
                    <a:pt x="2" y="0"/>
                  </a:cubicBezTo>
                  <a:cubicBezTo>
                    <a:pt x="3" y="0"/>
                    <a:pt x="4" y="1"/>
                    <a:pt x="4" y="2"/>
                  </a:cubicBezTo>
                  <a:cubicBezTo>
                    <a:pt x="4" y="8"/>
                    <a:pt x="4" y="8"/>
                    <a:pt x="4" y="8"/>
                  </a:cubicBezTo>
                  <a:cubicBezTo>
                    <a:pt x="4"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85"/>
            <p:cNvSpPr>
              <a:spLocks/>
            </p:cNvSpPr>
            <p:nvPr/>
          </p:nvSpPr>
          <p:spPr bwMode="auto">
            <a:xfrm>
              <a:off x="10758488" y="8178800"/>
              <a:ext cx="15875" cy="36513"/>
            </a:xfrm>
            <a:custGeom>
              <a:avLst/>
              <a:gdLst>
                <a:gd name="T0" fmla="*/ 2 w 4"/>
                <a:gd name="T1" fmla="*/ 10 h 10"/>
                <a:gd name="T2" fmla="*/ 0 w 4"/>
                <a:gd name="T3" fmla="*/ 8 h 10"/>
                <a:gd name="T4" fmla="*/ 0 w 4"/>
                <a:gd name="T5" fmla="*/ 2 h 10"/>
                <a:gd name="T6" fmla="*/ 2 w 4"/>
                <a:gd name="T7" fmla="*/ 0 h 10"/>
                <a:gd name="T8" fmla="*/ 4 w 4"/>
                <a:gd name="T9" fmla="*/ 2 h 10"/>
                <a:gd name="T10" fmla="*/ 4 w 4"/>
                <a:gd name="T11" fmla="*/ 8 h 10"/>
                <a:gd name="T12" fmla="*/ 2 w 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4" h="10">
                  <a:moveTo>
                    <a:pt x="2" y="10"/>
                  </a:moveTo>
                  <a:cubicBezTo>
                    <a:pt x="1" y="10"/>
                    <a:pt x="0" y="9"/>
                    <a:pt x="0" y="8"/>
                  </a:cubicBezTo>
                  <a:cubicBezTo>
                    <a:pt x="0" y="2"/>
                    <a:pt x="0" y="2"/>
                    <a:pt x="0" y="2"/>
                  </a:cubicBezTo>
                  <a:cubicBezTo>
                    <a:pt x="0" y="0"/>
                    <a:pt x="1" y="0"/>
                    <a:pt x="2" y="0"/>
                  </a:cubicBezTo>
                  <a:cubicBezTo>
                    <a:pt x="3" y="0"/>
                    <a:pt x="4" y="0"/>
                    <a:pt x="4" y="2"/>
                  </a:cubicBezTo>
                  <a:cubicBezTo>
                    <a:pt x="4" y="8"/>
                    <a:pt x="4" y="8"/>
                    <a:pt x="4" y="8"/>
                  </a:cubicBezTo>
                  <a:cubicBezTo>
                    <a:pt x="4"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86"/>
            <p:cNvSpPr>
              <a:spLocks/>
            </p:cNvSpPr>
            <p:nvPr/>
          </p:nvSpPr>
          <p:spPr bwMode="auto">
            <a:xfrm>
              <a:off x="10752138" y="8542337"/>
              <a:ext cx="176213" cy="277813"/>
            </a:xfrm>
            <a:custGeom>
              <a:avLst/>
              <a:gdLst>
                <a:gd name="T0" fmla="*/ 42 w 47"/>
                <a:gd name="T1" fmla="*/ 74 h 74"/>
                <a:gd name="T2" fmla="*/ 39 w 47"/>
                <a:gd name="T3" fmla="*/ 72 h 74"/>
                <a:gd name="T4" fmla="*/ 1 w 47"/>
                <a:gd name="T5" fmla="*/ 7 h 74"/>
                <a:gd name="T6" fmla="*/ 2 w 47"/>
                <a:gd name="T7" fmla="*/ 1 h 74"/>
                <a:gd name="T8" fmla="*/ 8 w 47"/>
                <a:gd name="T9" fmla="*/ 3 h 74"/>
                <a:gd name="T10" fmla="*/ 46 w 47"/>
                <a:gd name="T11" fmla="*/ 68 h 74"/>
                <a:gd name="T12" fmla="*/ 44 w 47"/>
                <a:gd name="T13" fmla="*/ 73 h 74"/>
                <a:gd name="T14" fmla="*/ 42 w 47"/>
                <a:gd name="T15" fmla="*/ 74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74">
                  <a:moveTo>
                    <a:pt x="42" y="74"/>
                  </a:moveTo>
                  <a:cubicBezTo>
                    <a:pt x="41" y="74"/>
                    <a:pt x="40" y="73"/>
                    <a:pt x="39" y="72"/>
                  </a:cubicBezTo>
                  <a:cubicBezTo>
                    <a:pt x="1" y="7"/>
                    <a:pt x="1" y="7"/>
                    <a:pt x="1" y="7"/>
                  </a:cubicBezTo>
                  <a:cubicBezTo>
                    <a:pt x="0" y="5"/>
                    <a:pt x="0" y="2"/>
                    <a:pt x="2" y="1"/>
                  </a:cubicBezTo>
                  <a:cubicBezTo>
                    <a:pt x="4" y="0"/>
                    <a:pt x="7" y="1"/>
                    <a:pt x="8" y="3"/>
                  </a:cubicBezTo>
                  <a:cubicBezTo>
                    <a:pt x="46" y="68"/>
                    <a:pt x="46" y="68"/>
                    <a:pt x="46" y="68"/>
                  </a:cubicBezTo>
                  <a:cubicBezTo>
                    <a:pt x="47" y="70"/>
                    <a:pt x="46" y="72"/>
                    <a:pt x="44" y="73"/>
                  </a:cubicBezTo>
                  <a:cubicBezTo>
                    <a:pt x="44" y="74"/>
                    <a:pt x="43" y="74"/>
                    <a:pt x="42" y="7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87"/>
            <p:cNvSpPr>
              <a:spLocks/>
            </p:cNvSpPr>
            <p:nvPr/>
          </p:nvSpPr>
          <p:spPr bwMode="auto">
            <a:xfrm>
              <a:off x="10567988" y="8550275"/>
              <a:ext cx="209550" cy="146050"/>
            </a:xfrm>
            <a:custGeom>
              <a:avLst/>
              <a:gdLst>
                <a:gd name="T0" fmla="*/ 4 w 56"/>
                <a:gd name="T1" fmla="*/ 39 h 39"/>
                <a:gd name="T2" fmla="*/ 1 w 56"/>
                <a:gd name="T3" fmla="*/ 37 h 39"/>
                <a:gd name="T4" fmla="*/ 2 w 56"/>
                <a:gd name="T5" fmla="*/ 31 h 39"/>
                <a:gd name="T6" fmla="*/ 50 w 56"/>
                <a:gd name="T7" fmla="*/ 1 h 39"/>
                <a:gd name="T8" fmla="*/ 55 w 56"/>
                <a:gd name="T9" fmla="*/ 2 h 39"/>
                <a:gd name="T10" fmla="*/ 54 w 56"/>
                <a:gd name="T11" fmla="*/ 8 h 39"/>
                <a:gd name="T12" fmla="*/ 6 w 56"/>
                <a:gd name="T13" fmla="*/ 38 h 39"/>
                <a:gd name="T14" fmla="*/ 4 w 56"/>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9">
                  <a:moveTo>
                    <a:pt x="4" y="39"/>
                  </a:moveTo>
                  <a:cubicBezTo>
                    <a:pt x="3" y="39"/>
                    <a:pt x="2" y="38"/>
                    <a:pt x="1" y="37"/>
                  </a:cubicBezTo>
                  <a:cubicBezTo>
                    <a:pt x="0" y="35"/>
                    <a:pt x="0" y="33"/>
                    <a:pt x="2" y="31"/>
                  </a:cubicBezTo>
                  <a:cubicBezTo>
                    <a:pt x="50" y="1"/>
                    <a:pt x="50" y="1"/>
                    <a:pt x="50" y="1"/>
                  </a:cubicBezTo>
                  <a:cubicBezTo>
                    <a:pt x="52" y="0"/>
                    <a:pt x="54" y="0"/>
                    <a:pt x="55" y="2"/>
                  </a:cubicBezTo>
                  <a:cubicBezTo>
                    <a:pt x="56" y="4"/>
                    <a:pt x="56" y="6"/>
                    <a:pt x="54" y="8"/>
                  </a:cubicBezTo>
                  <a:cubicBezTo>
                    <a:pt x="6" y="38"/>
                    <a:pt x="6" y="38"/>
                    <a:pt x="6" y="38"/>
                  </a:cubicBezTo>
                  <a:cubicBezTo>
                    <a:pt x="6" y="39"/>
                    <a:pt x="5" y="39"/>
                    <a:pt x="4" y="3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Oval 388"/>
            <p:cNvSpPr>
              <a:spLocks noChangeArrowheads="1"/>
            </p:cNvSpPr>
            <p:nvPr/>
          </p:nvSpPr>
          <p:spPr bwMode="auto">
            <a:xfrm>
              <a:off x="10725151" y="8520112"/>
              <a:ext cx="82550" cy="82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Oval 389"/>
            <p:cNvSpPr>
              <a:spLocks noChangeArrowheads="1"/>
            </p:cNvSpPr>
            <p:nvPr/>
          </p:nvSpPr>
          <p:spPr bwMode="auto">
            <a:xfrm>
              <a:off x="10744201" y="8539162"/>
              <a:ext cx="44450" cy="444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90"/>
            <p:cNvSpPr>
              <a:spLocks/>
            </p:cNvSpPr>
            <p:nvPr/>
          </p:nvSpPr>
          <p:spPr bwMode="auto">
            <a:xfrm>
              <a:off x="11060113" y="8121650"/>
              <a:ext cx="107950" cy="101600"/>
            </a:xfrm>
            <a:custGeom>
              <a:avLst/>
              <a:gdLst>
                <a:gd name="T0" fmla="*/ 29 w 29"/>
                <a:gd name="T1" fmla="*/ 0 h 27"/>
                <a:gd name="T2" fmla="*/ 6 w 29"/>
                <a:gd name="T3" fmla="*/ 0 h 27"/>
                <a:gd name="T4" fmla="*/ 1 w 29"/>
                <a:gd name="T5" fmla="*/ 10 h 27"/>
                <a:gd name="T6" fmla="*/ 1 w 29"/>
                <a:gd name="T7" fmla="*/ 17 h 27"/>
                <a:gd name="T8" fmla="*/ 2 w 29"/>
                <a:gd name="T9" fmla="*/ 27 h 27"/>
                <a:gd name="T10" fmla="*/ 29 w 29"/>
                <a:gd name="T11" fmla="*/ 27 h 27"/>
                <a:gd name="T12" fmla="*/ 29 w 29"/>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29" h="27">
                  <a:moveTo>
                    <a:pt x="29" y="0"/>
                  </a:moveTo>
                  <a:cubicBezTo>
                    <a:pt x="6" y="0"/>
                    <a:pt x="6" y="0"/>
                    <a:pt x="6" y="0"/>
                  </a:cubicBezTo>
                  <a:cubicBezTo>
                    <a:pt x="3" y="0"/>
                    <a:pt x="1" y="4"/>
                    <a:pt x="1" y="10"/>
                  </a:cubicBezTo>
                  <a:cubicBezTo>
                    <a:pt x="1" y="17"/>
                    <a:pt x="1" y="17"/>
                    <a:pt x="1" y="17"/>
                  </a:cubicBezTo>
                  <a:cubicBezTo>
                    <a:pt x="1" y="22"/>
                    <a:pt x="0" y="27"/>
                    <a:pt x="2" y="27"/>
                  </a:cubicBezTo>
                  <a:cubicBezTo>
                    <a:pt x="29" y="27"/>
                    <a:pt x="29" y="27"/>
                    <a:pt x="29" y="27"/>
                  </a:cubicBezTo>
                  <a:lnTo>
                    <a:pt x="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91"/>
            <p:cNvSpPr>
              <a:spLocks/>
            </p:cNvSpPr>
            <p:nvPr/>
          </p:nvSpPr>
          <p:spPr bwMode="auto">
            <a:xfrm>
              <a:off x="10936288" y="8126412"/>
              <a:ext cx="119063" cy="96838"/>
            </a:xfrm>
            <a:custGeom>
              <a:avLst/>
              <a:gdLst>
                <a:gd name="T0" fmla="*/ 32 w 32"/>
                <a:gd name="T1" fmla="*/ 22 h 26"/>
                <a:gd name="T2" fmla="*/ 13 w 32"/>
                <a:gd name="T3" fmla="*/ 3 h 26"/>
                <a:gd name="T4" fmla="*/ 2 w 32"/>
                <a:gd name="T5" fmla="*/ 3 h 26"/>
                <a:gd name="T6" fmla="*/ 0 w 32"/>
                <a:gd name="T7" fmla="*/ 5 h 26"/>
                <a:gd name="T8" fmla="*/ 0 w 32"/>
                <a:gd name="T9" fmla="*/ 5 h 26"/>
                <a:gd name="T10" fmla="*/ 21 w 32"/>
                <a:gd name="T11" fmla="*/ 26 h 26"/>
                <a:gd name="T12" fmla="*/ 32 w 32"/>
                <a:gd name="T13" fmla="*/ 22 h 26"/>
              </a:gdLst>
              <a:ahLst/>
              <a:cxnLst>
                <a:cxn ang="0">
                  <a:pos x="T0" y="T1"/>
                </a:cxn>
                <a:cxn ang="0">
                  <a:pos x="T2" y="T3"/>
                </a:cxn>
                <a:cxn ang="0">
                  <a:pos x="T4" y="T5"/>
                </a:cxn>
                <a:cxn ang="0">
                  <a:pos x="T6" y="T7"/>
                </a:cxn>
                <a:cxn ang="0">
                  <a:pos x="T8" y="T9"/>
                </a:cxn>
                <a:cxn ang="0">
                  <a:pos x="T10" y="T11"/>
                </a:cxn>
                <a:cxn ang="0">
                  <a:pos x="T12" y="T13"/>
                </a:cxn>
              </a:cxnLst>
              <a:rect l="0" t="0" r="r" b="b"/>
              <a:pathLst>
                <a:path w="32" h="26">
                  <a:moveTo>
                    <a:pt x="32" y="22"/>
                  </a:moveTo>
                  <a:cubicBezTo>
                    <a:pt x="13" y="3"/>
                    <a:pt x="13" y="3"/>
                    <a:pt x="13" y="3"/>
                  </a:cubicBezTo>
                  <a:cubicBezTo>
                    <a:pt x="10" y="0"/>
                    <a:pt x="5" y="0"/>
                    <a:pt x="2" y="3"/>
                  </a:cubicBezTo>
                  <a:cubicBezTo>
                    <a:pt x="0" y="5"/>
                    <a:pt x="0" y="5"/>
                    <a:pt x="0" y="5"/>
                  </a:cubicBezTo>
                  <a:cubicBezTo>
                    <a:pt x="0" y="5"/>
                    <a:pt x="0" y="5"/>
                    <a:pt x="0" y="5"/>
                  </a:cubicBezTo>
                  <a:cubicBezTo>
                    <a:pt x="21" y="26"/>
                    <a:pt x="21" y="26"/>
                    <a:pt x="21" y="26"/>
                  </a:cubicBezTo>
                  <a:lnTo>
                    <a:pt x="32"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92"/>
            <p:cNvSpPr>
              <a:spLocks/>
            </p:cNvSpPr>
            <p:nvPr/>
          </p:nvSpPr>
          <p:spPr bwMode="auto">
            <a:xfrm>
              <a:off x="10980738" y="8148637"/>
              <a:ext cx="134938" cy="74613"/>
            </a:xfrm>
            <a:custGeom>
              <a:avLst/>
              <a:gdLst>
                <a:gd name="T0" fmla="*/ 28 w 36"/>
                <a:gd name="T1" fmla="*/ 0 h 20"/>
                <a:gd name="T2" fmla="*/ 14 w 36"/>
                <a:gd name="T3" fmla="*/ 9 h 20"/>
                <a:gd name="T4" fmla="*/ 0 w 36"/>
                <a:gd name="T5" fmla="*/ 10 h 20"/>
                <a:gd name="T6" fmla="*/ 9 w 36"/>
                <a:gd name="T7" fmla="*/ 20 h 20"/>
                <a:gd name="T8" fmla="*/ 36 w 36"/>
                <a:gd name="T9" fmla="*/ 19 h 20"/>
                <a:gd name="T10" fmla="*/ 28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28" y="0"/>
                  </a:moveTo>
                  <a:cubicBezTo>
                    <a:pt x="14" y="9"/>
                    <a:pt x="14" y="9"/>
                    <a:pt x="14" y="9"/>
                  </a:cubicBezTo>
                  <a:cubicBezTo>
                    <a:pt x="12" y="9"/>
                    <a:pt x="1" y="9"/>
                    <a:pt x="0" y="10"/>
                  </a:cubicBezTo>
                  <a:cubicBezTo>
                    <a:pt x="9" y="20"/>
                    <a:pt x="9" y="20"/>
                    <a:pt x="9" y="20"/>
                  </a:cubicBezTo>
                  <a:cubicBezTo>
                    <a:pt x="36" y="19"/>
                    <a:pt x="36" y="19"/>
                    <a:pt x="36" y="19"/>
                  </a:cubicBezTo>
                  <a:lnTo>
                    <a:pt x="2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93"/>
            <p:cNvSpPr>
              <a:spLocks/>
            </p:cNvSpPr>
            <p:nvPr/>
          </p:nvSpPr>
          <p:spPr bwMode="auto">
            <a:xfrm>
              <a:off x="10834688" y="8024812"/>
              <a:ext cx="228600" cy="157163"/>
            </a:xfrm>
            <a:custGeom>
              <a:avLst/>
              <a:gdLst>
                <a:gd name="T0" fmla="*/ 0 w 61"/>
                <a:gd name="T1" fmla="*/ 0 h 42"/>
                <a:gd name="T2" fmla="*/ 26 w 61"/>
                <a:gd name="T3" fmla="*/ 0 h 42"/>
                <a:gd name="T4" fmla="*/ 26 w 61"/>
                <a:gd name="T5" fmla="*/ 0 h 42"/>
                <a:gd name="T6" fmla="*/ 28 w 61"/>
                <a:gd name="T7" fmla="*/ 0 h 42"/>
                <a:gd name="T8" fmla="*/ 59 w 61"/>
                <a:gd name="T9" fmla="*/ 31 h 42"/>
                <a:gd name="T10" fmla="*/ 59 w 61"/>
                <a:gd name="T11" fmla="*/ 39 h 42"/>
                <a:gd name="T12" fmla="*/ 51 w 61"/>
                <a:gd name="T13" fmla="*/ 39 h 42"/>
                <a:gd name="T14" fmla="*/ 24 w 61"/>
                <a:gd name="T15" fmla="*/ 12 h 42"/>
                <a:gd name="T16" fmla="*/ 8 w 61"/>
                <a:gd name="T17" fmla="*/ 12 h 42"/>
                <a:gd name="T18" fmla="*/ 0 w 61"/>
                <a:gd name="T19" fmla="*/ 3 h 42"/>
                <a:gd name="T20" fmla="*/ 0 w 61"/>
                <a:gd name="T21" fmla="*/ 1 h 42"/>
                <a:gd name="T22" fmla="*/ 0 w 61"/>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42">
                  <a:moveTo>
                    <a:pt x="0" y="0"/>
                  </a:moveTo>
                  <a:cubicBezTo>
                    <a:pt x="26" y="0"/>
                    <a:pt x="26" y="0"/>
                    <a:pt x="26" y="0"/>
                  </a:cubicBezTo>
                  <a:cubicBezTo>
                    <a:pt x="26" y="0"/>
                    <a:pt x="26" y="0"/>
                    <a:pt x="26" y="0"/>
                  </a:cubicBezTo>
                  <a:cubicBezTo>
                    <a:pt x="28" y="0"/>
                    <a:pt x="28" y="0"/>
                    <a:pt x="28" y="0"/>
                  </a:cubicBezTo>
                  <a:cubicBezTo>
                    <a:pt x="59" y="31"/>
                    <a:pt x="59" y="31"/>
                    <a:pt x="59" y="31"/>
                  </a:cubicBezTo>
                  <a:cubicBezTo>
                    <a:pt x="61" y="34"/>
                    <a:pt x="61" y="37"/>
                    <a:pt x="59" y="39"/>
                  </a:cubicBezTo>
                  <a:cubicBezTo>
                    <a:pt x="57" y="42"/>
                    <a:pt x="53" y="42"/>
                    <a:pt x="51" y="39"/>
                  </a:cubicBezTo>
                  <a:cubicBezTo>
                    <a:pt x="24" y="12"/>
                    <a:pt x="24" y="12"/>
                    <a:pt x="24" y="12"/>
                  </a:cubicBezTo>
                  <a:cubicBezTo>
                    <a:pt x="8" y="12"/>
                    <a:pt x="8" y="12"/>
                    <a:pt x="8" y="12"/>
                  </a:cubicBezTo>
                  <a:cubicBezTo>
                    <a:pt x="4" y="12"/>
                    <a:pt x="0" y="8"/>
                    <a:pt x="0" y="3"/>
                  </a:cubicBezTo>
                  <a:cubicBezTo>
                    <a:pt x="0" y="1"/>
                    <a:pt x="0" y="1"/>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94"/>
            <p:cNvSpPr>
              <a:spLocks/>
            </p:cNvSpPr>
            <p:nvPr/>
          </p:nvSpPr>
          <p:spPr bwMode="auto">
            <a:xfrm>
              <a:off x="10950576" y="8027987"/>
              <a:ext cx="184150" cy="187325"/>
            </a:xfrm>
            <a:custGeom>
              <a:avLst/>
              <a:gdLst>
                <a:gd name="T0" fmla="*/ 52 w 116"/>
                <a:gd name="T1" fmla="*/ 97 h 118"/>
                <a:gd name="T2" fmla="*/ 33 w 116"/>
                <a:gd name="T3" fmla="*/ 76 h 118"/>
                <a:gd name="T4" fmla="*/ 9 w 116"/>
                <a:gd name="T5" fmla="*/ 52 h 118"/>
                <a:gd name="T6" fmla="*/ 0 w 116"/>
                <a:gd name="T7" fmla="*/ 43 h 118"/>
                <a:gd name="T8" fmla="*/ 52 w 116"/>
                <a:gd name="T9" fmla="*/ 0 h 118"/>
                <a:gd name="T10" fmla="*/ 83 w 116"/>
                <a:gd name="T11" fmla="*/ 31 h 118"/>
                <a:gd name="T12" fmla="*/ 102 w 116"/>
                <a:gd name="T13" fmla="*/ 66 h 118"/>
                <a:gd name="T14" fmla="*/ 116 w 116"/>
                <a:gd name="T15" fmla="*/ 78 h 118"/>
                <a:gd name="T16" fmla="*/ 76 w 116"/>
                <a:gd name="T17" fmla="*/ 118 h 118"/>
                <a:gd name="T18" fmla="*/ 52 w 116"/>
                <a:gd name="T19"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8">
                  <a:moveTo>
                    <a:pt x="52" y="97"/>
                  </a:moveTo>
                  <a:lnTo>
                    <a:pt x="33" y="76"/>
                  </a:lnTo>
                  <a:lnTo>
                    <a:pt x="9" y="52"/>
                  </a:lnTo>
                  <a:lnTo>
                    <a:pt x="0" y="43"/>
                  </a:lnTo>
                  <a:lnTo>
                    <a:pt x="52" y="0"/>
                  </a:lnTo>
                  <a:lnTo>
                    <a:pt x="83" y="31"/>
                  </a:lnTo>
                  <a:lnTo>
                    <a:pt x="102" y="66"/>
                  </a:lnTo>
                  <a:lnTo>
                    <a:pt x="116" y="78"/>
                  </a:lnTo>
                  <a:lnTo>
                    <a:pt x="76" y="118"/>
                  </a:lnTo>
                  <a:lnTo>
                    <a:pt x="52"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95"/>
            <p:cNvSpPr>
              <a:spLocks/>
            </p:cNvSpPr>
            <p:nvPr/>
          </p:nvSpPr>
          <p:spPr bwMode="auto">
            <a:xfrm>
              <a:off x="10947401" y="8027987"/>
              <a:ext cx="160338" cy="153988"/>
            </a:xfrm>
            <a:custGeom>
              <a:avLst/>
              <a:gdLst>
                <a:gd name="T0" fmla="*/ 27 w 43"/>
                <a:gd name="T1" fmla="*/ 27 h 41"/>
                <a:gd name="T2" fmla="*/ 0 w 43"/>
                <a:gd name="T3" fmla="*/ 0 h 41"/>
                <a:gd name="T4" fmla="*/ 8 w 43"/>
                <a:gd name="T5" fmla="*/ 0 h 41"/>
                <a:gd name="T6" fmla="*/ 8 w 43"/>
                <a:gd name="T7" fmla="*/ 0 h 41"/>
                <a:gd name="T8" fmla="*/ 11 w 43"/>
                <a:gd name="T9" fmla="*/ 0 h 41"/>
                <a:gd name="T10" fmla="*/ 41 w 43"/>
                <a:gd name="T11" fmla="*/ 31 h 41"/>
                <a:gd name="T12" fmla="*/ 41 w 43"/>
                <a:gd name="T13" fmla="*/ 39 h 41"/>
                <a:gd name="T14" fmla="*/ 33 w 43"/>
                <a:gd name="T15" fmla="*/ 39 h 41"/>
                <a:gd name="T16" fmla="*/ 28 w 43"/>
                <a:gd name="T17" fmla="*/ 33 h 41"/>
                <a:gd name="T18" fmla="*/ 27 w 43"/>
                <a:gd name="T19"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1">
                  <a:moveTo>
                    <a:pt x="27" y="27"/>
                  </a:moveTo>
                  <a:cubicBezTo>
                    <a:pt x="0" y="0"/>
                    <a:pt x="0" y="0"/>
                    <a:pt x="0" y="0"/>
                  </a:cubicBezTo>
                  <a:cubicBezTo>
                    <a:pt x="8" y="0"/>
                    <a:pt x="8" y="0"/>
                    <a:pt x="8" y="0"/>
                  </a:cubicBezTo>
                  <a:cubicBezTo>
                    <a:pt x="8" y="0"/>
                    <a:pt x="8" y="0"/>
                    <a:pt x="8" y="0"/>
                  </a:cubicBezTo>
                  <a:cubicBezTo>
                    <a:pt x="11" y="0"/>
                    <a:pt x="11" y="0"/>
                    <a:pt x="11" y="0"/>
                  </a:cubicBezTo>
                  <a:cubicBezTo>
                    <a:pt x="41" y="31"/>
                    <a:pt x="41" y="31"/>
                    <a:pt x="41" y="31"/>
                  </a:cubicBezTo>
                  <a:cubicBezTo>
                    <a:pt x="43" y="33"/>
                    <a:pt x="43" y="37"/>
                    <a:pt x="41" y="39"/>
                  </a:cubicBezTo>
                  <a:cubicBezTo>
                    <a:pt x="39" y="41"/>
                    <a:pt x="35" y="41"/>
                    <a:pt x="33" y="39"/>
                  </a:cubicBezTo>
                  <a:cubicBezTo>
                    <a:pt x="28" y="33"/>
                    <a:pt x="28" y="33"/>
                    <a:pt x="28" y="33"/>
                  </a:cubicBezTo>
                  <a:cubicBezTo>
                    <a:pt x="29" y="31"/>
                    <a:pt x="28" y="29"/>
                    <a:pt x="27"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96"/>
            <p:cNvSpPr>
              <a:spLocks/>
            </p:cNvSpPr>
            <p:nvPr/>
          </p:nvSpPr>
          <p:spPr bwMode="auto">
            <a:xfrm>
              <a:off x="10991851" y="8024812"/>
              <a:ext cx="93663" cy="96838"/>
            </a:xfrm>
            <a:custGeom>
              <a:avLst/>
              <a:gdLst>
                <a:gd name="T0" fmla="*/ 59 w 59"/>
                <a:gd name="T1" fmla="*/ 61 h 61"/>
                <a:gd name="T2" fmla="*/ 0 w 59"/>
                <a:gd name="T3" fmla="*/ 0 h 61"/>
                <a:gd name="T4" fmla="*/ 21 w 59"/>
                <a:gd name="T5" fmla="*/ 0 h 61"/>
                <a:gd name="T6" fmla="*/ 21 w 59"/>
                <a:gd name="T7" fmla="*/ 0 h 61"/>
                <a:gd name="T8" fmla="*/ 26 w 59"/>
                <a:gd name="T9" fmla="*/ 2 h 61"/>
                <a:gd name="T10" fmla="*/ 59 w 59"/>
                <a:gd name="T11" fmla="*/ 35 h 61"/>
                <a:gd name="T12" fmla="*/ 59 w 59"/>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59" h="61">
                  <a:moveTo>
                    <a:pt x="59" y="61"/>
                  </a:moveTo>
                  <a:lnTo>
                    <a:pt x="0" y="0"/>
                  </a:lnTo>
                  <a:lnTo>
                    <a:pt x="21" y="0"/>
                  </a:lnTo>
                  <a:lnTo>
                    <a:pt x="21" y="0"/>
                  </a:lnTo>
                  <a:lnTo>
                    <a:pt x="26" y="2"/>
                  </a:lnTo>
                  <a:lnTo>
                    <a:pt x="59" y="35"/>
                  </a:lnTo>
                  <a:lnTo>
                    <a:pt x="59"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97"/>
            <p:cNvSpPr>
              <a:spLocks/>
            </p:cNvSpPr>
            <p:nvPr/>
          </p:nvSpPr>
          <p:spPr bwMode="auto">
            <a:xfrm>
              <a:off x="10995026" y="8058150"/>
              <a:ext cx="139700" cy="139700"/>
            </a:xfrm>
            <a:custGeom>
              <a:avLst/>
              <a:gdLst>
                <a:gd name="T0" fmla="*/ 33 w 37"/>
                <a:gd name="T1" fmla="*/ 15 h 37"/>
                <a:gd name="T2" fmla="*/ 33 w 37"/>
                <a:gd name="T3" fmla="*/ 29 h 37"/>
                <a:gd name="T4" fmla="*/ 29 w 37"/>
                <a:gd name="T5" fmla="*/ 33 h 37"/>
                <a:gd name="T6" fmla="*/ 15 w 37"/>
                <a:gd name="T7" fmla="*/ 33 h 37"/>
                <a:gd name="T8" fmla="*/ 4 w 37"/>
                <a:gd name="T9" fmla="*/ 22 h 37"/>
                <a:gd name="T10" fmla="*/ 4 w 37"/>
                <a:gd name="T11" fmla="*/ 8 h 37"/>
                <a:gd name="T12" fmla="*/ 9 w 37"/>
                <a:gd name="T13" fmla="*/ 4 h 37"/>
                <a:gd name="T14" fmla="*/ 22 w 37"/>
                <a:gd name="T15" fmla="*/ 4 h 37"/>
                <a:gd name="T16" fmla="*/ 33 w 37"/>
                <a:gd name="T17"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7">
                  <a:moveTo>
                    <a:pt x="33" y="15"/>
                  </a:moveTo>
                  <a:cubicBezTo>
                    <a:pt x="37" y="19"/>
                    <a:pt x="37" y="25"/>
                    <a:pt x="33" y="29"/>
                  </a:cubicBezTo>
                  <a:cubicBezTo>
                    <a:pt x="29" y="33"/>
                    <a:pt x="29" y="33"/>
                    <a:pt x="29" y="33"/>
                  </a:cubicBezTo>
                  <a:cubicBezTo>
                    <a:pt x="25" y="37"/>
                    <a:pt x="19" y="37"/>
                    <a:pt x="15" y="33"/>
                  </a:cubicBezTo>
                  <a:cubicBezTo>
                    <a:pt x="4" y="22"/>
                    <a:pt x="4" y="22"/>
                    <a:pt x="4" y="22"/>
                  </a:cubicBezTo>
                  <a:cubicBezTo>
                    <a:pt x="0" y="18"/>
                    <a:pt x="1" y="12"/>
                    <a:pt x="4" y="8"/>
                  </a:cubicBezTo>
                  <a:cubicBezTo>
                    <a:pt x="9" y="4"/>
                    <a:pt x="9" y="4"/>
                    <a:pt x="9" y="4"/>
                  </a:cubicBezTo>
                  <a:cubicBezTo>
                    <a:pt x="12" y="0"/>
                    <a:pt x="19" y="0"/>
                    <a:pt x="22" y="4"/>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98"/>
            <p:cNvSpPr>
              <a:spLocks/>
            </p:cNvSpPr>
            <p:nvPr/>
          </p:nvSpPr>
          <p:spPr bwMode="auto">
            <a:xfrm>
              <a:off x="10763251" y="8335962"/>
              <a:ext cx="187325" cy="225425"/>
            </a:xfrm>
            <a:custGeom>
              <a:avLst/>
              <a:gdLst>
                <a:gd name="T0" fmla="*/ 4 w 118"/>
                <a:gd name="T1" fmla="*/ 142 h 142"/>
                <a:gd name="T2" fmla="*/ 0 w 118"/>
                <a:gd name="T3" fmla="*/ 137 h 142"/>
                <a:gd name="T4" fmla="*/ 113 w 118"/>
                <a:gd name="T5" fmla="*/ 0 h 142"/>
                <a:gd name="T6" fmla="*/ 118 w 118"/>
                <a:gd name="T7" fmla="*/ 5 h 142"/>
                <a:gd name="T8" fmla="*/ 4 w 118"/>
                <a:gd name="T9" fmla="*/ 142 h 142"/>
              </a:gdLst>
              <a:ahLst/>
              <a:cxnLst>
                <a:cxn ang="0">
                  <a:pos x="T0" y="T1"/>
                </a:cxn>
                <a:cxn ang="0">
                  <a:pos x="T2" y="T3"/>
                </a:cxn>
                <a:cxn ang="0">
                  <a:pos x="T4" y="T5"/>
                </a:cxn>
                <a:cxn ang="0">
                  <a:pos x="T6" y="T7"/>
                </a:cxn>
                <a:cxn ang="0">
                  <a:pos x="T8" y="T9"/>
                </a:cxn>
              </a:cxnLst>
              <a:rect l="0" t="0" r="r" b="b"/>
              <a:pathLst>
                <a:path w="118" h="142">
                  <a:moveTo>
                    <a:pt x="4" y="142"/>
                  </a:moveTo>
                  <a:lnTo>
                    <a:pt x="0" y="137"/>
                  </a:lnTo>
                  <a:lnTo>
                    <a:pt x="113" y="0"/>
                  </a:lnTo>
                  <a:lnTo>
                    <a:pt x="118" y="5"/>
                  </a:lnTo>
                  <a:lnTo>
                    <a:pt x="4" y="1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99"/>
            <p:cNvSpPr>
              <a:spLocks/>
            </p:cNvSpPr>
            <p:nvPr/>
          </p:nvSpPr>
          <p:spPr bwMode="auto">
            <a:xfrm>
              <a:off x="11112501" y="8039100"/>
              <a:ext cx="608013" cy="390525"/>
            </a:xfrm>
            <a:custGeom>
              <a:avLst/>
              <a:gdLst>
                <a:gd name="T0" fmla="*/ 133 w 162"/>
                <a:gd name="T1" fmla="*/ 104 h 104"/>
                <a:gd name="T2" fmla="*/ 12 w 162"/>
                <a:gd name="T3" fmla="*/ 53 h 104"/>
                <a:gd name="T4" fmla="*/ 0 w 162"/>
                <a:gd name="T5" fmla="*/ 16 h 104"/>
                <a:gd name="T6" fmla="*/ 159 w 162"/>
                <a:gd name="T7" fmla="*/ 84 h 104"/>
                <a:gd name="T8" fmla="*/ 162 w 162"/>
                <a:gd name="T9" fmla="*/ 90 h 104"/>
                <a:gd name="T10" fmla="*/ 133 w 162"/>
                <a:gd name="T11" fmla="*/ 104 h 104"/>
              </a:gdLst>
              <a:ahLst/>
              <a:cxnLst>
                <a:cxn ang="0">
                  <a:pos x="T0" y="T1"/>
                </a:cxn>
                <a:cxn ang="0">
                  <a:pos x="T2" y="T3"/>
                </a:cxn>
                <a:cxn ang="0">
                  <a:pos x="T4" y="T5"/>
                </a:cxn>
                <a:cxn ang="0">
                  <a:pos x="T6" y="T7"/>
                </a:cxn>
                <a:cxn ang="0">
                  <a:pos x="T8" y="T9"/>
                </a:cxn>
                <a:cxn ang="0">
                  <a:pos x="T10" y="T11"/>
                </a:cxn>
              </a:cxnLst>
              <a:rect l="0" t="0" r="r" b="b"/>
              <a:pathLst>
                <a:path w="162" h="104">
                  <a:moveTo>
                    <a:pt x="133" y="104"/>
                  </a:moveTo>
                  <a:cubicBezTo>
                    <a:pt x="113" y="59"/>
                    <a:pt x="63" y="41"/>
                    <a:pt x="12" y="53"/>
                  </a:cubicBezTo>
                  <a:cubicBezTo>
                    <a:pt x="0" y="16"/>
                    <a:pt x="0" y="16"/>
                    <a:pt x="0" y="16"/>
                  </a:cubicBezTo>
                  <a:cubicBezTo>
                    <a:pt x="64" y="0"/>
                    <a:pt x="130" y="30"/>
                    <a:pt x="159" y="84"/>
                  </a:cubicBezTo>
                  <a:cubicBezTo>
                    <a:pt x="160" y="86"/>
                    <a:pt x="161" y="88"/>
                    <a:pt x="162" y="90"/>
                  </a:cubicBezTo>
                  <a:lnTo>
                    <a:pt x="133" y="104"/>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400"/>
            <p:cNvSpPr>
              <a:spLocks/>
            </p:cNvSpPr>
            <p:nvPr/>
          </p:nvSpPr>
          <p:spPr bwMode="auto">
            <a:xfrm>
              <a:off x="11787188" y="8993187"/>
              <a:ext cx="120650" cy="52388"/>
            </a:xfrm>
            <a:custGeom>
              <a:avLst/>
              <a:gdLst>
                <a:gd name="T0" fmla="*/ 0 w 76"/>
                <a:gd name="T1" fmla="*/ 33 h 33"/>
                <a:gd name="T2" fmla="*/ 36 w 76"/>
                <a:gd name="T3" fmla="*/ 16 h 33"/>
                <a:gd name="T4" fmla="*/ 73 w 76"/>
                <a:gd name="T5" fmla="*/ 0 h 33"/>
                <a:gd name="T6" fmla="*/ 76 w 76"/>
                <a:gd name="T7" fmla="*/ 23 h 33"/>
                <a:gd name="T8" fmla="*/ 76 w 76"/>
                <a:gd name="T9" fmla="*/ 23 h 33"/>
                <a:gd name="T10" fmla="*/ 38 w 76"/>
                <a:gd name="T11" fmla="*/ 28 h 33"/>
                <a:gd name="T12" fmla="*/ 0 w 76"/>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76" h="33">
                  <a:moveTo>
                    <a:pt x="0" y="33"/>
                  </a:moveTo>
                  <a:lnTo>
                    <a:pt x="36" y="16"/>
                  </a:lnTo>
                  <a:lnTo>
                    <a:pt x="73" y="0"/>
                  </a:lnTo>
                  <a:lnTo>
                    <a:pt x="76" y="23"/>
                  </a:lnTo>
                  <a:lnTo>
                    <a:pt x="76" y="23"/>
                  </a:lnTo>
                  <a:lnTo>
                    <a:pt x="38" y="28"/>
                  </a:lnTo>
                  <a:lnTo>
                    <a:pt x="0" y="3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401"/>
            <p:cNvSpPr>
              <a:spLocks/>
            </p:cNvSpPr>
            <p:nvPr/>
          </p:nvSpPr>
          <p:spPr bwMode="auto">
            <a:xfrm>
              <a:off x="11836401" y="8918575"/>
              <a:ext cx="85725" cy="111125"/>
            </a:xfrm>
            <a:custGeom>
              <a:avLst/>
              <a:gdLst>
                <a:gd name="T0" fmla="*/ 21 w 54"/>
                <a:gd name="T1" fmla="*/ 70 h 70"/>
                <a:gd name="T2" fmla="*/ 54 w 54"/>
                <a:gd name="T3" fmla="*/ 68 h 70"/>
                <a:gd name="T4" fmla="*/ 50 w 54"/>
                <a:gd name="T5" fmla="*/ 0 h 70"/>
                <a:gd name="T6" fmla="*/ 0 w 54"/>
                <a:gd name="T7" fmla="*/ 2 h 70"/>
                <a:gd name="T8" fmla="*/ 21 w 54"/>
                <a:gd name="T9" fmla="*/ 70 h 70"/>
              </a:gdLst>
              <a:ahLst/>
              <a:cxnLst>
                <a:cxn ang="0">
                  <a:pos x="T0" y="T1"/>
                </a:cxn>
                <a:cxn ang="0">
                  <a:pos x="T2" y="T3"/>
                </a:cxn>
                <a:cxn ang="0">
                  <a:pos x="T4" y="T5"/>
                </a:cxn>
                <a:cxn ang="0">
                  <a:pos x="T6" y="T7"/>
                </a:cxn>
                <a:cxn ang="0">
                  <a:pos x="T8" y="T9"/>
                </a:cxn>
              </a:cxnLst>
              <a:rect l="0" t="0" r="r" b="b"/>
              <a:pathLst>
                <a:path w="54" h="70">
                  <a:moveTo>
                    <a:pt x="21" y="70"/>
                  </a:moveTo>
                  <a:lnTo>
                    <a:pt x="54" y="68"/>
                  </a:lnTo>
                  <a:lnTo>
                    <a:pt x="50" y="0"/>
                  </a:lnTo>
                  <a:lnTo>
                    <a:pt x="0" y="2"/>
                  </a:lnTo>
                  <a:lnTo>
                    <a:pt x="21" y="7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402"/>
            <p:cNvSpPr>
              <a:spLocks/>
            </p:cNvSpPr>
            <p:nvPr/>
          </p:nvSpPr>
          <p:spPr bwMode="auto">
            <a:xfrm>
              <a:off x="12109451" y="8943975"/>
              <a:ext cx="211138" cy="74613"/>
            </a:xfrm>
            <a:custGeom>
              <a:avLst/>
              <a:gdLst>
                <a:gd name="T0" fmla="*/ 0 w 133"/>
                <a:gd name="T1" fmla="*/ 47 h 47"/>
                <a:gd name="T2" fmla="*/ 64 w 133"/>
                <a:gd name="T3" fmla="*/ 24 h 47"/>
                <a:gd name="T4" fmla="*/ 131 w 133"/>
                <a:gd name="T5" fmla="*/ 0 h 47"/>
                <a:gd name="T6" fmla="*/ 133 w 133"/>
                <a:gd name="T7" fmla="*/ 38 h 47"/>
                <a:gd name="T8" fmla="*/ 133 w 133"/>
                <a:gd name="T9" fmla="*/ 38 h 47"/>
                <a:gd name="T10" fmla="*/ 67 w 133"/>
                <a:gd name="T11" fmla="*/ 43 h 47"/>
                <a:gd name="T12" fmla="*/ 0 w 133"/>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33" h="47">
                  <a:moveTo>
                    <a:pt x="0" y="47"/>
                  </a:moveTo>
                  <a:lnTo>
                    <a:pt x="64" y="24"/>
                  </a:lnTo>
                  <a:lnTo>
                    <a:pt x="131" y="0"/>
                  </a:lnTo>
                  <a:lnTo>
                    <a:pt x="133" y="38"/>
                  </a:lnTo>
                  <a:lnTo>
                    <a:pt x="133" y="38"/>
                  </a:lnTo>
                  <a:lnTo>
                    <a:pt x="67" y="43"/>
                  </a:lnTo>
                  <a:lnTo>
                    <a:pt x="0" y="47"/>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403"/>
            <p:cNvSpPr>
              <a:spLocks/>
            </p:cNvSpPr>
            <p:nvPr/>
          </p:nvSpPr>
          <p:spPr bwMode="auto">
            <a:xfrm>
              <a:off x="11922126" y="8539162"/>
              <a:ext cx="379413" cy="457200"/>
            </a:xfrm>
            <a:custGeom>
              <a:avLst/>
              <a:gdLst>
                <a:gd name="T0" fmla="*/ 239 w 239"/>
                <a:gd name="T1" fmla="*/ 260 h 288"/>
                <a:gd name="T2" fmla="*/ 201 w 239"/>
                <a:gd name="T3" fmla="*/ 288 h 288"/>
                <a:gd name="T4" fmla="*/ 0 w 239"/>
                <a:gd name="T5" fmla="*/ 28 h 288"/>
                <a:gd name="T6" fmla="*/ 38 w 239"/>
                <a:gd name="T7" fmla="*/ 0 h 288"/>
                <a:gd name="T8" fmla="*/ 239 w 239"/>
                <a:gd name="T9" fmla="*/ 260 h 288"/>
              </a:gdLst>
              <a:ahLst/>
              <a:cxnLst>
                <a:cxn ang="0">
                  <a:pos x="T0" y="T1"/>
                </a:cxn>
                <a:cxn ang="0">
                  <a:pos x="T2" y="T3"/>
                </a:cxn>
                <a:cxn ang="0">
                  <a:pos x="T4" y="T5"/>
                </a:cxn>
                <a:cxn ang="0">
                  <a:pos x="T6" y="T7"/>
                </a:cxn>
                <a:cxn ang="0">
                  <a:pos x="T8" y="T9"/>
                </a:cxn>
              </a:cxnLst>
              <a:rect l="0" t="0" r="r" b="b"/>
              <a:pathLst>
                <a:path w="239" h="288">
                  <a:moveTo>
                    <a:pt x="239" y="260"/>
                  </a:moveTo>
                  <a:lnTo>
                    <a:pt x="201" y="288"/>
                  </a:lnTo>
                  <a:lnTo>
                    <a:pt x="0" y="28"/>
                  </a:lnTo>
                  <a:lnTo>
                    <a:pt x="38" y="0"/>
                  </a:lnTo>
                  <a:lnTo>
                    <a:pt x="239" y="26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404"/>
            <p:cNvSpPr>
              <a:spLocks/>
            </p:cNvSpPr>
            <p:nvPr/>
          </p:nvSpPr>
          <p:spPr bwMode="auto">
            <a:xfrm>
              <a:off x="11679238" y="8475662"/>
              <a:ext cx="187325" cy="404813"/>
            </a:xfrm>
            <a:custGeom>
              <a:avLst/>
              <a:gdLst>
                <a:gd name="T0" fmla="*/ 0 w 118"/>
                <a:gd name="T1" fmla="*/ 243 h 255"/>
                <a:gd name="T2" fmla="*/ 45 w 118"/>
                <a:gd name="T3" fmla="*/ 255 h 255"/>
                <a:gd name="T4" fmla="*/ 118 w 118"/>
                <a:gd name="T5" fmla="*/ 11 h 255"/>
                <a:gd name="T6" fmla="*/ 73 w 118"/>
                <a:gd name="T7" fmla="*/ 0 h 255"/>
                <a:gd name="T8" fmla="*/ 0 w 118"/>
                <a:gd name="T9" fmla="*/ 243 h 255"/>
              </a:gdLst>
              <a:ahLst/>
              <a:cxnLst>
                <a:cxn ang="0">
                  <a:pos x="T0" y="T1"/>
                </a:cxn>
                <a:cxn ang="0">
                  <a:pos x="T2" y="T3"/>
                </a:cxn>
                <a:cxn ang="0">
                  <a:pos x="T4" y="T5"/>
                </a:cxn>
                <a:cxn ang="0">
                  <a:pos x="T6" y="T7"/>
                </a:cxn>
                <a:cxn ang="0">
                  <a:pos x="T8" y="T9"/>
                </a:cxn>
              </a:cxnLst>
              <a:rect l="0" t="0" r="r" b="b"/>
              <a:pathLst>
                <a:path w="118" h="255">
                  <a:moveTo>
                    <a:pt x="0" y="243"/>
                  </a:moveTo>
                  <a:lnTo>
                    <a:pt x="45" y="255"/>
                  </a:lnTo>
                  <a:lnTo>
                    <a:pt x="118" y="11"/>
                  </a:lnTo>
                  <a:lnTo>
                    <a:pt x="73" y="0"/>
                  </a:lnTo>
                  <a:lnTo>
                    <a:pt x="0" y="243"/>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405"/>
            <p:cNvSpPr>
              <a:spLocks/>
            </p:cNvSpPr>
            <p:nvPr/>
          </p:nvSpPr>
          <p:spPr bwMode="auto">
            <a:xfrm>
              <a:off x="11731626" y="8434387"/>
              <a:ext cx="22225" cy="25400"/>
            </a:xfrm>
            <a:custGeom>
              <a:avLst/>
              <a:gdLst>
                <a:gd name="T0" fmla="*/ 5 w 6"/>
                <a:gd name="T1" fmla="*/ 2 h 7"/>
                <a:gd name="T2" fmla="*/ 5 w 6"/>
                <a:gd name="T3" fmla="*/ 6 h 7"/>
                <a:gd name="T4" fmla="*/ 1 w 6"/>
                <a:gd name="T5" fmla="*/ 5 h 7"/>
                <a:gd name="T6" fmla="*/ 1 w 6"/>
                <a:gd name="T7" fmla="*/ 1 h 7"/>
                <a:gd name="T8" fmla="*/ 5 w 6"/>
                <a:gd name="T9" fmla="*/ 2 h 7"/>
              </a:gdLst>
              <a:ahLst/>
              <a:cxnLst>
                <a:cxn ang="0">
                  <a:pos x="T0" y="T1"/>
                </a:cxn>
                <a:cxn ang="0">
                  <a:pos x="T2" y="T3"/>
                </a:cxn>
                <a:cxn ang="0">
                  <a:pos x="T4" y="T5"/>
                </a:cxn>
                <a:cxn ang="0">
                  <a:pos x="T6" y="T7"/>
                </a:cxn>
                <a:cxn ang="0">
                  <a:pos x="T8" y="T9"/>
                </a:cxn>
              </a:cxnLst>
              <a:rect l="0" t="0" r="r" b="b"/>
              <a:pathLst>
                <a:path w="6" h="7">
                  <a:moveTo>
                    <a:pt x="5" y="2"/>
                  </a:moveTo>
                  <a:cubicBezTo>
                    <a:pt x="6" y="3"/>
                    <a:pt x="6" y="5"/>
                    <a:pt x="5" y="6"/>
                  </a:cubicBezTo>
                  <a:cubicBezTo>
                    <a:pt x="3" y="7"/>
                    <a:pt x="2" y="6"/>
                    <a:pt x="1" y="5"/>
                  </a:cubicBezTo>
                  <a:cubicBezTo>
                    <a:pt x="0" y="4"/>
                    <a:pt x="0" y="2"/>
                    <a:pt x="1" y="1"/>
                  </a:cubicBezTo>
                  <a:cubicBezTo>
                    <a:pt x="3" y="0"/>
                    <a:pt x="4" y="1"/>
                    <a:pt x="5" y="2"/>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407"/>
            <p:cNvSpPr>
              <a:spLocks/>
            </p:cNvSpPr>
            <p:nvPr/>
          </p:nvSpPr>
          <p:spPr bwMode="auto">
            <a:xfrm>
              <a:off x="11757026" y="8470900"/>
              <a:ext cx="22225" cy="22225"/>
            </a:xfrm>
            <a:custGeom>
              <a:avLst/>
              <a:gdLst>
                <a:gd name="T0" fmla="*/ 5 w 6"/>
                <a:gd name="T1" fmla="*/ 1 h 6"/>
                <a:gd name="T2" fmla="*/ 4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3"/>
                    <a:pt x="6" y="4"/>
                    <a:pt x="4" y="5"/>
                  </a:cubicBezTo>
                  <a:cubicBezTo>
                    <a:pt x="3" y="6"/>
                    <a:pt x="1" y="6"/>
                    <a:pt x="1" y="5"/>
                  </a:cubicBezTo>
                  <a:cubicBezTo>
                    <a:pt x="0" y="3"/>
                    <a:pt x="0" y="2"/>
                    <a:pt x="1" y="1"/>
                  </a:cubicBezTo>
                  <a:cubicBezTo>
                    <a:pt x="2" y="0"/>
                    <a:pt x="4" y="0"/>
                    <a:pt x="5" y="1"/>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408"/>
            <p:cNvSpPr>
              <a:spLocks/>
            </p:cNvSpPr>
            <p:nvPr/>
          </p:nvSpPr>
          <p:spPr bwMode="auto">
            <a:xfrm>
              <a:off x="11779251" y="8504238"/>
              <a:ext cx="26988" cy="26988"/>
            </a:xfrm>
            <a:custGeom>
              <a:avLst/>
              <a:gdLst>
                <a:gd name="T0" fmla="*/ 6 w 7"/>
                <a:gd name="T1" fmla="*/ 2 h 7"/>
                <a:gd name="T2" fmla="*/ 5 w 7"/>
                <a:gd name="T3" fmla="*/ 6 h 7"/>
                <a:gd name="T4" fmla="*/ 1 w 7"/>
                <a:gd name="T5" fmla="*/ 5 h 7"/>
                <a:gd name="T6" fmla="*/ 2 w 7"/>
                <a:gd name="T7" fmla="*/ 1 h 7"/>
                <a:gd name="T8" fmla="*/ 6 w 7"/>
                <a:gd name="T9" fmla="*/ 2 h 7"/>
              </a:gdLst>
              <a:ahLst/>
              <a:cxnLst>
                <a:cxn ang="0">
                  <a:pos x="T0" y="T1"/>
                </a:cxn>
                <a:cxn ang="0">
                  <a:pos x="T2" y="T3"/>
                </a:cxn>
                <a:cxn ang="0">
                  <a:pos x="T4" y="T5"/>
                </a:cxn>
                <a:cxn ang="0">
                  <a:pos x="T6" y="T7"/>
                </a:cxn>
                <a:cxn ang="0">
                  <a:pos x="T8" y="T9"/>
                </a:cxn>
              </a:cxnLst>
              <a:rect l="0" t="0" r="r" b="b"/>
              <a:pathLst>
                <a:path w="7" h="7">
                  <a:moveTo>
                    <a:pt x="6" y="2"/>
                  </a:moveTo>
                  <a:cubicBezTo>
                    <a:pt x="7" y="3"/>
                    <a:pt x="6" y="5"/>
                    <a:pt x="5" y="6"/>
                  </a:cubicBezTo>
                  <a:cubicBezTo>
                    <a:pt x="4" y="7"/>
                    <a:pt x="2" y="6"/>
                    <a:pt x="1" y="5"/>
                  </a:cubicBezTo>
                  <a:cubicBezTo>
                    <a:pt x="0" y="4"/>
                    <a:pt x="1" y="2"/>
                    <a:pt x="2" y="1"/>
                  </a:cubicBezTo>
                  <a:cubicBezTo>
                    <a:pt x="3" y="0"/>
                    <a:pt x="5" y="1"/>
                    <a:pt x="6" y="2"/>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409"/>
            <p:cNvSpPr>
              <a:spLocks/>
            </p:cNvSpPr>
            <p:nvPr/>
          </p:nvSpPr>
          <p:spPr bwMode="auto">
            <a:xfrm>
              <a:off x="11525251" y="8132763"/>
              <a:ext cx="539750" cy="552450"/>
            </a:xfrm>
            <a:custGeom>
              <a:avLst/>
              <a:gdLst>
                <a:gd name="T0" fmla="*/ 340 w 340"/>
                <a:gd name="T1" fmla="*/ 253 h 348"/>
                <a:gd name="T2" fmla="*/ 97 w 340"/>
                <a:gd name="T3" fmla="*/ 348 h 348"/>
                <a:gd name="T4" fmla="*/ 0 w 340"/>
                <a:gd name="T5" fmla="*/ 93 h 348"/>
                <a:gd name="T6" fmla="*/ 246 w 340"/>
                <a:gd name="T7" fmla="*/ 0 h 348"/>
                <a:gd name="T8" fmla="*/ 340 w 340"/>
                <a:gd name="T9" fmla="*/ 253 h 348"/>
              </a:gdLst>
              <a:ahLst/>
              <a:cxnLst>
                <a:cxn ang="0">
                  <a:pos x="T0" y="T1"/>
                </a:cxn>
                <a:cxn ang="0">
                  <a:pos x="T2" y="T3"/>
                </a:cxn>
                <a:cxn ang="0">
                  <a:pos x="T4" y="T5"/>
                </a:cxn>
                <a:cxn ang="0">
                  <a:pos x="T6" y="T7"/>
                </a:cxn>
                <a:cxn ang="0">
                  <a:pos x="T8" y="T9"/>
                </a:cxn>
              </a:cxnLst>
              <a:rect l="0" t="0" r="r" b="b"/>
              <a:pathLst>
                <a:path w="340" h="348">
                  <a:moveTo>
                    <a:pt x="340" y="253"/>
                  </a:moveTo>
                  <a:lnTo>
                    <a:pt x="97" y="348"/>
                  </a:lnTo>
                  <a:lnTo>
                    <a:pt x="0" y="93"/>
                  </a:lnTo>
                  <a:lnTo>
                    <a:pt x="246" y="0"/>
                  </a:lnTo>
                  <a:lnTo>
                    <a:pt x="340" y="25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410"/>
            <p:cNvSpPr>
              <a:spLocks/>
            </p:cNvSpPr>
            <p:nvPr/>
          </p:nvSpPr>
          <p:spPr bwMode="auto">
            <a:xfrm>
              <a:off x="11536363" y="8212138"/>
              <a:ext cx="195263" cy="304800"/>
            </a:xfrm>
            <a:custGeom>
              <a:avLst/>
              <a:gdLst>
                <a:gd name="T0" fmla="*/ 0 w 123"/>
                <a:gd name="T1" fmla="*/ 62 h 192"/>
                <a:gd name="T2" fmla="*/ 123 w 123"/>
                <a:gd name="T3" fmla="*/ 192 h 192"/>
                <a:gd name="T4" fmla="*/ 113 w 123"/>
                <a:gd name="T5" fmla="*/ 0 h 192"/>
                <a:gd name="T6" fmla="*/ 0 w 123"/>
                <a:gd name="T7" fmla="*/ 50 h 192"/>
                <a:gd name="T8" fmla="*/ 0 w 123"/>
                <a:gd name="T9" fmla="*/ 62 h 192"/>
              </a:gdLst>
              <a:ahLst/>
              <a:cxnLst>
                <a:cxn ang="0">
                  <a:pos x="T0" y="T1"/>
                </a:cxn>
                <a:cxn ang="0">
                  <a:pos x="T2" y="T3"/>
                </a:cxn>
                <a:cxn ang="0">
                  <a:pos x="T4" y="T5"/>
                </a:cxn>
                <a:cxn ang="0">
                  <a:pos x="T6" y="T7"/>
                </a:cxn>
                <a:cxn ang="0">
                  <a:pos x="T8" y="T9"/>
                </a:cxn>
              </a:cxnLst>
              <a:rect l="0" t="0" r="r" b="b"/>
              <a:pathLst>
                <a:path w="123" h="192">
                  <a:moveTo>
                    <a:pt x="0" y="62"/>
                  </a:moveTo>
                  <a:lnTo>
                    <a:pt x="123" y="192"/>
                  </a:lnTo>
                  <a:lnTo>
                    <a:pt x="113" y="0"/>
                  </a:lnTo>
                  <a:lnTo>
                    <a:pt x="0" y="50"/>
                  </a:lnTo>
                  <a:lnTo>
                    <a:pt x="0" y="62"/>
                  </a:ln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411"/>
            <p:cNvSpPr>
              <a:spLocks/>
            </p:cNvSpPr>
            <p:nvPr/>
          </p:nvSpPr>
          <p:spPr bwMode="auto">
            <a:xfrm>
              <a:off x="11572876" y="8253413"/>
              <a:ext cx="65088" cy="52388"/>
            </a:xfrm>
            <a:custGeom>
              <a:avLst/>
              <a:gdLst>
                <a:gd name="T0" fmla="*/ 41 w 41"/>
                <a:gd name="T1" fmla="*/ 17 h 33"/>
                <a:gd name="T2" fmla="*/ 41 w 41"/>
                <a:gd name="T3" fmla="*/ 0 h 33"/>
                <a:gd name="T4" fmla="*/ 0 w 41"/>
                <a:gd name="T5" fmla="*/ 26 h 33"/>
                <a:gd name="T6" fmla="*/ 17 w 41"/>
                <a:gd name="T7" fmla="*/ 33 h 33"/>
                <a:gd name="T8" fmla="*/ 41 w 41"/>
                <a:gd name="T9" fmla="*/ 17 h 33"/>
              </a:gdLst>
              <a:ahLst/>
              <a:cxnLst>
                <a:cxn ang="0">
                  <a:pos x="T0" y="T1"/>
                </a:cxn>
                <a:cxn ang="0">
                  <a:pos x="T2" y="T3"/>
                </a:cxn>
                <a:cxn ang="0">
                  <a:pos x="T4" y="T5"/>
                </a:cxn>
                <a:cxn ang="0">
                  <a:pos x="T6" y="T7"/>
                </a:cxn>
                <a:cxn ang="0">
                  <a:pos x="T8" y="T9"/>
                </a:cxn>
              </a:cxnLst>
              <a:rect l="0" t="0" r="r" b="b"/>
              <a:pathLst>
                <a:path w="41" h="33">
                  <a:moveTo>
                    <a:pt x="41" y="17"/>
                  </a:moveTo>
                  <a:lnTo>
                    <a:pt x="41" y="0"/>
                  </a:lnTo>
                  <a:lnTo>
                    <a:pt x="0" y="26"/>
                  </a:lnTo>
                  <a:lnTo>
                    <a:pt x="17" y="33"/>
                  </a:lnTo>
                  <a:lnTo>
                    <a:pt x="41" y="17"/>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412"/>
            <p:cNvSpPr>
              <a:spLocks/>
            </p:cNvSpPr>
            <p:nvPr/>
          </p:nvSpPr>
          <p:spPr bwMode="auto">
            <a:xfrm>
              <a:off x="11596688" y="8275638"/>
              <a:ext cx="153988" cy="211138"/>
            </a:xfrm>
            <a:custGeom>
              <a:avLst/>
              <a:gdLst>
                <a:gd name="T0" fmla="*/ 0 w 97"/>
                <a:gd name="T1" fmla="*/ 17 h 133"/>
                <a:gd name="T2" fmla="*/ 56 w 97"/>
                <a:gd name="T3" fmla="*/ 121 h 133"/>
                <a:gd name="T4" fmla="*/ 92 w 97"/>
                <a:gd name="T5" fmla="*/ 133 h 133"/>
                <a:gd name="T6" fmla="*/ 97 w 97"/>
                <a:gd name="T7" fmla="*/ 95 h 133"/>
                <a:gd name="T8" fmla="*/ 23 w 97"/>
                <a:gd name="T9" fmla="*/ 0 h 133"/>
                <a:gd name="T10" fmla="*/ 0 w 97"/>
                <a:gd name="T11" fmla="*/ 17 h 133"/>
              </a:gdLst>
              <a:ahLst/>
              <a:cxnLst>
                <a:cxn ang="0">
                  <a:pos x="T0" y="T1"/>
                </a:cxn>
                <a:cxn ang="0">
                  <a:pos x="T2" y="T3"/>
                </a:cxn>
                <a:cxn ang="0">
                  <a:pos x="T4" y="T5"/>
                </a:cxn>
                <a:cxn ang="0">
                  <a:pos x="T6" y="T7"/>
                </a:cxn>
                <a:cxn ang="0">
                  <a:pos x="T8" y="T9"/>
                </a:cxn>
                <a:cxn ang="0">
                  <a:pos x="T10" y="T11"/>
                </a:cxn>
              </a:cxnLst>
              <a:rect l="0" t="0" r="r" b="b"/>
              <a:pathLst>
                <a:path w="97" h="133">
                  <a:moveTo>
                    <a:pt x="0" y="17"/>
                  </a:moveTo>
                  <a:lnTo>
                    <a:pt x="56" y="121"/>
                  </a:lnTo>
                  <a:lnTo>
                    <a:pt x="92" y="133"/>
                  </a:lnTo>
                  <a:lnTo>
                    <a:pt x="97" y="95"/>
                  </a:lnTo>
                  <a:lnTo>
                    <a:pt x="23" y="0"/>
                  </a:lnTo>
                  <a:lnTo>
                    <a:pt x="0" y="17"/>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413"/>
            <p:cNvSpPr>
              <a:spLocks/>
            </p:cNvSpPr>
            <p:nvPr/>
          </p:nvSpPr>
          <p:spPr bwMode="auto">
            <a:xfrm>
              <a:off x="11269663" y="7832725"/>
              <a:ext cx="487363" cy="506413"/>
            </a:xfrm>
            <a:custGeom>
              <a:avLst/>
              <a:gdLst>
                <a:gd name="T0" fmla="*/ 32 w 130"/>
                <a:gd name="T1" fmla="*/ 12 h 135"/>
                <a:gd name="T2" fmla="*/ 12 w 130"/>
                <a:gd name="T3" fmla="*/ 75 h 135"/>
                <a:gd name="T4" fmla="*/ 14 w 130"/>
                <a:gd name="T5" fmla="*/ 79 h 135"/>
                <a:gd name="T6" fmla="*/ 16 w 130"/>
                <a:gd name="T7" fmla="*/ 113 h 135"/>
                <a:gd name="T8" fmla="*/ 29 w 130"/>
                <a:gd name="T9" fmla="*/ 106 h 135"/>
                <a:gd name="T10" fmla="*/ 34 w 130"/>
                <a:gd name="T11" fmla="*/ 111 h 135"/>
                <a:gd name="T12" fmla="*/ 34 w 130"/>
                <a:gd name="T13" fmla="*/ 114 h 135"/>
                <a:gd name="T14" fmla="*/ 37 w 130"/>
                <a:gd name="T15" fmla="*/ 116 h 135"/>
                <a:gd name="T16" fmla="*/ 37 w 130"/>
                <a:gd name="T17" fmla="*/ 119 h 135"/>
                <a:gd name="T18" fmla="*/ 41 w 130"/>
                <a:gd name="T19" fmla="*/ 121 h 135"/>
                <a:gd name="T20" fmla="*/ 42 w 130"/>
                <a:gd name="T21" fmla="*/ 123 h 135"/>
                <a:gd name="T22" fmla="*/ 67 w 130"/>
                <a:gd name="T23" fmla="*/ 130 h 135"/>
                <a:gd name="T24" fmla="*/ 88 w 130"/>
                <a:gd name="T25" fmla="*/ 119 h 135"/>
                <a:gd name="T26" fmla="*/ 88 w 130"/>
                <a:gd name="T27" fmla="*/ 118 h 135"/>
                <a:gd name="T28" fmla="*/ 88 w 130"/>
                <a:gd name="T29" fmla="*/ 118 h 135"/>
                <a:gd name="T30" fmla="*/ 89 w 130"/>
                <a:gd name="T31" fmla="*/ 118 h 135"/>
                <a:gd name="T32" fmla="*/ 130 w 130"/>
                <a:gd name="T33" fmla="*/ 96 h 135"/>
                <a:gd name="T34" fmla="*/ 108 w 130"/>
                <a:gd name="T35" fmla="*/ 55 h 135"/>
                <a:gd name="T36" fmla="*/ 95 w 130"/>
                <a:gd name="T37" fmla="*/ 31 h 135"/>
                <a:gd name="T38" fmla="*/ 32 w 130"/>
                <a:gd name="T39" fmla="*/ 1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0" h="135">
                  <a:moveTo>
                    <a:pt x="32" y="12"/>
                  </a:moveTo>
                  <a:cubicBezTo>
                    <a:pt x="9" y="24"/>
                    <a:pt x="0" y="53"/>
                    <a:pt x="12" y="75"/>
                  </a:cubicBezTo>
                  <a:cubicBezTo>
                    <a:pt x="14" y="79"/>
                    <a:pt x="14" y="79"/>
                    <a:pt x="14" y="79"/>
                  </a:cubicBezTo>
                  <a:cubicBezTo>
                    <a:pt x="16" y="113"/>
                    <a:pt x="16" y="113"/>
                    <a:pt x="16" y="113"/>
                  </a:cubicBezTo>
                  <a:cubicBezTo>
                    <a:pt x="29" y="106"/>
                    <a:pt x="29" y="106"/>
                    <a:pt x="29" y="106"/>
                  </a:cubicBezTo>
                  <a:cubicBezTo>
                    <a:pt x="30" y="107"/>
                    <a:pt x="32" y="109"/>
                    <a:pt x="34" y="111"/>
                  </a:cubicBezTo>
                  <a:cubicBezTo>
                    <a:pt x="33" y="112"/>
                    <a:pt x="33" y="113"/>
                    <a:pt x="34" y="114"/>
                  </a:cubicBezTo>
                  <a:cubicBezTo>
                    <a:pt x="35" y="115"/>
                    <a:pt x="36" y="116"/>
                    <a:pt x="37" y="116"/>
                  </a:cubicBezTo>
                  <a:cubicBezTo>
                    <a:pt x="37" y="117"/>
                    <a:pt x="37" y="118"/>
                    <a:pt x="37" y="119"/>
                  </a:cubicBezTo>
                  <a:cubicBezTo>
                    <a:pt x="38" y="120"/>
                    <a:pt x="40" y="121"/>
                    <a:pt x="41" y="121"/>
                  </a:cubicBezTo>
                  <a:cubicBezTo>
                    <a:pt x="42" y="123"/>
                    <a:pt x="42" y="123"/>
                    <a:pt x="42" y="123"/>
                  </a:cubicBezTo>
                  <a:cubicBezTo>
                    <a:pt x="47" y="131"/>
                    <a:pt x="58" y="135"/>
                    <a:pt x="67" y="130"/>
                  </a:cubicBezTo>
                  <a:cubicBezTo>
                    <a:pt x="88" y="119"/>
                    <a:pt x="88" y="119"/>
                    <a:pt x="88" y="119"/>
                  </a:cubicBezTo>
                  <a:cubicBezTo>
                    <a:pt x="88" y="118"/>
                    <a:pt x="88" y="118"/>
                    <a:pt x="88" y="118"/>
                  </a:cubicBezTo>
                  <a:cubicBezTo>
                    <a:pt x="88" y="118"/>
                    <a:pt x="88" y="118"/>
                    <a:pt x="88" y="118"/>
                  </a:cubicBezTo>
                  <a:cubicBezTo>
                    <a:pt x="89" y="118"/>
                    <a:pt x="89" y="118"/>
                    <a:pt x="89" y="118"/>
                  </a:cubicBezTo>
                  <a:cubicBezTo>
                    <a:pt x="130" y="96"/>
                    <a:pt x="130" y="96"/>
                    <a:pt x="130" y="96"/>
                  </a:cubicBezTo>
                  <a:cubicBezTo>
                    <a:pt x="108" y="55"/>
                    <a:pt x="108" y="55"/>
                    <a:pt x="108" y="55"/>
                  </a:cubicBezTo>
                  <a:cubicBezTo>
                    <a:pt x="95" y="31"/>
                    <a:pt x="95" y="31"/>
                    <a:pt x="95" y="31"/>
                  </a:cubicBezTo>
                  <a:cubicBezTo>
                    <a:pt x="83" y="8"/>
                    <a:pt x="55" y="0"/>
                    <a:pt x="32" y="1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414"/>
            <p:cNvSpPr>
              <a:spLocks/>
            </p:cNvSpPr>
            <p:nvPr/>
          </p:nvSpPr>
          <p:spPr bwMode="auto">
            <a:xfrm>
              <a:off x="11396663" y="8129588"/>
              <a:ext cx="109538" cy="109538"/>
            </a:xfrm>
            <a:custGeom>
              <a:avLst/>
              <a:gdLst>
                <a:gd name="T0" fmla="*/ 25 w 29"/>
                <a:gd name="T1" fmla="*/ 8 h 29"/>
                <a:gd name="T2" fmla="*/ 20 w 29"/>
                <a:gd name="T3" fmla="*/ 25 h 29"/>
                <a:gd name="T4" fmla="*/ 3 w 29"/>
                <a:gd name="T5" fmla="*/ 20 h 29"/>
                <a:gd name="T6" fmla="*/ 8 w 29"/>
                <a:gd name="T7" fmla="*/ 3 h 29"/>
                <a:gd name="T8" fmla="*/ 25 w 29"/>
                <a:gd name="T9" fmla="*/ 8 h 29"/>
              </a:gdLst>
              <a:ahLst/>
              <a:cxnLst>
                <a:cxn ang="0">
                  <a:pos x="T0" y="T1"/>
                </a:cxn>
                <a:cxn ang="0">
                  <a:pos x="T2" y="T3"/>
                </a:cxn>
                <a:cxn ang="0">
                  <a:pos x="T4" y="T5"/>
                </a:cxn>
                <a:cxn ang="0">
                  <a:pos x="T6" y="T7"/>
                </a:cxn>
                <a:cxn ang="0">
                  <a:pos x="T8" y="T9"/>
                </a:cxn>
              </a:cxnLst>
              <a:rect l="0" t="0" r="r" b="b"/>
              <a:pathLst>
                <a:path w="29" h="29">
                  <a:moveTo>
                    <a:pt x="25" y="8"/>
                  </a:moveTo>
                  <a:cubicBezTo>
                    <a:pt x="29" y="14"/>
                    <a:pt x="26" y="22"/>
                    <a:pt x="20" y="25"/>
                  </a:cubicBezTo>
                  <a:cubicBezTo>
                    <a:pt x="14" y="29"/>
                    <a:pt x="6" y="26"/>
                    <a:pt x="3" y="20"/>
                  </a:cubicBezTo>
                  <a:cubicBezTo>
                    <a:pt x="0" y="14"/>
                    <a:pt x="2" y="6"/>
                    <a:pt x="8" y="3"/>
                  </a:cubicBezTo>
                  <a:cubicBezTo>
                    <a:pt x="14" y="0"/>
                    <a:pt x="22" y="2"/>
                    <a:pt x="25" y="8"/>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415"/>
            <p:cNvSpPr>
              <a:spLocks/>
            </p:cNvSpPr>
            <p:nvPr/>
          </p:nvSpPr>
          <p:spPr bwMode="auto">
            <a:xfrm>
              <a:off x="11225213" y="8512175"/>
              <a:ext cx="149225" cy="150813"/>
            </a:xfrm>
            <a:custGeom>
              <a:avLst/>
              <a:gdLst>
                <a:gd name="T0" fmla="*/ 26 w 40"/>
                <a:gd name="T1" fmla="*/ 0 h 40"/>
                <a:gd name="T2" fmla="*/ 37 w 40"/>
                <a:gd name="T3" fmla="*/ 9 h 40"/>
                <a:gd name="T4" fmla="*/ 39 w 40"/>
                <a:gd name="T5" fmla="*/ 26 h 40"/>
                <a:gd name="T6" fmla="*/ 31 w 40"/>
                <a:gd name="T7" fmla="*/ 37 h 40"/>
                <a:gd name="T8" fmla="*/ 14 w 40"/>
                <a:gd name="T9" fmla="*/ 39 h 40"/>
                <a:gd name="T10" fmla="*/ 3 w 40"/>
                <a:gd name="T11" fmla="*/ 31 h 40"/>
                <a:gd name="T12" fmla="*/ 0 w 40"/>
                <a:gd name="T13" fmla="*/ 14 h 40"/>
                <a:gd name="T14" fmla="*/ 9 w 40"/>
                <a:gd name="T15" fmla="*/ 3 h 40"/>
                <a:gd name="T16" fmla="*/ 26 w 4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0">
                  <a:moveTo>
                    <a:pt x="26" y="0"/>
                  </a:moveTo>
                  <a:cubicBezTo>
                    <a:pt x="31" y="0"/>
                    <a:pt x="36" y="4"/>
                    <a:pt x="37" y="9"/>
                  </a:cubicBezTo>
                  <a:cubicBezTo>
                    <a:pt x="39" y="26"/>
                    <a:pt x="39" y="26"/>
                    <a:pt x="39" y="26"/>
                  </a:cubicBezTo>
                  <a:cubicBezTo>
                    <a:pt x="40" y="31"/>
                    <a:pt x="36" y="37"/>
                    <a:pt x="31" y="37"/>
                  </a:cubicBezTo>
                  <a:cubicBezTo>
                    <a:pt x="14" y="39"/>
                    <a:pt x="14" y="39"/>
                    <a:pt x="14" y="39"/>
                  </a:cubicBezTo>
                  <a:cubicBezTo>
                    <a:pt x="9" y="40"/>
                    <a:pt x="3" y="36"/>
                    <a:pt x="3" y="31"/>
                  </a:cubicBezTo>
                  <a:cubicBezTo>
                    <a:pt x="0" y="14"/>
                    <a:pt x="0" y="14"/>
                    <a:pt x="0" y="14"/>
                  </a:cubicBezTo>
                  <a:cubicBezTo>
                    <a:pt x="0" y="9"/>
                    <a:pt x="4" y="3"/>
                    <a:pt x="9" y="3"/>
                  </a:cubicBez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416"/>
            <p:cNvSpPr>
              <a:spLocks/>
            </p:cNvSpPr>
            <p:nvPr/>
          </p:nvSpPr>
          <p:spPr bwMode="auto">
            <a:xfrm>
              <a:off x="11187113" y="8624888"/>
              <a:ext cx="138113" cy="44450"/>
            </a:xfrm>
            <a:custGeom>
              <a:avLst/>
              <a:gdLst>
                <a:gd name="T0" fmla="*/ 1 w 37"/>
                <a:gd name="T1" fmla="*/ 9 h 12"/>
                <a:gd name="T2" fmla="*/ 5 w 37"/>
                <a:gd name="T3" fmla="*/ 12 h 12"/>
                <a:gd name="T4" fmla="*/ 34 w 37"/>
                <a:gd name="T5" fmla="*/ 8 h 12"/>
                <a:gd name="T6" fmla="*/ 37 w 37"/>
                <a:gd name="T7" fmla="*/ 4 h 12"/>
                <a:gd name="T8" fmla="*/ 37 w 37"/>
                <a:gd name="T9" fmla="*/ 4 h 12"/>
                <a:gd name="T10" fmla="*/ 33 w 37"/>
                <a:gd name="T11" fmla="*/ 0 h 12"/>
                <a:gd name="T12" fmla="*/ 4 w 37"/>
                <a:gd name="T13" fmla="*/ 4 h 12"/>
                <a:gd name="T14" fmla="*/ 1 w 37"/>
                <a:gd name="T15" fmla="*/ 9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1" y="9"/>
                  </a:moveTo>
                  <a:cubicBezTo>
                    <a:pt x="1" y="11"/>
                    <a:pt x="3" y="12"/>
                    <a:pt x="5" y="12"/>
                  </a:cubicBezTo>
                  <a:cubicBezTo>
                    <a:pt x="34" y="8"/>
                    <a:pt x="34" y="8"/>
                    <a:pt x="34" y="8"/>
                  </a:cubicBezTo>
                  <a:cubicBezTo>
                    <a:pt x="36" y="8"/>
                    <a:pt x="37" y="6"/>
                    <a:pt x="37" y="4"/>
                  </a:cubicBezTo>
                  <a:cubicBezTo>
                    <a:pt x="37" y="4"/>
                    <a:pt x="37" y="4"/>
                    <a:pt x="37" y="4"/>
                  </a:cubicBezTo>
                  <a:cubicBezTo>
                    <a:pt x="37" y="2"/>
                    <a:pt x="35" y="0"/>
                    <a:pt x="33" y="0"/>
                  </a:cubicBezTo>
                  <a:cubicBezTo>
                    <a:pt x="4" y="4"/>
                    <a:pt x="4" y="4"/>
                    <a:pt x="4" y="4"/>
                  </a:cubicBezTo>
                  <a:cubicBezTo>
                    <a:pt x="2" y="5"/>
                    <a:pt x="0" y="7"/>
                    <a:pt x="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417"/>
            <p:cNvSpPr>
              <a:spLocks/>
            </p:cNvSpPr>
            <p:nvPr/>
          </p:nvSpPr>
          <p:spPr bwMode="auto">
            <a:xfrm>
              <a:off x="11149013" y="8594725"/>
              <a:ext cx="139700" cy="46038"/>
            </a:xfrm>
            <a:custGeom>
              <a:avLst/>
              <a:gdLst>
                <a:gd name="T0" fmla="*/ 0 w 37"/>
                <a:gd name="T1" fmla="*/ 8 h 12"/>
                <a:gd name="T2" fmla="*/ 4 w 37"/>
                <a:gd name="T3" fmla="*/ 12 h 12"/>
                <a:gd name="T4" fmla="*/ 33 w 37"/>
                <a:gd name="T5" fmla="*/ 8 h 12"/>
                <a:gd name="T6" fmla="*/ 37 w 37"/>
                <a:gd name="T7" fmla="*/ 3 h 12"/>
                <a:gd name="T8" fmla="*/ 37 w 37"/>
                <a:gd name="T9" fmla="*/ 3 h 12"/>
                <a:gd name="T10" fmla="*/ 32 w 37"/>
                <a:gd name="T11" fmla="*/ 0 h 12"/>
                <a:gd name="T12" fmla="*/ 3 w 37"/>
                <a:gd name="T13" fmla="*/ 4 h 12"/>
                <a:gd name="T14" fmla="*/ 0 w 3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0" y="8"/>
                  </a:moveTo>
                  <a:cubicBezTo>
                    <a:pt x="0" y="10"/>
                    <a:pt x="2" y="12"/>
                    <a:pt x="4" y="12"/>
                  </a:cubicBezTo>
                  <a:cubicBezTo>
                    <a:pt x="33" y="8"/>
                    <a:pt x="33" y="8"/>
                    <a:pt x="33" y="8"/>
                  </a:cubicBezTo>
                  <a:cubicBezTo>
                    <a:pt x="35" y="8"/>
                    <a:pt x="37" y="6"/>
                    <a:pt x="37" y="3"/>
                  </a:cubicBezTo>
                  <a:cubicBezTo>
                    <a:pt x="37" y="3"/>
                    <a:pt x="37" y="3"/>
                    <a:pt x="37" y="3"/>
                  </a:cubicBezTo>
                  <a:cubicBezTo>
                    <a:pt x="36" y="1"/>
                    <a:pt x="34" y="0"/>
                    <a:pt x="32" y="0"/>
                  </a:cubicBezTo>
                  <a:cubicBezTo>
                    <a:pt x="3" y="4"/>
                    <a:pt x="3" y="4"/>
                    <a:pt x="3" y="4"/>
                  </a:cubicBezTo>
                  <a:cubicBezTo>
                    <a:pt x="1" y="4"/>
                    <a:pt x="0" y="6"/>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418"/>
            <p:cNvSpPr>
              <a:spLocks/>
            </p:cNvSpPr>
            <p:nvPr/>
          </p:nvSpPr>
          <p:spPr bwMode="auto">
            <a:xfrm>
              <a:off x="11137901" y="8520113"/>
              <a:ext cx="139700" cy="49213"/>
            </a:xfrm>
            <a:custGeom>
              <a:avLst/>
              <a:gdLst>
                <a:gd name="T0" fmla="*/ 0 w 37"/>
                <a:gd name="T1" fmla="*/ 9 h 13"/>
                <a:gd name="T2" fmla="*/ 5 w 37"/>
                <a:gd name="T3" fmla="*/ 12 h 13"/>
                <a:gd name="T4" fmla="*/ 34 w 37"/>
                <a:gd name="T5" fmla="*/ 8 h 13"/>
                <a:gd name="T6" fmla="*/ 37 w 37"/>
                <a:gd name="T7" fmla="*/ 4 h 13"/>
                <a:gd name="T8" fmla="*/ 37 w 37"/>
                <a:gd name="T9" fmla="*/ 4 h 13"/>
                <a:gd name="T10" fmla="*/ 33 w 37"/>
                <a:gd name="T11" fmla="*/ 1 h 13"/>
                <a:gd name="T12" fmla="*/ 4 w 37"/>
                <a:gd name="T13" fmla="*/ 4 h 13"/>
                <a:gd name="T14" fmla="*/ 0 w 37"/>
                <a:gd name="T15" fmla="*/ 9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3">
                  <a:moveTo>
                    <a:pt x="0" y="9"/>
                  </a:moveTo>
                  <a:cubicBezTo>
                    <a:pt x="1" y="11"/>
                    <a:pt x="3" y="13"/>
                    <a:pt x="5" y="12"/>
                  </a:cubicBezTo>
                  <a:cubicBezTo>
                    <a:pt x="34" y="8"/>
                    <a:pt x="34" y="8"/>
                    <a:pt x="34" y="8"/>
                  </a:cubicBezTo>
                  <a:cubicBezTo>
                    <a:pt x="36" y="8"/>
                    <a:pt x="37" y="6"/>
                    <a:pt x="37" y="4"/>
                  </a:cubicBezTo>
                  <a:cubicBezTo>
                    <a:pt x="37" y="4"/>
                    <a:pt x="37" y="4"/>
                    <a:pt x="37" y="4"/>
                  </a:cubicBezTo>
                  <a:cubicBezTo>
                    <a:pt x="37" y="2"/>
                    <a:pt x="35" y="0"/>
                    <a:pt x="33" y="1"/>
                  </a:cubicBezTo>
                  <a:cubicBezTo>
                    <a:pt x="4" y="4"/>
                    <a:pt x="4" y="4"/>
                    <a:pt x="4" y="4"/>
                  </a:cubicBezTo>
                  <a:cubicBezTo>
                    <a:pt x="2" y="5"/>
                    <a:pt x="0"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419"/>
            <p:cNvSpPr>
              <a:spLocks/>
            </p:cNvSpPr>
            <p:nvPr/>
          </p:nvSpPr>
          <p:spPr bwMode="auto">
            <a:xfrm>
              <a:off x="11107738" y="8561388"/>
              <a:ext cx="139700" cy="49213"/>
            </a:xfrm>
            <a:custGeom>
              <a:avLst/>
              <a:gdLst>
                <a:gd name="T0" fmla="*/ 0 w 37"/>
                <a:gd name="T1" fmla="*/ 9 h 13"/>
                <a:gd name="T2" fmla="*/ 5 w 37"/>
                <a:gd name="T3" fmla="*/ 12 h 13"/>
                <a:gd name="T4" fmla="*/ 34 w 37"/>
                <a:gd name="T5" fmla="*/ 8 h 13"/>
                <a:gd name="T6" fmla="*/ 37 w 37"/>
                <a:gd name="T7" fmla="*/ 4 h 13"/>
                <a:gd name="T8" fmla="*/ 37 w 37"/>
                <a:gd name="T9" fmla="*/ 4 h 13"/>
                <a:gd name="T10" fmla="*/ 33 w 37"/>
                <a:gd name="T11" fmla="*/ 1 h 13"/>
                <a:gd name="T12" fmla="*/ 4 w 37"/>
                <a:gd name="T13" fmla="*/ 4 h 13"/>
                <a:gd name="T14" fmla="*/ 0 w 37"/>
                <a:gd name="T15" fmla="*/ 9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3">
                  <a:moveTo>
                    <a:pt x="0" y="9"/>
                  </a:moveTo>
                  <a:cubicBezTo>
                    <a:pt x="1" y="11"/>
                    <a:pt x="3" y="13"/>
                    <a:pt x="5" y="12"/>
                  </a:cubicBezTo>
                  <a:cubicBezTo>
                    <a:pt x="34" y="8"/>
                    <a:pt x="34" y="8"/>
                    <a:pt x="34" y="8"/>
                  </a:cubicBezTo>
                  <a:cubicBezTo>
                    <a:pt x="36" y="8"/>
                    <a:pt x="37" y="6"/>
                    <a:pt x="37" y="4"/>
                  </a:cubicBezTo>
                  <a:cubicBezTo>
                    <a:pt x="37" y="4"/>
                    <a:pt x="37" y="4"/>
                    <a:pt x="37" y="4"/>
                  </a:cubicBezTo>
                  <a:cubicBezTo>
                    <a:pt x="37" y="2"/>
                    <a:pt x="35" y="0"/>
                    <a:pt x="33" y="1"/>
                  </a:cubicBezTo>
                  <a:cubicBezTo>
                    <a:pt x="4" y="4"/>
                    <a:pt x="4" y="4"/>
                    <a:pt x="4" y="4"/>
                  </a:cubicBezTo>
                  <a:cubicBezTo>
                    <a:pt x="2" y="5"/>
                    <a:pt x="0"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420"/>
            <p:cNvSpPr>
              <a:spLocks/>
            </p:cNvSpPr>
            <p:nvPr/>
          </p:nvSpPr>
          <p:spPr bwMode="auto">
            <a:xfrm>
              <a:off x="11288713" y="8528050"/>
              <a:ext cx="179388" cy="112713"/>
            </a:xfrm>
            <a:custGeom>
              <a:avLst/>
              <a:gdLst>
                <a:gd name="T0" fmla="*/ 48 w 48"/>
                <a:gd name="T1" fmla="*/ 25 h 30"/>
                <a:gd name="T2" fmla="*/ 10 w 48"/>
                <a:gd name="T3" fmla="*/ 30 h 30"/>
                <a:gd name="T4" fmla="*/ 2 w 48"/>
                <a:gd name="T5" fmla="*/ 24 h 30"/>
                <a:gd name="T6" fmla="*/ 1 w 48"/>
                <a:gd name="T7" fmla="*/ 12 h 30"/>
                <a:gd name="T8" fmla="*/ 7 w 48"/>
                <a:gd name="T9" fmla="*/ 5 h 30"/>
                <a:gd name="T10" fmla="*/ 44 w 48"/>
                <a:gd name="T11" fmla="*/ 0 h 30"/>
                <a:gd name="T12" fmla="*/ 48 w 48"/>
                <a:gd name="T13" fmla="*/ 25 h 30"/>
              </a:gdLst>
              <a:ahLst/>
              <a:cxnLst>
                <a:cxn ang="0">
                  <a:pos x="T0" y="T1"/>
                </a:cxn>
                <a:cxn ang="0">
                  <a:pos x="T2" y="T3"/>
                </a:cxn>
                <a:cxn ang="0">
                  <a:pos x="T4" y="T5"/>
                </a:cxn>
                <a:cxn ang="0">
                  <a:pos x="T6" y="T7"/>
                </a:cxn>
                <a:cxn ang="0">
                  <a:pos x="T8" y="T9"/>
                </a:cxn>
                <a:cxn ang="0">
                  <a:pos x="T10" y="T11"/>
                </a:cxn>
                <a:cxn ang="0">
                  <a:pos x="T12" y="T13"/>
                </a:cxn>
              </a:cxnLst>
              <a:rect l="0" t="0" r="r" b="b"/>
              <a:pathLst>
                <a:path w="48" h="30">
                  <a:moveTo>
                    <a:pt x="48" y="25"/>
                  </a:moveTo>
                  <a:cubicBezTo>
                    <a:pt x="10" y="30"/>
                    <a:pt x="10" y="30"/>
                    <a:pt x="10" y="30"/>
                  </a:cubicBezTo>
                  <a:cubicBezTo>
                    <a:pt x="6" y="30"/>
                    <a:pt x="3" y="27"/>
                    <a:pt x="2" y="24"/>
                  </a:cubicBezTo>
                  <a:cubicBezTo>
                    <a:pt x="1" y="12"/>
                    <a:pt x="1" y="12"/>
                    <a:pt x="1" y="12"/>
                  </a:cubicBezTo>
                  <a:cubicBezTo>
                    <a:pt x="0" y="9"/>
                    <a:pt x="3" y="5"/>
                    <a:pt x="7" y="5"/>
                  </a:cubicBezTo>
                  <a:cubicBezTo>
                    <a:pt x="44" y="0"/>
                    <a:pt x="44" y="0"/>
                    <a:pt x="44" y="0"/>
                  </a:cubicBezTo>
                  <a:lnTo>
                    <a:pt x="4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421"/>
            <p:cNvSpPr>
              <a:spLocks/>
            </p:cNvSpPr>
            <p:nvPr/>
          </p:nvSpPr>
          <p:spPr bwMode="auto">
            <a:xfrm>
              <a:off x="11231563" y="8482013"/>
              <a:ext cx="82550" cy="34925"/>
            </a:xfrm>
            <a:custGeom>
              <a:avLst/>
              <a:gdLst>
                <a:gd name="T0" fmla="*/ 22 w 22"/>
                <a:gd name="T1" fmla="*/ 7 h 9"/>
                <a:gd name="T2" fmla="*/ 7 w 22"/>
                <a:gd name="T3" fmla="*/ 9 h 9"/>
                <a:gd name="T4" fmla="*/ 1 w 22"/>
                <a:gd name="T5" fmla="*/ 4 h 9"/>
                <a:gd name="T6" fmla="*/ 0 w 22"/>
                <a:gd name="T7" fmla="*/ 2 h 9"/>
                <a:gd name="T8" fmla="*/ 0 w 22"/>
                <a:gd name="T9" fmla="*/ 2 h 9"/>
                <a:gd name="T10" fmla="*/ 13 w 22"/>
                <a:gd name="T11" fmla="*/ 0 h 9"/>
                <a:gd name="T12" fmla="*/ 22 w 22"/>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7"/>
                  </a:moveTo>
                  <a:cubicBezTo>
                    <a:pt x="7" y="9"/>
                    <a:pt x="7" y="9"/>
                    <a:pt x="7" y="9"/>
                  </a:cubicBezTo>
                  <a:cubicBezTo>
                    <a:pt x="4" y="9"/>
                    <a:pt x="1" y="7"/>
                    <a:pt x="1" y="4"/>
                  </a:cubicBezTo>
                  <a:cubicBezTo>
                    <a:pt x="0" y="2"/>
                    <a:pt x="0" y="2"/>
                    <a:pt x="0" y="2"/>
                  </a:cubicBezTo>
                  <a:cubicBezTo>
                    <a:pt x="0" y="2"/>
                    <a:pt x="0" y="2"/>
                    <a:pt x="0" y="2"/>
                  </a:cubicBezTo>
                  <a:cubicBezTo>
                    <a:pt x="13" y="0"/>
                    <a:pt x="13" y="0"/>
                    <a:pt x="13" y="0"/>
                  </a:cubicBezTo>
                  <a:lnTo>
                    <a:pt x="22"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422"/>
            <p:cNvSpPr>
              <a:spLocks/>
            </p:cNvSpPr>
            <p:nvPr/>
          </p:nvSpPr>
          <p:spPr bwMode="auto">
            <a:xfrm>
              <a:off x="11258551" y="8478838"/>
              <a:ext cx="93663" cy="49213"/>
            </a:xfrm>
            <a:custGeom>
              <a:avLst/>
              <a:gdLst>
                <a:gd name="T0" fmla="*/ 14 w 25"/>
                <a:gd name="T1" fmla="*/ 13 h 13"/>
                <a:gd name="T2" fmla="*/ 3 w 25"/>
                <a:gd name="T3" fmla="*/ 5 h 13"/>
                <a:gd name="T4" fmla="*/ 0 w 25"/>
                <a:gd name="T5" fmla="*/ 2 h 13"/>
                <a:gd name="T6" fmla="*/ 10 w 25"/>
                <a:gd name="T7" fmla="*/ 0 h 13"/>
                <a:gd name="T8" fmla="*/ 25 w 25"/>
                <a:gd name="T9" fmla="*/ 12 h 13"/>
                <a:gd name="T10" fmla="*/ 14 w 25"/>
                <a:gd name="T11" fmla="*/ 13 h 13"/>
              </a:gdLst>
              <a:ahLst/>
              <a:cxnLst>
                <a:cxn ang="0">
                  <a:pos x="T0" y="T1"/>
                </a:cxn>
                <a:cxn ang="0">
                  <a:pos x="T2" y="T3"/>
                </a:cxn>
                <a:cxn ang="0">
                  <a:pos x="T4" y="T5"/>
                </a:cxn>
                <a:cxn ang="0">
                  <a:pos x="T6" y="T7"/>
                </a:cxn>
                <a:cxn ang="0">
                  <a:pos x="T8" y="T9"/>
                </a:cxn>
                <a:cxn ang="0">
                  <a:pos x="T10" y="T11"/>
                </a:cxn>
              </a:cxnLst>
              <a:rect l="0" t="0" r="r" b="b"/>
              <a:pathLst>
                <a:path w="25" h="13">
                  <a:moveTo>
                    <a:pt x="14" y="13"/>
                  </a:moveTo>
                  <a:cubicBezTo>
                    <a:pt x="3" y="5"/>
                    <a:pt x="3" y="5"/>
                    <a:pt x="3" y="5"/>
                  </a:cubicBezTo>
                  <a:cubicBezTo>
                    <a:pt x="2" y="4"/>
                    <a:pt x="1" y="3"/>
                    <a:pt x="0" y="2"/>
                  </a:cubicBezTo>
                  <a:cubicBezTo>
                    <a:pt x="10" y="0"/>
                    <a:pt x="10" y="0"/>
                    <a:pt x="10" y="0"/>
                  </a:cubicBezTo>
                  <a:cubicBezTo>
                    <a:pt x="25" y="12"/>
                    <a:pt x="25" y="12"/>
                    <a:pt x="25" y="12"/>
                  </a:cubicBezTo>
                  <a:lnTo>
                    <a:pt x="14"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423"/>
            <p:cNvSpPr>
              <a:spLocks/>
            </p:cNvSpPr>
            <p:nvPr/>
          </p:nvSpPr>
          <p:spPr bwMode="auto">
            <a:xfrm>
              <a:off x="11682413" y="8801100"/>
              <a:ext cx="225425" cy="169863"/>
            </a:xfrm>
            <a:custGeom>
              <a:avLst/>
              <a:gdLst>
                <a:gd name="T0" fmla="*/ 142 w 142"/>
                <a:gd name="T1" fmla="*/ 66 h 107"/>
                <a:gd name="T2" fmla="*/ 21 w 142"/>
                <a:gd name="T3" fmla="*/ 0 h 107"/>
                <a:gd name="T4" fmla="*/ 0 w 142"/>
                <a:gd name="T5" fmla="*/ 40 h 107"/>
                <a:gd name="T6" fmla="*/ 118 w 142"/>
                <a:gd name="T7" fmla="*/ 107 h 107"/>
                <a:gd name="T8" fmla="*/ 142 w 142"/>
                <a:gd name="T9" fmla="*/ 66 h 107"/>
              </a:gdLst>
              <a:ahLst/>
              <a:cxnLst>
                <a:cxn ang="0">
                  <a:pos x="T0" y="T1"/>
                </a:cxn>
                <a:cxn ang="0">
                  <a:pos x="T2" y="T3"/>
                </a:cxn>
                <a:cxn ang="0">
                  <a:pos x="T4" y="T5"/>
                </a:cxn>
                <a:cxn ang="0">
                  <a:pos x="T6" y="T7"/>
                </a:cxn>
                <a:cxn ang="0">
                  <a:pos x="T8" y="T9"/>
                </a:cxn>
              </a:cxnLst>
              <a:rect l="0" t="0" r="r" b="b"/>
              <a:pathLst>
                <a:path w="142" h="107">
                  <a:moveTo>
                    <a:pt x="142" y="66"/>
                  </a:moveTo>
                  <a:lnTo>
                    <a:pt x="21" y="0"/>
                  </a:lnTo>
                  <a:lnTo>
                    <a:pt x="0" y="40"/>
                  </a:lnTo>
                  <a:lnTo>
                    <a:pt x="118" y="107"/>
                  </a:lnTo>
                  <a:lnTo>
                    <a:pt x="142" y="66"/>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424"/>
            <p:cNvSpPr>
              <a:spLocks/>
            </p:cNvSpPr>
            <p:nvPr/>
          </p:nvSpPr>
          <p:spPr bwMode="auto">
            <a:xfrm>
              <a:off x="11360151" y="8174038"/>
              <a:ext cx="555625" cy="492125"/>
            </a:xfrm>
            <a:custGeom>
              <a:avLst/>
              <a:gdLst>
                <a:gd name="T0" fmla="*/ 127 w 148"/>
                <a:gd name="T1" fmla="*/ 0 h 131"/>
                <a:gd name="T2" fmla="*/ 0 w 148"/>
                <a:gd name="T3" fmla="*/ 88 h 131"/>
                <a:gd name="T4" fmla="*/ 10 w 148"/>
                <a:gd name="T5" fmla="*/ 131 h 131"/>
                <a:gd name="T6" fmla="*/ 148 w 148"/>
                <a:gd name="T7" fmla="*/ 29 h 131"/>
                <a:gd name="T8" fmla="*/ 127 w 148"/>
                <a:gd name="T9" fmla="*/ 0 h 131"/>
              </a:gdLst>
              <a:ahLst/>
              <a:cxnLst>
                <a:cxn ang="0">
                  <a:pos x="T0" y="T1"/>
                </a:cxn>
                <a:cxn ang="0">
                  <a:pos x="T2" y="T3"/>
                </a:cxn>
                <a:cxn ang="0">
                  <a:pos x="T4" y="T5"/>
                </a:cxn>
                <a:cxn ang="0">
                  <a:pos x="T6" y="T7"/>
                </a:cxn>
                <a:cxn ang="0">
                  <a:pos x="T8" y="T9"/>
                </a:cxn>
              </a:cxnLst>
              <a:rect l="0" t="0" r="r" b="b"/>
              <a:pathLst>
                <a:path w="148" h="131">
                  <a:moveTo>
                    <a:pt x="127" y="0"/>
                  </a:moveTo>
                  <a:cubicBezTo>
                    <a:pt x="98" y="47"/>
                    <a:pt x="45" y="86"/>
                    <a:pt x="0" y="88"/>
                  </a:cubicBezTo>
                  <a:cubicBezTo>
                    <a:pt x="10" y="131"/>
                    <a:pt x="10" y="131"/>
                    <a:pt x="10" y="131"/>
                  </a:cubicBezTo>
                  <a:cubicBezTo>
                    <a:pt x="71" y="123"/>
                    <a:pt x="120" y="86"/>
                    <a:pt x="148" y="29"/>
                  </a:cubicBezTo>
                  <a:lnTo>
                    <a:pt x="127" y="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6" name="文本框 225"/>
          <p:cNvSpPr txBox="1"/>
          <p:nvPr/>
        </p:nvSpPr>
        <p:spPr>
          <a:xfrm>
            <a:off x="2037361"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01</a:t>
            </a:r>
            <a:endParaRPr lang="zh-CN" altLang="en-US" sz="2400" dirty="0">
              <a:solidFill>
                <a:schemeClr val="bg1"/>
              </a:solidFill>
              <a:latin typeface="Impact" panose="020B0806030902050204" pitchFamily="34" charset="0"/>
            </a:endParaRPr>
          </a:p>
        </p:txBody>
      </p:sp>
      <p:sp>
        <p:nvSpPr>
          <p:cNvPr id="227" name="文本框 226"/>
          <p:cNvSpPr txBox="1"/>
          <p:nvPr/>
        </p:nvSpPr>
        <p:spPr>
          <a:xfrm>
            <a:off x="5210399"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02</a:t>
            </a:r>
            <a:endParaRPr lang="zh-CN" altLang="en-US" sz="2400" dirty="0">
              <a:solidFill>
                <a:schemeClr val="bg1"/>
              </a:solidFill>
              <a:latin typeface="Impact" panose="020B0806030902050204" pitchFamily="34" charset="0"/>
            </a:endParaRPr>
          </a:p>
        </p:txBody>
      </p:sp>
      <p:sp>
        <p:nvSpPr>
          <p:cNvPr id="228" name="文本框 227"/>
          <p:cNvSpPr txBox="1"/>
          <p:nvPr/>
        </p:nvSpPr>
        <p:spPr>
          <a:xfrm>
            <a:off x="8417812"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03</a:t>
            </a:r>
            <a:endParaRPr lang="zh-CN" altLang="en-US" sz="2400" dirty="0">
              <a:solidFill>
                <a:schemeClr val="bg1"/>
              </a:solidFill>
              <a:latin typeface="Impact" panose="020B0806030902050204" pitchFamily="34" charset="0"/>
            </a:endParaRPr>
          </a:p>
        </p:txBody>
      </p:sp>
      <p:grpSp>
        <p:nvGrpSpPr>
          <p:cNvPr id="229" name="组合 228"/>
          <p:cNvGrpSpPr/>
          <p:nvPr/>
        </p:nvGrpSpPr>
        <p:grpSpPr>
          <a:xfrm>
            <a:off x="4373089" y="3266598"/>
            <a:ext cx="270184" cy="270184"/>
            <a:chOff x="4360211" y="3320410"/>
            <a:chExt cx="297202" cy="297202"/>
          </a:xfrm>
          <a:effectLst>
            <a:outerShdw dist="25400" dir="2700000" algn="tl" rotWithShape="0">
              <a:prstClr val="black">
                <a:alpha val="20000"/>
              </a:prstClr>
            </a:outerShdw>
          </a:effectLst>
        </p:grpSpPr>
        <p:sp>
          <p:nvSpPr>
            <p:cNvPr id="230" name="椭圆 229"/>
            <p:cNvSpPr/>
            <p:nvPr/>
          </p:nvSpPr>
          <p:spPr>
            <a:xfrm>
              <a:off x="4360211" y="3320410"/>
              <a:ext cx="297202" cy="297202"/>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等腰三角形 230"/>
            <p:cNvSpPr/>
            <p:nvPr/>
          </p:nvSpPr>
          <p:spPr>
            <a:xfrm rot="5400000">
              <a:off x="4448229" y="3405781"/>
              <a:ext cx="156138" cy="134602"/>
            </a:xfrm>
            <a:prstGeom prst="triangl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2" name="组合 231"/>
          <p:cNvGrpSpPr/>
          <p:nvPr/>
        </p:nvGrpSpPr>
        <p:grpSpPr>
          <a:xfrm>
            <a:off x="7572028" y="3266598"/>
            <a:ext cx="270184" cy="270184"/>
            <a:chOff x="4360211" y="3320410"/>
            <a:chExt cx="297202" cy="297202"/>
          </a:xfrm>
          <a:effectLst>
            <a:outerShdw dist="25400" dir="2700000" algn="tl" rotWithShape="0">
              <a:prstClr val="black">
                <a:alpha val="20000"/>
              </a:prstClr>
            </a:outerShdw>
          </a:effectLst>
        </p:grpSpPr>
        <p:sp>
          <p:nvSpPr>
            <p:cNvPr id="233" name="椭圆 232"/>
            <p:cNvSpPr/>
            <p:nvPr/>
          </p:nvSpPr>
          <p:spPr>
            <a:xfrm>
              <a:off x="4360211" y="3320410"/>
              <a:ext cx="297202" cy="297202"/>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等腰三角形 233"/>
            <p:cNvSpPr/>
            <p:nvPr/>
          </p:nvSpPr>
          <p:spPr>
            <a:xfrm rot="5400000">
              <a:off x="4448229" y="3405781"/>
              <a:ext cx="156138" cy="134602"/>
            </a:xfrm>
            <a:prstGeom prst="triangl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5" name="组合 234"/>
          <p:cNvGrpSpPr/>
          <p:nvPr/>
        </p:nvGrpSpPr>
        <p:grpSpPr>
          <a:xfrm>
            <a:off x="1557960" y="5400130"/>
            <a:ext cx="9076079" cy="667274"/>
            <a:chOff x="1659059" y="5445125"/>
            <a:chExt cx="8873882" cy="667274"/>
          </a:xfrm>
        </p:grpSpPr>
        <p:cxnSp>
          <p:nvCxnSpPr>
            <p:cNvPr id="236" name="直接连接符 235"/>
            <p:cNvCxnSpPr/>
            <p:nvPr/>
          </p:nvCxnSpPr>
          <p:spPr>
            <a:xfrm>
              <a:off x="1753614" y="5445125"/>
              <a:ext cx="8684773"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7" name="文本框 236"/>
            <p:cNvSpPr txBox="1"/>
            <p:nvPr/>
          </p:nvSpPr>
          <p:spPr>
            <a:xfrm>
              <a:off x="1659059" y="5503001"/>
              <a:ext cx="8873882" cy="609398"/>
            </a:xfrm>
            <a:prstGeom prst="rect">
              <a:avLst/>
            </a:prstGeom>
            <a:noFill/>
          </p:spPr>
          <p:txBody>
            <a:bodyPr wrap="square" rtlCol="0">
              <a:spAutoFit/>
            </a:bodyPr>
            <a:lstStyle/>
            <a:p>
              <a:pPr algn="ctr">
                <a:lnSpc>
                  <a:spcPct val="120000"/>
                </a:lnSpc>
              </a:pP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包图网有中国最大的原创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grpSp>
      <p:grpSp>
        <p:nvGrpSpPr>
          <p:cNvPr id="238" name="组合 237"/>
          <p:cNvGrpSpPr/>
          <p:nvPr/>
        </p:nvGrpSpPr>
        <p:grpSpPr>
          <a:xfrm>
            <a:off x="1736602" y="4022356"/>
            <a:ext cx="2314343" cy="877258"/>
            <a:chOff x="1814931" y="4098556"/>
            <a:chExt cx="2691085" cy="877258"/>
          </a:xfrm>
        </p:grpSpPr>
        <p:sp>
          <p:nvSpPr>
            <p:cNvPr id="239" name="文本框 238"/>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0" name="文本框 239"/>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grpSp>
        <p:nvGrpSpPr>
          <p:cNvPr id="241" name="组合 240"/>
          <p:cNvGrpSpPr/>
          <p:nvPr/>
        </p:nvGrpSpPr>
        <p:grpSpPr>
          <a:xfrm>
            <a:off x="4942317" y="4022356"/>
            <a:ext cx="2314343" cy="877258"/>
            <a:chOff x="1814931" y="4098556"/>
            <a:chExt cx="2691085" cy="877258"/>
          </a:xfrm>
        </p:grpSpPr>
        <p:sp>
          <p:nvSpPr>
            <p:cNvPr id="242" name="文本框 241"/>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3" name="文本框 242"/>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grpSp>
        <p:nvGrpSpPr>
          <p:cNvPr id="244" name="组合 243"/>
          <p:cNvGrpSpPr/>
          <p:nvPr/>
        </p:nvGrpSpPr>
        <p:grpSpPr>
          <a:xfrm>
            <a:off x="8137859" y="4022356"/>
            <a:ext cx="2314343" cy="877258"/>
            <a:chOff x="1814931" y="4098556"/>
            <a:chExt cx="2691085" cy="877258"/>
          </a:xfrm>
        </p:grpSpPr>
        <p:sp>
          <p:nvSpPr>
            <p:cNvPr id="245" name="文本框 244"/>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6" name="文本框 245"/>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3203376339"/>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par>
                              <p:cTn id="8" fill="hold">
                                <p:stCondLst>
                                  <p:cond delay="1000"/>
                                </p:stCondLst>
                                <p:childTnLst>
                                  <p:par>
                                    <p:cTn id="9" presetID="2" presetClass="entr" presetSubtype="4" accel="62000" fill="hold" grpId="0" nodeType="afterEffect" p14:presetBounceEnd="40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40000">
                                          <p:cBhvr additive="base">
                                            <p:cTn id="11" dur="5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62000" fill="hold" grpId="0" nodeType="afterEffect" p14:presetBounceEnd="40000">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14:bounceEnd="40000">
                                          <p:cBhvr additive="base">
                                            <p:cTn id="16"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5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accel="62000" fill="hold" grpId="0" nodeType="afterEffect" p14:presetBounceEnd="40000">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14:bounceEnd="40000">
                                          <p:cBhvr additive="base">
                                            <p:cTn id="21"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53"/>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3000"/>
                                </p:stCondLst>
                                <p:childTnLst>
                                  <p:par>
                                    <p:cTn id="28" presetID="53" presetClass="entr" presetSubtype="16" fill="hold" grpId="0" nodeType="afterEffect">
                                      <p:stCondLst>
                                        <p:cond delay="0"/>
                                      </p:stCondLst>
                                      <p:iterate type="lt">
                                        <p:tmPct val="6000"/>
                                      </p:iterate>
                                      <p:childTnLst>
                                        <p:set>
                                          <p:cBhvr>
                                            <p:cTn id="29" dur="1" fill="hold">
                                              <p:stCondLst>
                                                <p:cond delay="0"/>
                                              </p:stCondLst>
                                            </p:cTn>
                                            <p:tgtEl>
                                              <p:spTgt spid="226"/>
                                            </p:tgtEl>
                                            <p:attrNameLst>
                                              <p:attrName>style.visibility</p:attrName>
                                            </p:attrNameLst>
                                          </p:cBhvr>
                                          <p:to>
                                            <p:strVal val="visible"/>
                                          </p:to>
                                        </p:set>
                                        <p:anim calcmode="lin" valueType="num">
                                          <p:cBhvr>
                                            <p:cTn id="30" dur="500" fill="hold"/>
                                            <p:tgtEl>
                                              <p:spTgt spid="226"/>
                                            </p:tgtEl>
                                            <p:attrNameLst>
                                              <p:attrName>ppt_w</p:attrName>
                                            </p:attrNameLst>
                                          </p:cBhvr>
                                          <p:tavLst>
                                            <p:tav tm="0">
                                              <p:val>
                                                <p:fltVal val="0"/>
                                              </p:val>
                                            </p:tav>
                                            <p:tav tm="100000">
                                              <p:val>
                                                <p:strVal val="#ppt_w"/>
                                              </p:val>
                                            </p:tav>
                                          </p:tavLst>
                                        </p:anim>
                                        <p:anim calcmode="lin" valueType="num">
                                          <p:cBhvr>
                                            <p:cTn id="31" dur="500" fill="hold"/>
                                            <p:tgtEl>
                                              <p:spTgt spid="226"/>
                                            </p:tgtEl>
                                            <p:attrNameLst>
                                              <p:attrName>ppt_h</p:attrName>
                                            </p:attrNameLst>
                                          </p:cBhvr>
                                          <p:tavLst>
                                            <p:tav tm="0">
                                              <p:val>
                                                <p:fltVal val="0"/>
                                              </p:val>
                                            </p:tav>
                                            <p:tav tm="100000">
                                              <p:val>
                                                <p:strVal val="#ppt_h"/>
                                              </p:val>
                                            </p:tav>
                                          </p:tavLst>
                                        </p:anim>
                                        <p:animEffect transition="in" filter="fade">
                                          <p:cBhvr>
                                            <p:cTn id="32" dur="500"/>
                                            <p:tgtEl>
                                              <p:spTgt spid="226"/>
                                            </p:tgtEl>
                                          </p:cBhvr>
                                        </p:animEffect>
                                      </p:childTnLst>
                                    </p:cTn>
                                  </p:par>
                                </p:childTnLst>
                              </p:cTn>
                            </p:par>
                            <p:par>
                              <p:cTn id="33" fill="hold">
                                <p:stCondLst>
                                  <p:cond delay="3710"/>
                                </p:stCondLst>
                                <p:childTnLst>
                                  <p:par>
                                    <p:cTn id="34" presetID="53" presetClass="entr" presetSubtype="16"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500" fill="hold"/>
                                            <p:tgtEl>
                                              <p:spTgt spid="57"/>
                                            </p:tgtEl>
                                            <p:attrNameLst>
                                              <p:attrName>ppt_w</p:attrName>
                                            </p:attrNameLst>
                                          </p:cBhvr>
                                          <p:tavLst>
                                            <p:tav tm="0">
                                              <p:val>
                                                <p:fltVal val="0"/>
                                              </p:val>
                                            </p:tav>
                                            <p:tav tm="100000">
                                              <p:val>
                                                <p:strVal val="#ppt_w"/>
                                              </p:val>
                                            </p:tav>
                                          </p:tavLst>
                                        </p:anim>
                                        <p:anim calcmode="lin" valueType="num">
                                          <p:cBhvr>
                                            <p:cTn id="37" dur="500" fill="hold"/>
                                            <p:tgtEl>
                                              <p:spTgt spid="57"/>
                                            </p:tgtEl>
                                            <p:attrNameLst>
                                              <p:attrName>ppt_h</p:attrName>
                                            </p:attrNameLst>
                                          </p:cBhvr>
                                          <p:tavLst>
                                            <p:tav tm="0">
                                              <p:val>
                                                <p:fltVal val="0"/>
                                              </p:val>
                                            </p:tav>
                                            <p:tav tm="100000">
                                              <p:val>
                                                <p:strVal val="#ppt_h"/>
                                              </p:val>
                                            </p:tav>
                                          </p:tavLst>
                                        </p:anim>
                                        <p:animEffect transition="in" filter="fade">
                                          <p:cBhvr>
                                            <p:cTn id="38" dur="500"/>
                                            <p:tgtEl>
                                              <p:spTgt spid="57"/>
                                            </p:tgtEl>
                                          </p:cBhvr>
                                        </p:animEffect>
                                      </p:childTnLst>
                                    </p:cTn>
                                  </p:par>
                                  <p:par>
                                    <p:cTn id="39" presetID="16" presetClass="entr" presetSubtype="37" fill="hold" nodeType="withEffect">
                                      <p:stCondLst>
                                        <p:cond delay="0"/>
                                      </p:stCondLst>
                                      <p:childTnLst>
                                        <p:set>
                                          <p:cBhvr>
                                            <p:cTn id="40" dur="1" fill="hold">
                                              <p:stCondLst>
                                                <p:cond delay="0"/>
                                              </p:stCondLst>
                                            </p:cTn>
                                            <p:tgtEl>
                                              <p:spTgt spid="238"/>
                                            </p:tgtEl>
                                            <p:attrNameLst>
                                              <p:attrName>style.visibility</p:attrName>
                                            </p:attrNameLst>
                                          </p:cBhvr>
                                          <p:to>
                                            <p:strVal val="visible"/>
                                          </p:to>
                                        </p:set>
                                        <p:animEffect transition="in" filter="barn(outVertical)">
                                          <p:cBhvr>
                                            <p:cTn id="41" dur="500"/>
                                            <p:tgtEl>
                                              <p:spTgt spid="238"/>
                                            </p:tgtEl>
                                          </p:cBhvr>
                                        </p:animEffect>
                                      </p:childTnLst>
                                    </p:cTn>
                                  </p:par>
                                </p:childTnLst>
                              </p:cTn>
                            </p:par>
                            <p:par>
                              <p:cTn id="42" fill="hold">
                                <p:stCondLst>
                                  <p:cond delay="4210"/>
                                </p:stCondLst>
                                <p:childTnLst>
                                  <p:par>
                                    <p:cTn id="43" presetID="53" presetClass="entr" presetSubtype="16" fill="hold" nodeType="afterEffect">
                                      <p:stCondLst>
                                        <p:cond delay="0"/>
                                      </p:stCondLst>
                                      <p:childTnLst>
                                        <p:set>
                                          <p:cBhvr>
                                            <p:cTn id="44" dur="1" fill="hold">
                                              <p:stCondLst>
                                                <p:cond delay="0"/>
                                              </p:stCondLst>
                                            </p:cTn>
                                            <p:tgtEl>
                                              <p:spTgt spid="229"/>
                                            </p:tgtEl>
                                            <p:attrNameLst>
                                              <p:attrName>style.visibility</p:attrName>
                                            </p:attrNameLst>
                                          </p:cBhvr>
                                          <p:to>
                                            <p:strVal val="visible"/>
                                          </p:to>
                                        </p:set>
                                        <p:anim calcmode="lin" valueType="num">
                                          <p:cBhvr>
                                            <p:cTn id="45" dur="500" fill="hold"/>
                                            <p:tgtEl>
                                              <p:spTgt spid="229"/>
                                            </p:tgtEl>
                                            <p:attrNameLst>
                                              <p:attrName>ppt_w</p:attrName>
                                            </p:attrNameLst>
                                          </p:cBhvr>
                                          <p:tavLst>
                                            <p:tav tm="0">
                                              <p:val>
                                                <p:fltVal val="0"/>
                                              </p:val>
                                            </p:tav>
                                            <p:tav tm="100000">
                                              <p:val>
                                                <p:strVal val="#ppt_w"/>
                                              </p:val>
                                            </p:tav>
                                          </p:tavLst>
                                        </p:anim>
                                        <p:anim calcmode="lin" valueType="num">
                                          <p:cBhvr>
                                            <p:cTn id="46" dur="500" fill="hold"/>
                                            <p:tgtEl>
                                              <p:spTgt spid="229"/>
                                            </p:tgtEl>
                                            <p:attrNameLst>
                                              <p:attrName>ppt_h</p:attrName>
                                            </p:attrNameLst>
                                          </p:cBhvr>
                                          <p:tavLst>
                                            <p:tav tm="0">
                                              <p:val>
                                                <p:fltVal val="0"/>
                                              </p:val>
                                            </p:tav>
                                            <p:tav tm="100000">
                                              <p:val>
                                                <p:strVal val="#ppt_h"/>
                                              </p:val>
                                            </p:tav>
                                          </p:tavLst>
                                        </p:anim>
                                        <p:animEffect transition="in" filter="fade">
                                          <p:cBhvr>
                                            <p:cTn id="47" dur="500"/>
                                            <p:tgtEl>
                                              <p:spTgt spid="229"/>
                                            </p:tgtEl>
                                          </p:cBhvr>
                                        </p:animEffect>
                                      </p:childTnLst>
                                    </p:cTn>
                                  </p:par>
                                </p:childTnLst>
                              </p:cTn>
                            </p:par>
                            <p:par>
                              <p:cTn id="48" fill="hold">
                                <p:stCondLst>
                                  <p:cond delay="471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5210"/>
                                </p:stCondLst>
                                <p:childTnLst>
                                  <p:par>
                                    <p:cTn id="53" presetID="53" presetClass="entr" presetSubtype="16" fill="hold" grpId="0" nodeType="afterEffect">
                                      <p:stCondLst>
                                        <p:cond delay="0"/>
                                      </p:stCondLst>
                                      <p:iterate type="lt">
                                        <p:tmPct val="6000"/>
                                      </p:iterate>
                                      <p:childTnLst>
                                        <p:set>
                                          <p:cBhvr>
                                            <p:cTn id="54" dur="1" fill="hold">
                                              <p:stCondLst>
                                                <p:cond delay="0"/>
                                              </p:stCondLst>
                                            </p:cTn>
                                            <p:tgtEl>
                                              <p:spTgt spid="227"/>
                                            </p:tgtEl>
                                            <p:attrNameLst>
                                              <p:attrName>style.visibility</p:attrName>
                                            </p:attrNameLst>
                                          </p:cBhvr>
                                          <p:to>
                                            <p:strVal val="visible"/>
                                          </p:to>
                                        </p:set>
                                        <p:anim calcmode="lin" valueType="num">
                                          <p:cBhvr>
                                            <p:cTn id="55" dur="500" fill="hold"/>
                                            <p:tgtEl>
                                              <p:spTgt spid="227"/>
                                            </p:tgtEl>
                                            <p:attrNameLst>
                                              <p:attrName>ppt_w</p:attrName>
                                            </p:attrNameLst>
                                          </p:cBhvr>
                                          <p:tavLst>
                                            <p:tav tm="0">
                                              <p:val>
                                                <p:fltVal val="0"/>
                                              </p:val>
                                            </p:tav>
                                            <p:tav tm="100000">
                                              <p:val>
                                                <p:strVal val="#ppt_w"/>
                                              </p:val>
                                            </p:tav>
                                          </p:tavLst>
                                        </p:anim>
                                        <p:anim calcmode="lin" valueType="num">
                                          <p:cBhvr>
                                            <p:cTn id="56" dur="500" fill="hold"/>
                                            <p:tgtEl>
                                              <p:spTgt spid="227"/>
                                            </p:tgtEl>
                                            <p:attrNameLst>
                                              <p:attrName>ppt_h</p:attrName>
                                            </p:attrNameLst>
                                          </p:cBhvr>
                                          <p:tavLst>
                                            <p:tav tm="0">
                                              <p:val>
                                                <p:fltVal val="0"/>
                                              </p:val>
                                            </p:tav>
                                            <p:tav tm="100000">
                                              <p:val>
                                                <p:strVal val="#ppt_h"/>
                                              </p:val>
                                            </p:tav>
                                          </p:tavLst>
                                        </p:anim>
                                        <p:animEffect transition="in" filter="fade">
                                          <p:cBhvr>
                                            <p:cTn id="57" dur="500"/>
                                            <p:tgtEl>
                                              <p:spTgt spid="227"/>
                                            </p:tgtEl>
                                          </p:cBhvr>
                                        </p:animEffect>
                                      </p:childTnLst>
                                    </p:cTn>
                                  </p:par>
                                </p:childTnLst>
                              </p:cTn>
                            </p:par>
                            <p:par>
                              <p:cTn id="58" fill="hold">
                                <p:stCondLst>
                                  <p:cond delay="5920"/>
                                </p:stCondLst>
                                <p:childTnLst>
                                  <p:par>
                                    <p:cTn id="59" presetID="53" presetClass="entr" presetSubtype="16"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Effect transition="in" filter="fade">
                                          <p:cBhvr>
                                            <p:cTn id="63" dur="500"/>
                                            <p:tgtEl>
                                              <p:spTgt spid="120"/>
                                            </p:tgtEl>
                                          </p:cBhvr>
                                        </p:animEffect>
                                      </p:childTnLst>
                                    </p:cTn>
                                  </p:par>
                                  <p:par>
                                    <p:cTn id="64" presetID="16" presetClass="entr" presetSubtype="37" fill="hold" nodeType="withEffect">
                                      <p:stCondLst>
                                        <p:cond delay="0"/>
                                      </p:stCondLst>
                                      <p:childTnLst>
                                        <p:set>
                                          <p:cBhvr>
                                            <p:cTn id="65" dur="1" fill="hold">
                                              <p:stCondLst>
                                                <p:cond delay="0"/>
                                              </p:stCondLst>
                                            </p:cTn>
                                            <p:tgtEl>
                                              <p:spTgt spid="241"/>
                                            </p:tgtEl>
                                            <p:attrNameLst>
                                              <p:attrName>style.visibility</p:attrName>
                                            </p:attrNameLst>
                                          </p:cBhvr>
                                          <p:to>
                                            <p:strVal val="visible"/>
                                          </p:to>
                                        </p:set>
                                        <p:animEffect transition="in" filter="barn(outVertical)">
                                          <p:cBhvr>
                                            <p:cTn id="66" dur="500"/>
                                            <p:tgtEl>
                                              <p:spTgt spid="241"/>
                                            </p:tgtEl>
                                          </p:cBhvr>
                                        </p:animEffect>
                                      </p:childTnLst>
                                    </p:cTn>
                                  </p:par>
                                </p:childTnLst>
                              </p:cTn>
                            </p:par>
                            <p:par>
                              <p:cTn id="67" fill="hold">
                                <p:stCondLst>
                                  <p:cond delay="6420"/>
                                </p:stCondLst>
                                <p:childTnLst>
                                  <p:par>
                                    <p:cTn id="68" presetID="53" presetClass="entr" presetSubtype="16" fill="hold" nodeType="afterEffect">
                                      <p:stCondLst>
                                        <p:cond delay="0"/>
                                      </p:stCondLst>
                                      <p:childTnLst>
                                        <p:set>
                                          <p:cBhvr>
                                            <p:cTn id="69" dur="1" fill="hold">
                                              <p:stCondLst>
                                                <p:cond delay="0"/>
                                              </p:stCondLst>
                                            </p:cTn>
                                            <p:tgtEl>
                                              <p:spTgt spid="232"/>
                                            </p:tgtEl>
                                            <p:attrNameLst>
                                              <p:attrName>style.visibility</p:attrName>
                                            </p:attrNameLst>
                                          </p:cBhvr>
                                          <p:to>
                                            <p:strVal val="visible"/>
                                          </p:to>
                                        </p:set>
                                        <p:anim calcmode="lin" valueType="num">
                                          <p:cBhvr>
                                            <p:cTn id="70" dur="500" fill="hold"/>
                                            <p:tgtEl>
                                              <p:spTgt spid="232"/>
                                            </p:tgtEl>
                                            <p:attrNameLst>
                                              <p:attrName>ppt_w</p:attrName>
                                            </p:attrNameLst>
                                          </p:cBhvr>
                                          <p:tavLst>
                                            <p:tav tm="0">
                                              <p:val>
                                                <p:fltVal val="0"/>
                                              </p:val>
                                            </p:tav>
                                            <p:tav tm="100000">
                                              <p:val>
                                                <p:strVal val="#ppt_w"/>
                                              </p:val>
                                            </p:tav>
                                          </p:tavLst>
                                        </p:anim>
                                        <p:anim calcmode="lin" valueType="num">
                                          <p:cBhvr>
                                            <p:cTn id="71" dur="500" fill="hold"/>
                                            <p:tgtEl>
                                              <p:spTgt spid="232"/>
                                            </p:tgtEl>
                                            <p:attrNameLst>
                                              <p:attrName>ppt_h</p:attrName>
                                            </p:attrNameLst>
                                          </p:cBhvr>
                                          <p:tavLst>
                                            <p:tav tm="0">
                                              <p:val>
                                                <p:fltVal val="0"/>
                                              </p:val>
                                            </p:tav>
                                            <p:tav tm="100000">
                                              <p:val>
                                                <p:strVal val="#ppt_h"/>
                                              </p:val>
                                            </p:tav>
                                          </p:tavLst>
                                        </p:anim>
                                        <p:animEffect transition="in" filter="fade">
                                          <p:cBhvr>
                                            <p:cTn id="72" dur="500"/>
                                            <p:tgtEl>
                                              <p:spTgt spid="232"/>
                                            </p:tgtEl>
                                          </p:cBhvr>
                                        </p:animEffect>
                                      </p:childTnLst>
                                    </p:cTn>
                                  </p:par>
                                </p:childTnLst>
                              </p:cTn>
                            </p:par>
                            <p:par>
                              <p:cTn id="73" fill="hold">
                                <p:stCondLst>
                                  <p:cond delay="6920"/>
                                </p:stCondLst>
                                <p:childTnLst>
                                  <p:par>
                                    <p:cTn id="74" presetID="22" presetClass="entr" presetSubtype="8"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childTnLst>
                              </p:cTn>
                            </p:par>
                            <p:par>
                              <p:cTn id="77" fill="hold">
                                <p:stCondLst>
                                  <p:cond delay="742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228"/>
                                            </p:tgtEl>
                                            <p:attrNameLst>
                                              <p:attrName>style.visibility</p:attrName>
                                            </p:attrNameLst>
                                          </p:cBhvr>
                                          <p:to>
                                            <p:strVal val="visible"/>
                                          </p:to>
                                        </p:set>
                                        <p:anim calcmode="lin" valueType="num">
                                          <p:cBhvr>
                                            <p:cTn id="80" dur="500" fill="hold"/>
                                            <p:tgtEl>
                                              <p:spTgt spid="228"/>
                                            </p:tgtEl>
                                            <p:attrNameLst>
                                              <p:attrName>ppt_w</p:attrName>
                                            </p:attrNameLst>
                                          </p:cBhvr>
                                          <p:tavLst>
                                            <p:tav tm="0">
                                              <p:val>
                                                <p:fltVal val="0"/>
                                              </p:val>
                                            </p:tav>
                                            <p:tav tm="100000">
                                              <p:val>
                                                <p:strVal val="#ppt_w"/>
                                              </p:val>
                                            </p:tav>
                                          </p:tavLst>
                                        </p:anim>
                                        <p:anim calcmode="lin" valueType="num">
                                          <p:cBhvr>
                                            <p:cTn id="81" dur="500" fill="hold"/>
                                            <p:tgtEl>
                                              <p:spTgt spid="228"/>
                                            </p:tgtEl>
                                            <p:attrNameLst>
                                              <p:attrName>ppt_h</p:attrName>
                                            </p:attrNameLst>
                                          </p:cBhvr>
                                          <p:tavLst>
                                            <p:tav tm="0">
                                              <p:val>
                                                <p:fltVal val="0"/>
                                              </p:val>
                                            </p:tav>
                                            <p:tav tm="100000">
                                              <p:val>
                                                <p:strVal val="#ppt_h"/>
                                              </p:val>
                                            </p:tav>
                                          </p:tavLst>
                                        </p:anim>
                                        <p:animEffect transition="in" filter="fade">
                                          <p:cBhvr>
                                            <p:cTn id="82" dur="500"/>
                                            <p:tgtEl>
                                              <p:spTgt spid="228"/>
                                            </p:tgtEl>
                                          </p:cBhvr>
                                        </p:animEffect>
                                      </p:childTnLst>
                                    </p:cTn>
                                  </p:par>
                                </p:childTnLst>
                              </p:cTn>
                            </p:par>
                            <p:par>
                              <p:cTn id="83" fill="hold">
                                <p:stCondLst>
                                  <p:cond delay="8130"/>
                                </p:stCondLst>
                                <p:childTnLst>
                                  <p:par>
                                    <p:cTn id="84" presetID="53" presetClass="entr" presetSubtype="16" fill="hold" nodeType="afterEffect">
                                      <p:stCondLst>
                                        <p:cond delay="0"/>
                                      </p:stCondLst>
                                      <p:childTnLst>
                                        <p:set>
                                          <p:cBhvr>
                                            <p:cTn id="85" dur="1" fill="hold">
                                              <p:stCondLst>
                                                <p:cond delay="0"/>
                                              </p:stCondLst>
                                            </p:cTn>
                                            <p:tgtEl>
                                              <p:spTgt spid="169"/>
                                            </p:tgtEl>
                                            <p:attrNameLst>
                                              <p:attrName>style.visibility</p:attrName>
                                            </p:attrNameLst>
                                          </p:cBhvr>
                                          <p:to>
                                            <p:strVal val="visible"/>
                                          </p:to>
                                        </p:set>
                                        <p:anim calcmode="lin" valueType="num">
                                          <p:cBhvr>
                                            <p:cTn id="86" dur="500" fill="hold"/>
                                            <p:tgtEl>
                                              <p:spTgt spid="169"/>
                                            </p:tgtEl>
                                            <p:attrNameLst>
                                              <p:attrName>ppt_w</p:attrName>
                                            </p:attrNameLst>
                                          </p:cBhvr>
                                          <p:tavLst>
                                            <p:tav tm="0">
                                              <p:val>
                                                <p:fltVal val="0"/>
                                              </p:val>
                                            </p:tav>
                                            <p:tav tm="100000">
                                              <p:val>
                                                <p:strVal val="#ppt_w"/>
                                              </p:val>
                                            </p:tav>
                                          </p:tavLst>
                                        </p:anim>
                                        <p:anim calcmode="lin" valueType="num">
                                          <p:cBhvr>
                                            <p:cTn id="87" dur="500" fill="hold"/>
                                            <p:tgtEl>
                                              <p:spTgt spid="169"/>
                                            </p:tgtEl>
                                            <p:attrNameLst>
                                              <p:attrName>ppt_h</p:attrName>
                                            </p:attrNameLst>
                                          </p:cBhvr>
                                          <p:tavLst>
                                            <p:tav tm="0">
                                              <p:val>
                                                <p:fltVal val="0"/>
                                              </p:val>
                                            </p:tav>
                                            <p:tav tm="100000">
                                              <p:val>
                                                <p:strVal val="#ppt_h"/>
                                              </p:val>
                                            </p:tav>
                                          </p:tavLst>
                                        </p:anim>
                                        <p:animEffect transition="in" filter="fade">
                                          <p:cBhvr>
                                            <p:cTn id="88" dur="500"/>
                                            <p:tgtEl>
                                              <p:spTgt spid="169"/>
                                            </p:tgtEl>
                                          </p:cBhvr>
                                        </p:animEffect>
                                      </p:childTnLst>
                                    </p:cTn>
                                  </p:par>
                                  <p:par>
                                    <p:cTn id="89" presetID="16" presetClass="entr" presetSubtype="37" fill="hold" nodeType="withEffect">
                                      <p:stCondLst>
                                        <p:cond delay="0"/>
                                      </p:stCondLst>
                                      <p:childTnLst>
                                        <p:set>
                                          <p:cBhvr>
                                            <p:cTn id="90" dur="1" fill="hold">
                                              <p:stCondLst>
                                                <p:cond delay="0"/>
                                              </p:stCondLst>
                                            </p:cTn>
                                            <p:tgtEl>
                                              <p:spTgt spid="244"/>
                                            </p:tgtEl>
                                            <p:attrNameLst>
                                              <p:attrName>style.visibility</p:attrName>
                                            </p:attrNameLst>
                                          </p:cBhvr>
                                          <p:to>
                                            <p:strVal val="visible"/>
                                          </p:to>
                                        </p:set>
                                        <p:animEffect transition="in" filter="barn(outVertical)">
                                          <p:cBhvr>
                                            <p:cTn id="91" dur="500"/>
                                            <p:tgtEl>
                                              <p:spTgt spid="244"/>
                                            </p:tgtEl>
                                          </p:cBhvr>
                                        </p:animEffect>
                                      </p:childTnLst>
                                    </p:cTn>
                                  </p:par>
                                </p:childTnLst>
                              </p:cTn>
                            </p:par>
                            <p:par>
                              <p:cTn id="92" fill="hold">
                                <p:stCondLst>
                                  <p:cond delay="8630"/>
                                </p:stCondLst>
                                <p:childTnLst>
                                  <p:par>
                                    <p:cTn id="93" presetID="16" presetClass="entr" presetSubtype="37" fill="hold" nodeType="afterEffect">
                                      <p:stCondLst>
                                        <p:cond delay="0"/>
                                      </p:stCondLst>
                                      <p:childTnLst>
                                        <p:set>
                                          <p:cBhvr>
                                            <p:cTn id="94" dur="1" fill="hold">
                                              <p:stCondLst>
                                                <p:cond delay="0"/>
                                              </p:stCondLst>
                                            </p:cTn>
                                            <p:tgtEl>
                                              <p:spTgt spid="235"/>
                                            </p:tgtEl>
                                            <p:attrNameLst>
                                              <p:attrName>style.visibility</p:attrName>
                                            </p:attrNameLst>
                                          </p:cBhvr>
                                          <p:to>
                                            <p:strVal val="visible"/>
                                          </p:to>
                                        </p:set>
                                        <p:animEffect transition="in" filter="barn(outVertical)">
                                          <p:cBhvr>
                                            <p:cTn id="95"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1" grpId="0" animBg="1"/>
          <p:bldP spid="52" grpId="0" animBg="1"/>
          <p:bldP spid="53" grpId="0" animBg="1"/>
          <p:bldP spid="54" grpId="0" animBg="1"/>
          <p:bldP spid="55" grpId="0" animBg="1"/>
          <p:bldP spid="56" grpId="0" animBg="1"/>
          <p:bldP spid="226" grpId="0"/>
          <p:bldP spid="227" grpId="0"/>
          <p:bldP spid="2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par>
                              <p:cTn id="8" fill="hold">
                                <p:stCondLst>
                                  <p:cond delay="1000"/>
                                </p:stCondLst>
                                <p:childTnLst>
                                  <p:par>
                                    <p:cTn id="9" presetID="2" presetClass="entr" presetSubtype="4" accel="6200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62000"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ppt_x"/>
                                              </p:val>
                                            </p:tav>
                                            <p:tav tm="100000">
                                              <p:val>
                                                <p:strVal val="#ppt_x"/>
                                              </p:val>
                                            </p:tav>
                                          </p:tavLst>
                                        </p:anim>
                                        <p:anim calcmode="lin" valueType="num">
                                          <p:cBhvr additive="base">
                                            <p:cTn id="17" dur="500" fill="hold"/>
                                            <p:tgtEl>
                                              <p:spTgt spid="5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accel="62000"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ppt_x"/>
                                              </p:val>
                                            </p:tav>
                                            <p:tav tm="100000">
                                              <p:val>
                                                <p:strVal val="#ppt_x"/>
                                              </p:val>
                                            </p:tav>
                                          </p:tavLst>
                                        </p:anim>
                                        <p:anim calcmode="lin" valueType="num">
                                          <p:cBhvr additive="base">
                                            <p:cTn id="22" dur="500" fill="hold"/>
                                            <p:tgtEl>
                                              <p:spTgt spid="53"/>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3000"/>
                                </p:stCondLst>
                                <p:childTnLst>
                                  <p:par>
                                    <p:cTn id="28" presetID="53" presetClass="entr" presetSubtype="16" fill="hold" grpId="0" nodeType="afterEffect">
                                      <p:stCondLst>
                                        <p:cond delay="0"/>
                                      </p:stCondLst>
                                      <p:iterate type="lt">
                                        <p:tmPct val="6000"/>
                                      </p:iterate>
                                      <p:childTnLst>
                                        <p:set>
                                          <p:cBhvr>
                                            <p:cTn id="29" dur="1" fill="hold">
                                              <p:stCondLst>
                                                <p:cond delay="0"/>
                                              </p:stCondLst>
                                            </p:cTn>
                                            <p:tgtEl>
                                              <p:spTgt spid="226"/>
                                            </p:tgtEl>
                                            <p:attrNameLst>
                                              <p:attrName>style.visibility</p:attrName>
                                            </p:attrNameLst>
                                          </p:cBhvr>
                                          <p:to>
                                            <p:strVal val="visible"/>
                                          </p:to>
                                        </p:set>
                                        <p:anim calcmode="lin" valueType="num">
                                          <p:cBhvr>
                                            <p:cTn id="30" dur="500" fill="hold"/>
                                            <p:tgtEl>
                                              <p:spTgt spid="226"/>
                                            </p:tgtEl>
                                            <p:attrNameLst>
                                              <p:attrName>ppt_w</p:attrName>
                                            </p:attrNameLst>
                                          </p:cBhvr>
                                          <p:tavLst>
                                            <p:tav tm="0">
                                              <p:val>
                                                <p:fltVal val="0"/>
                                              </p:val>
                                            </p:tav>
                                            <p:tav tm="100000">
                                              <p:val>
                                                <p:strVal val="#ppt_w"/>
                                              </p:val>
                                            </p:tav>
                                          </p:tavLst>
                                        </p:anim>
                                        <p:anim calcmode="lin" valueType="num">
                                          <p:cBhvr>
                                            <p:cTn id="31" dur="500" fill="hold"/>
                                            <p:tgtEl>
                                              <p:spTgt spid="226"/>
                                            </p:tgtEl>
                                            <p:attrNameLst>
                                              <p:attrName>ppt_h</p:attrName>
                                            </p:attrNameLst>
                                          </p:cBhvr>
                                          <p:tavLst>
                                            <p:tav tm="0">
                                              <p:val>
                                                <p:fltVal val="0"/>
                                              </p:val>
                                            </p:tav>
                                            <p:tav tm="100000">
                                              <p:val>
                                                <p:strVal val="#ppt_h"/>
                                              </p:val>
                                            </p:tav>
                                          </p:tavLst>
                                        </p:anim>
                                        <p:animEffect transition="in" filter="fade">
                                          <p:cBhvr>
                                            <p:cTn id="32" dur="500"/>
                                            <p:tgtEl>
                                              <p:spTgt spid="226"/>
                                            </p:tgtEl>
                                          </p:cBhvr>
                                        </p:animEffect>
                                      </p:childTnLst>
                                    </p:cTn>
                                  </p:par>
                                </p:childTnLst>
                              </p:cTn>
                            </p:par>
                            <p:par>
                              <p:cTn id="33" fill="hold">
                                <p:stCondLst>
                                  <p:cond delay="3710"/>
                                </p:stCondLst>
                                <p:childTnLst>
                                  <p:par>
                                    <p:cTn id="34" presetID="53" presetClass="entr" presetSubtype="16"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500" fill="hold"/>
                                            <p:tgtEl>
                                              <p:spTgt spid="57"/>
                                            </p:tgtEl>
                                            <p:attrNameLst>
                                              <p:attrName>ppt_w</p:attrName>
                                            </p:attrNameLst>
                                          </p:cBhvr>
                                          <p:tavLst>
                                            <p:tav tm="0">
                                              <p:val>
                                                <p:fltVal val="0"/>
                                              </p:val>
                                            </p:tav>
                                            <p:tav tm="100000">
                                              <p:val>
                                                <p:strVal val="#ppt_w"/>
                                              </p:val>
                                            </p:tav>
                                          </p:tavLst>
                                        </p:anim>
                                        <p:anim calcmode="lin" valueType="num">
                                          <p:cBhvr>
                                            <p:cTn id="37" dur="500" fill="hold"/>
                                            <p:tgtEl>
                                              <p:spTgt spid="57"/>
                                            </p:tgtEl>
                                            <p:attrNameLst>
                                              <p:attrName>ppt_h</p:attrName>
                                            </p:attrNameLst>
                                          </p:cBhvr>
                                          <p:tavLst>
                                            <p:tav tm="0">
                                              <p:val>
                                                <p:fltVal val="0"/>
                                              </p:val>
                                            </p:tav>
                                            <p:tav tm="100000">
                                              <p:val>
                                                <p:strVal val="#ppt_h"/>
                                              </p:val>
                                            </p:tav>
                                          </p:tavLst>
                                        </p:anim>
                                        <p:animEffect transition="in" filter="fade">
                                          <p:cBhvr>
                                            <p:cTn id="38" dur="500"/>
                                            <p:tgtEl>
                                              <p:spTgt spid="57"/>
                                            </p:tgtEl>
                                          </p:cBhvr>
                                        </p:animEffect>
                                      </p:childTnLst>
                                    </p:cTn>
                                  </p:par>
                                  <p:par>
                                    <p:cTn id="39" presetID="16" presetClass="entr" presetSubtype="37" fill="hold" nodeType="withEffect">
                                      <p:stCondLst>
                                        <p:cond delay="0"/>
                                      </p:stCondLst>
                                      <p:childTnLst>
                                        <p:set>
                                          <p:cBhvr>
                                            <p:cTn id="40" dur="1" fill="hold">
                                              <p:stCondLst>
                                                <p:cond delay="0"/>
                                              </p:stCondLst>
                                            </p:cTn>
                                            <p:tgtEl>
                                              <p:spTgt spid="238"/>
                                            </p:tgtEl>
                                            <p:attrNameLst>
                                              <p:attrName>style.visibility</p:attrName>
                                            </p:attrNameLst>
                                          </p:cBhvr>
                                          <p:to>
                                            <p:strVal val="visible"/>
                                          </p:to>
                                        </p:set>
                                        <p:animEffect transition="in" filter="barn(outVertical)">
                                          <p:cBhvr>
                                            <p:cTn id="41" dur="500"/>
                                            <p:tgtEl>
                                              <p:spTgt spid="238"/>
                                            </p:tgtEl>
                                          </p:cBhvr>
                                        </p:animEffect>
                                      </p:childTnLst>
                                    </p:cTn>
                                  </p:par>
                                </p:childTnLst>
                              </p:cTn>
                            </p:par>
                            <p:par>
                              <p:cTn id="42" fill="hold">
                                <p:stCondLst>
                                  <p:cond delay="4210"/>
                                </p:stCondLst>
                                <p:childTnLst>
                                  <p:par>
                                    <p:cTn id="43" presetID="53" presetClass="entr" presetSubtype="16" fill="hold" nodeType="afterEffect">
                                      <p:stCondLst>
                                        <p:cond delay="0"/>
                                      </p:stCondLst>
                                      <p:childTnLst>
                                        <p:set>
                                          <p:cBhvr>
                                            <p:cTn id="44" dur="1" fill="hold">
                                              <p:stCondLst>
                                                <p:cond delay="0"/>
                                              </p:stCondLst>
                                            </p:cTn>
                                            <p:tgtEl>
                                              <p:spTgt spid="229"/>
                                            </p:tgtEl>
                                            <p:attrNameLst>
                                              <p:attrName>style.visibility</p:attrName>
                                            </p:attrNameLst>
                                          </p:cBhvr>
                                          <p:to>
                                            <p:strVal val="visible"/>
                                          </p:to>
                                        </p:set>
                                        <p:anim calcmode="lin" valueType="num">
                                          <p:cBhvr>
                                            <p:cTn id="45" dur="500" fill="hold"/>
                                            <p:tgtEl>
                                              <p:spTgt spid="229"/>
                                            </p:tgtEl>
                                            <p:attrNameLst>
                                              <p:attrName>ppt_w</p:attrName>
                                            </p:attrNameLst>
                                          </p:cBhvr>
                                          <p:tavLst>
                                            <p:tav tm="0">
                                              <p:val>
                                                <p:fltVal val="0"/>
                                              </p:val>
                                            </p:tav>
                                            <p:tav tm="100000">
                                              <p:val>
                                                <p:strVal val="#ppt_w"/>
                                              </p:val>
                                            </p:tav>
                                          </p:tavLst>
                                        </p:anim>
                                        <p:anim calcmode="lin" valueType="num">
                                          <p:cBhvr>
                                            <p:cTn id="46" dur="500" fill="hold"/>
                                            <p:tgtEl>
                                              <p:spTgt spid="229"/>
                                            </p:tgtEl>
                                            <p:attrNameLst>
                                              <p:attrName>ppt_h</p:attrName>
                                            </p:attrNameLst>
                                          </p:cBhvr>
                                          <p:tavLst>
                                            <p:tav tm="0">
                                              <p:val>
                                                <p:fltVal val="0"/>
                                              </p:val>
                                            </p:tav>
                                            <p:tav tm="100000">
                                              <p:val>
                                                <p:strVal val="#ppt_h"/>
                                              </p:val>
                                            </p:tav>
                                          </p:tavLst>
                                        </p:anim>
                                        <p:animEffect transition="in" filter="fade">
                                          <p:cBhvr>
                                            <p:cTn id="47" dur="500"/>
                                            <p:tgtEl>
                                              <p:spTgt spid="229"/>
                                            </p:tgtEl>
                                          </p:cBhvr>
                                        </p:animEffect>
                                      </p:childTnLst>
                                    </p:cTn>
                                  </p:par>
                                </p:childTnLst>
                              </p:cTn>
                            </p:par>
                            <p:par>
                              <p:cTn id="48" fill="hold">
                                <p:stCondLst>
                                  <p:cond delay="471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5210"/>
                                </p:stCondLst>
                                <p:childTnLst>
                                  <p:par>
                                    <p:cTn id="53" presetID="53" presetClass="entr" presetSubtype="16" fill="hold" grpId="0" nodeType="afterEffect">
                                      <p:stCondLst>
                                        <p:cond delay="0"/>
                                      </p:stCondLst>
                                      <p:iterate type="lt">
                                        <p:tmPct val="6000"/>
                                      </p:iterate>
                                      <p:childTnLst>
                                        <p:set>
                                          <p:cBhvr>
                                            <p:cTn id="54" dur="1" fill="hold">
                                              <p:stCondLst>
                                                <p:cond delay="0"/>
                                              </p:stCondLst>
                                            </p:cTn>
                                            <p:tgtEl>
                                              <p:spTgt spid="227"/>
                                            </p:tgtEl>
                                            <p:attrNameLst>
                                              <p:attrName>style.visibility</p:attrName>
                                            </p:attrNameLst>
                                          </p:cBhvr>
                                          <p:to>
                                            <p:strVal val="visible"/>
                                          </p:to>
                                        </p:set>
                                        <p:anim calcmode="lin" valueType="num">
                                          <p:cBhvr>
                                            <p:cTn id="55" dur="500" fill="hold"/>
                                            <p:tgtEl>
                                              <p:spTgt spid="227"/>
                                            </p:tgtEl>
                                            <p:attrNameLst>
                                              <p:attrName>ppt_w</p:attrName>
                                            </p:attrNameLst>
                                          </p:cBhvr>
                                          <p:tavLst>
                                            <p:tav tm="0">
                                              <p:val>
                                                <p:fltVal val="0"/>
                                              </p:val>
                                            </p:tav>
                                            <p:tav tm="100000">
                                              <p:val>
                                                <p:strVal val="#ppt_w"/>
                                              </p:val>
                                            </p:tav>
                                          </p:tavLst>
                                        </p:anim>
                                        <p:anim calcmode="lin" valueType="num">
                                          <p:cBhvr>
                                            <p:cTn id="56" dur="500" fill="hold"/>
                                            <p:tgtEl>
                                              <p:spTgt spid="227"/>
                                            </p:tgtEl>
                                            <p:attrNameLst>
                                              <p:attrName>ppt_h</p:attrName>
                                            </p:attrNameLst>
                                          </p:cBhvr>
                                          <p:tavLst>
                                            <p:tav tm="0">
                                              <p:val>
                                                <p:fltVal val="0"/>
                                              </p:val>
                                            </p:tav>
                                            <p:tav tm="100000">
                                              <p:val>
                                                <p:strVal val="#ppt_h"/>
                                              </p:val>
                                            </p:tav>
                                          </p:tavLst>
                                        </p:anim>
                                        <p:animEffect transition="in" filter="fade">
                                          <p:cBhvr>
                                            <p:cTn id="57" dur="500"/>
                                            <p:tgtEl>
                                              <p:spTgt spid="227"/>
                                            </p:tgtEl>
                                          </p:cBhvr>
                                        </p:animEffect>
                                      </p:childTnLst>
                                    </p:cTn>
                                  </p:par>
                                </p:childTnLst>
                              </p:cTn>
                            </p:par>
                            <p:par>
                              <p:cTn id="58" fill="hold">
                                <p:stCondLst>
                                  <p:cond delay="5920"/>
                                </p:stCondLst>
                                <p:childTnLst>
                                  <p:par>
                                    <p:cTn id="59" presetID="53" presetClass="entr" presetSubtype="16"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Effect transition="in" filter="fade">
                                          <p:cBhvr>
                                            <p:cTn id="63" dur="500"/>
                                            <p:tgtEl>
                                              <p:spTgt spid="120"/>
                                            </p:tgtEl>
                                          </p:cBhvr>
                                        </p:animEffect>
                                      </p:childTnLst>
                                    </p:cTn>
                                  </p:par>
                                  <p:par>
                                    <p:cTn id="64" presetID="16" presetClass="entr" presetSubtype="37" fill="hold" nodeType="withEffect">
                                      <p:stCondLst>
                                        <p:cond delay="0"/>
                                      </p:stCondLst>
                                      <p:childTnLst>
                                        <p:set>
                                          <p:cBhvr>
                                            <p:cTn id="65" dur="1" fill="hold">
                                              <p:stCondLst>
                                                <p:cond delay="0"/>
                                              </p:stCondLst>
                                            </p:cTn>
                                            <p:tgtEl>
                                              <p:spTgt spid="241"/>
                                            </p:tgtEl>
                                            <p:attrNameLst>
                                              <p:attrName>style.visibility</p:attrName>
                                            </p:attrNameLst>
                                          </p:cBhvr>
                                          <p:to>
                                            <p:strVal val="visible"/>
                                          </p:to>
                                        </p:set>
                                        <p:animEffect transition="in" filter="barn(outVertical)">
                                          <p:cBhvr>
                                            <p:cTn id="66" dur="500"/>
                                            <p:tgtEl>
                                              <p:spTgt spid="241"/>
                                            </p:tgtEl>
                                          </p:cBhvr>
                                        </p:animEffect>
                                      </p:childTnLst>
                                    </p:cTn>
                                  </p:par>
                                </p:childTnLst>
                              </p:cTn>
                            </p:par>
                            <p:par>
                              <p:cTn id="67" fill="hold">
                                <p:stCondLst>
                                  <p:cond delay="6420"/>
                                </p:stCondLst>
                                <p:childTnLst>
                                  <p:par>
                                    <p:cTn id="68" presetID="53" presetClass="entr" presetSubtype="16" fill="hold" nodeType="afterEffect">
                                      <p:stCondLst>
                                        <p:cond delay="0"/>
                                      </p:stCondLst>
                                      <p:childTnLst>
                                        <p:set>
                                          <p:cBhvr>
                                            <p:cTn id="69" dur="1" fill="hold">
                                              <p:stCondLst>
                                                <p:cond delay="0"/>
                                              </p:stCondLst>
                                            </p:cTn>
                                            <p:tgtEl>
                                              <p:spTgt spid="232"/>
                                            </p:tgtEl>
                                            <p:attrNameLst>
                                              <p:attrName>style.visibility</p:attrName>
                                            </p:attrNameLst>
                                          </p:cBhvr>
                                          <p:to>
                                            <p:strVal val="visible"/>
                                          </p:to>
                                        </p:set>
                                        <p:anim calcmode="lin" valueType="num">
                                          <p:cBhvr>
                                            <p:cTn id="70" dur="500" fill="hold"/>
                                            <p:tgtEl>
                                              <p:spTgt spid="232"/>
                                            </p:tgtEl>
                                            <p:attrNameLst>
                                              <p:attrName>ppt_w</p:attrName>
                                            </p:attrNameLst>
                                          </p:cBhvr>
                                          <p:tavLst>
                                            <p:tav tm="0">
                                              <p:val>
                                                <p:fltVal val="0"/>
                                              </p:val>
                                            </p:tav>
                                            <p:tav tm="100000">
                                              <p:val>
                                                <p:strVal val="#ppt_w"/>
                                              </p:val>
                                            </p:tav>
                                          </p:tavLst>
                                        </p:anim>
                                        <p:anim calcmode="lin" valueType="num">
                                          <p:cBhvr>
                                            <p:cTn id="71" dur="500" fill="hold"/>
                                            <p:tgtEl>
                                              <p:spTgt spid="232"/>
                                            </p:tgtEl>
                                            <p:attrNameLst>
                                              <p:attrName>ppt_h</p:attrName>
                                            </p:attrNameLst>
                                          </p:cBhvr>
                                          <p:tavLst>
                                            <p:tav tm="0">
                                              <p:val>
                                                <p:fltVal val="0"/>
                                              </p:val>
                                            </p:tav>
                                            <p:tav tm="100000">
                                              <p:val>
                                                <p:strVal val="#ppt_h"/>
                                              </p:val>
                                            </p:tav>
                                          </p:tavLst>
                                        </p:anim>
                                        <p:animEffect transition="in" filter="fade">
                                          <p:cBhvr>
                                            <p:cTn id="72" dur="500"/>
                                            <p:tgtEl>
                                              <p:spTgt spid="232"/>
                                            </p:tgtEl>
                                          </p:cBhvr>
                                        </p:animEffect>
                                      </p:childTnLst>
                                    </p:cTn>
                                  </p:par>
                                </p:childTnLst>
                              </p:cTn>
                            </p:par>
                            <p:par>
                              <p:cTn id="73" fill="hold">
                                <p:stCondLst>
                                  <p:cond delay="6920"/>
                                </p:stCondLst>
                                <p:childTnLst>
                                  <p:par>
                                    <p:cTn id="74" presetID="22" presetClass="entr" presetSubtype="8"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childTnLst>
                              </p:cTn>
                            </p:par>
                            <p:par>
                              <p:cTn id="77" fill="hold">
                                <p:stCondLst>
                                  <p:cond delay="742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228"/>
                                            </p:tgtEl>
                                            <p:attrNameLst>
                                              <p:attrName>style.visibility</p:attrName>
                                            </p:attrNameLst>
                                          </p:cBhvr>
                                          <p:to>
                                            <p:strVal val="visible"/>
                                          </p:to>
                                        </p:set>
                                        <p:anim calcmode="lin" valueType="num">
                                          <p:cBhvr>
                                            <p:cTn id="80" dur="500" fill="hold"/>
                                            <p:tgtEl>
                                              <p:spTgt spid="228"/>
                                            </p:tgtEl>
                                            <p:attrNameLst>
                                              <p:attrName>ppt_w</p:attrName>
                                            </p:attrNameLst>
                                          </p:cBhvr>
                                          <p:tavLst>
                                            <p:tav tm="0">
                                              <p:val>
                                                <p:fltVal val="0"/>
                                              </p:val>
                                            </p:tav>
                                            <p:tav tm="100000">
                                              <p:val>
                                                <p:strVal val="#ppt_w"/>
                                              </p:val>
                                            </p:tav>
                                          </p:tavLst>
                                        </p:anim>
                                        <p:anim calcmode="lin" valueType="num">
                                          <p:cBhvr>
                                            <p:cTn id="81" dur="500" fill="hold"/>
                                            <p:tgtEl>
                                              <p:spTgt spid="228"/>
                                            </p:tgtEl>
                                            <p:attrNameLst>
                                              <p:attrName>ppt_h</p:attrName>
                                            </p:attrNameLst>
                                          </p:cBhvr>
                                          <p:tavLst>
                                            <p:tav tm="0">
                                              <p:val>
                                                <p:fltVal val="0"/>
                                              </p:val>
                                            </p:tav>
                                            <p:tav tm="100000">
                                              <p:val>
                                                <p:strVal val="#ppt_h"/>
                                              </p:val>
                                            </p:tav>
                                          </p:tavLst>
                                        </p:anim>
                                        <p:animEffect transition="in" filter="fade">
                                          <p:cBhvr>
                                            <p:cTn id="82" dur="500"/>
                                            <p:tgtEl>
                                              <p:spTgt spid="228"/>
                                            </p:tgtEl>
                                          </p:cBhvr>
                                        </p:animEffect>
                                      </p:childTnLst>
                                    </p:cTn>
                                  </p:par>
                                </p:childTnLst>
                              </p:cTn>
                            </p:par>
                            <p:par>
                              <p:cTn id="83" fill="hold">
                                <p:stCondLst>
                                  <p:cond delay="8130"/>
                                </p:stCondLst>
                                <p:childTnLst>
                                  <p:par>
                                    <p:cTn id="84" presetID="53" presetClass="entr" presetSubtype="16" fill="hold" nodeType="afterEffect">
                                      <p:stCondLst>
                                        <p:cond delay="0"/>
                                      </p:stCondLst>
                                      <p:childTnLst>
                                        <p:set>
                                          <p:cBhvr>
                                            <p:cTn id="85" dur="1" fill="hold">
                                              <p:stCondLst>
                                                <p:cond delay="0"/>
                                              </p:stCondLst>
                                            </p:cTn>
                                            <p:tgtEl>
                                              <p:spTgt spid="169"/>
                                            </p:tgtEl>
                                            <p:attrNameLst>
                                              <p:attrName>style.visibility</p:attrName>
                                            </p:attrNameLst>
                                          </p:cBhvr>
                                          <p:to>
                                            <p:strVal val="visible"/>
                                          </p:to>
                                        </p:set>
                                        <p:anim calcmode="lin" valueType="num">
                                          <p:cBhvr>
                                            <p:cTn id="86" dur="500" fill="hold"/>
                                            <p:tgtEl>
                                              <p:spTgt spid="169"/>
                                            </p:tgtEl>
                                            <p:attrNameLst>
                                              <p:attrName>ppt_w</p:attrName>
                                            </p:attrNameLst>
                                          </p:cBhvr>
                                          <p:tavLst>
                                            <p:tav tm="0">
                                              <p:val>
                                                <p:fltVal val="0"/>
                                              </p:val>
                                            </p:tav>
                                            <p:tav tm="100000">
                                              <p:val>
                                                <p:strVal val="#ppt_w"/>
                                              </p:val>
                                            </p:tav>
                                          </p:tavLst>
                                        </p:anim>
                                        <p:anim calcmode="lin" valueType="num">
                                          <p:cBhvr>
                                            <p:cTn id="87" dur="500" fill="hold"/>
                                            <p:tgtEl>
                                              <p:spTgt spid="169"/>
                                            </p:tgtEl>
                                            <p:attrNameLst>
                                              <p:attrName>ppt_h</p:attrName>
                                            </p:attrNameLst>
                                          </p:cBhvr>
                                          <p:tavLst>
                                            <p:tav tm="0">
                                              <p:val>
                                                <p:fltVal val="0"/>
                                              </p:val>
                                            </p:tav>
                                            <p:tav tm="100000">
                                              <p:val>
                                                <p:strVal val="#ppt_h"/>
                                              </p:val>
                                            </p:tav>
                                          </p:tavLst>
                                        </p:anim>
                                        <p:animEffect transition="in" filter="fade">
                                          <p:cBhvr>
                                            <p:cTn id="88" dur="500"/>
                                            <p:tgtEl>
                                              <p:spTgt spid="169"/>
                                            </p:tgtEl>
                                          </p:cBhvr>
                                        </p:animEffect>
                                      </p:childTnLst>
                                    </p:cTn>
                                  </p:par>
                                  <p:par>
                                    <p:cTn id="89" presetID="16" presetClass="entr" presetSubtype="37" fill="hold" nodeType="withEffect">
                                      <p:stCondLst>
                                        <p:cond delay="0"/>
                                      </p:stCondLst>
                                      <p:childTnLst>
                                        <p:set>
                                          <p:cBhvr>
                                            <p:cTn id="90" dur="1" fill="hold">
                                              <p:stCondLst>
                                                <p:cond delay="0"/>
                                              </p:stCondLst>
                                            </p:cTn>
                                            <p:tgtEl>
                                              <p:spTgt spid="244"/>
                                            </p:tgtEl>
                                            <p:attrNameLst>
                                              <p:attrName>style.visibility</p:attrName>
                                            </p:attrNameLst>
                                          </p:cBhvr>
                                          <p:to>
                                            <p:strVal val="visible"/>
                                          </p:to>
                                        </p:set>
                                        <p:animEffect transition="in" filter="barn(outVertical)">
                                          <p:cBhvr>
                                            <p:cTn id="91" dur="500"/>
                                            <p:tgtEl>
                                              <p:spTgt spid="244"/>
                                            </p:tgtEl>
                                          </p:cBhvr>
                                        </p:animEffect>
                                      </p:childTnLst>
                                    </p:cTn>
                                  </p:par>
                                </p:childTnLst>
                              </p:cTn>
                            </p:par>
                            <p:par>
                              <p:cTn id="92" fill="hold">
                                <p:stCondLst>
                                  <p:cond delay="8630"/>
                                </p:stCondLst>
                                <p:childTnLst>
                                  <p:par>
                                    <p:cTn id="93" presetID="16" presetClass="entr" presetSubtype="37" fill="hold" nodeType="afterEffect">
                                      <p:stCondLst>
                                        <p:cond delay="0"/>
                                      </p:stCondLst>
                                      <p:childTnLst>
                                        <p:set>
                                          <p:cBhvr>
                                            <p:cTn id="94" dur="1" fill="hold">
                                              <p:stCondLst>
                                                <p:cond delay="0"/>
                                              </p:stCondLst>
                                            </p:cTn>
                                            <p:tgtEl>
                                              <p:spTgt spid="235"/>
                                            </p:tgtEl>
                                            <p:attrNameLst>
                                              <p:attrName>style.visibility</p:attrName>
                                            </p:attrNameLst>
                                          </p:cBhvr>
                                          <p:to>
                                            <p:strVal val="visible"/>
                                          </p:to>
                                        </p:set>
                                        <p:animEffect transition="in" filter="barn(outVertical)">
                                          <p:cBhvr>
                                            <p:cTn id="95"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1" grpId="0" animBg="1"/>
          <p:bldP spid="52" grpId="0" animBg="1"/>
          <p:bldP spid="53" grpId="0" animBg="1"/>
          <p:bldP spid="54" grpId="0" animBg="1"/>
          <p:bldP spid="55" grpId="0" animBg="1"/>
          <p:bldP spid="56" grpId="0" animBg="1"/>
          <p:bldP spid="226" grpId="0"/>
          <p:bldP spid="227" grpId="0"/>
          <p:bldP spid="22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团队管理有待提高</a:t>
            </a:r>
          </a:p>
        </p:txBody>
      </p:sp>
      <p:sp>
        <p:nvSpPr>
          <p:cNvPr id="9" name="文本占位符 8"/>
          <p:cNvSpPr>
            <a:spLocks noGrp="1"/>
          </p:cNvSpPr>
          <p:nvPr>
            <p:ph type="body" sz="quarter" idx="13"/>
          </p:nvPr>
        </p:nvSpPr>
        <p:spPr/>
        <p:txBody>
          <a:bodyPr/>
          <a:lstStyle/>
          <a:p>
            <a:pPr algn="r"/>
            <a:r>
              <a:rPr lang="en-US" altLang="zh-CN" dirty="0">
                <a:latin typeface="+mn-lt"/>
                <a:cs typeface="+mn-ea"/>
                <a:sym typeface="+mn-lt"/>
              </a:rPr>
              <a:t>Please add your text content here or copy your text</a:t>
            </a:r>
          </a:p>
        </p:txBody>
      </p:sp>
      <p:grpSp>
        <p:nvGrpSpPr>
          <p:cNvPr id="58" name="组合 57"/>
          <p:cNvGrpSpPr/>
          <p:nvPr/>
        </p:nvGrpSpPr>
        <p:grpSpPr>
          <a:xfrm>
            <a:off x="977888" y="2043705"/>
            <a:ext cx="1628775" cy="1396655"/>
            <a:chOff x="3546346" y="2339026"/>
            <a:chExt cx="897787" cy="769842"/>
          </a:xfrm>
          <a:solidFill>
            <a:schemeClr val="bg1">
              <a:lumMod val="50000"/>
            </a:schemeClr>
          </a:solidFill>
        </p:grpSpPr>
        <p:sp>
          <p:nvSpPr>
            <p:cNvPr id="59"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0"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66" name="组合 65"/>
          <p:cNvGrpSpPr/>
          <p:nvPr/>
        </p:nvGrpSpPr>
        <p:grpSpPr>
          <a:xfrm>
            <a:off x="2894349" y="2043705"/>
            <a:ext cx="3879100" cy="828007"/>
            <a:chOff x="750944" y="1132570"/>
            <a:chExt cx="10690112" cy="4592864"/>
          </a:xfrm>
        </p:grpSpPr>
        <p:sp>
          <p:nvSpPr>
            <p:cNvPr id="67" name="圆角矩形 66"/>
            <p:cNvSpPr/>
            <p:nvPr/>
          </p:nvSpPr>
          <p:spPr>
            <a:xfrm>
              <a:off x="750944" y="1132570"/>
              <a:ext cx="10690112"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a:off x="1136648" y="1779416"/>
              <a:ext cx="9918707" cy="329917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69" name="文本框 68"/>
          <p:cNvSpPr txBox="1"/>
          <p:nvPr/>
        </p:nvSpPr>
        <p:spPr>
          <a:xfrm>
            <a:off x="3188220" y="2226875"/>
            <a:ext cx="3274915" cy="461665"/>
          </a:xfrm>
          <a:prstGeom prst="rect">
            <a:avLst/>
          </a:prstGeom>
          <a:noFill/>
        </p:spPr>
        <p:txBody>
          <a:bodyPr wrap="square" rtlCol="0">
            <a:spAutoFit/>
          </a:bodyPr>
          <a:lstStyle/>
          <a:p>
            <a:pPr algn="ctr"/>
            <a:r>
              <a:rPr lang="en-US" altLang="zh-CN" sz="2400" dirty="0">
                <a:solidFill>
                  <a:schemeClr val="bg1">
                    <a:lumMod val="50000"/>
                  </a:schemeClr>
                </a:solidFill>
                <a:latin typeface="ITC Avant Garde Std Bk" panose="020B0502020202020204" pitchFamily="34" charset="0"/>
              </a:rPr>
              <a:t>Add the title here</a:t>
            </a:r>
          </a:p>
        </p:txBody>
      </p:sp>
      <p:sp>
        <p:nvSpPr>
          <p:cNvPr id="70" name="文本框 69"/>
          <p:cNvSpPr txBox="1"/>
          <p:nvPr/>
        </p:nvSpPr>
        <p:spPr>
          <a:xfrm>
            <a:off x="2850808" y="2916138"/>
            <a:ext cx="8370992" cy="609398"/>
          </a:xfrm>
          <a:prstGeom prst="rect">
            <a:avLst/>
          </a:prstGeom>
          <a:noFill/>
        </p:spPr>
        <p:txBody>
          <a:bodyPr wrap="square" rtlCol="0">
            <a:spAutoFit/>
          </a:bodyPr>
          <a:lstStyle/>
          <a:p>
            <a:pPr>
              <a:lnSpc>
                <a:spcPct val="120000"/>
              </a:lnSpc>
            </a:pP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包图网有中国最大的原创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71" name="圆角矩形 70"/>
          <p:cNvSpPr/>
          <p:nvPr/>
        </p:nvSpPr>
        <p:spPr>
          <a:xfrm>
            <a:off x="970201"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a:off x="3099826"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5229452"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7359077"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9488703"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1237680" y="4096860"/>
            <a:ext cx="1089368" cy="523220"/>
          </a:xfrm>
          <a:prstGeom prst="rect">
            <a:avLst/>
          </a:prstGeom>
          <a:noFill/>
        </p:spPr>
        <p:txBody>
          <a:bodyPr wrap="square" rtlCol="0">
            <a:spAutoFit/>
          </a:bodyPr>
          <a:lstStyle/>
          <a:p>
            <a:pPr algn="ctr"/>
            <a:r>
              <a:rPr lang="en-US" altLang="zh-CN" sz="2800" dirty="0">
                <a:solidFill>
                  <a:schemeClr val="accent1"/>
                </a:solidFill>
                <a:latin typeface="Impact" panose="020B0806030902050204" pitchFamily="34" charset="0"/>
              </a:rPr>
              <a:t>5000</a:t>
            </a:r>
            <a:endParaRPr lang="zh-CN" altLang="en-US" sz="2800" dirty="0">
              <a:solidFill>
                <a:schemeClr val="accent1"/>
              </a:solidFill>
              <a:latin typeface="Impact" panose="020B0806030902050204" pitchFamily="34" charset="0"/>
            </a:endParaRPr>
          </a:p>
        </p:txBody>
      </p:sp>
      <p:sp>
        <p:nvSpPr>
          <p:cNvPr id="77" name="文本框 76"/>
          <p:cNvSpPr txBox="1"/>
          <p:nvPr/>
        </p:nvSpPr>
        <p:spPr>
          <a:xfrm>
            <a:off x="102693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78" name="直接连接符 77"/>
          <p:cNvCxnSpPr/>
          <p:nvPr/>
        </p:nvCxnSpPr>
        <p:spPr>
          <a:xfrm>
            <a:off x="165434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3369359" y="4096860"/>
            <a:ext cx="1089368" cy="523220"/>
          </a:xfrm>
          <a:prstGeom prst="rect">
            <a:avLst/>
          </a:prstGeom>
          <a:noFill/>
        </p:spPr>
        <p:txBody>
          <a:bodyPr wrap="square" rtlCol="0">
            <a:spAutoFit/>
          </a:bodyPr>
          <a:lstStyle/>
          <a:p>
            <a:pPr algn="ctr"/>
            <a:r>
              <a:rPr lang="en-US" altLang="zh-CN" sz="2800" dirty="0">
                <a:solidFill>
                  <a:schemeClr val="accent2"/>
                </a:solidFill>
                <a:latin typeface="Impact" panose="020B0806030902050204" pitchFamily="34" charset="0"/>
              </a:rPr>
              <a:t>2000</a:t>
            </a:r>
            <a:endParaRPr lang="zh-CN" altLang="en-US" sz="2800" dirty="0">
              <a:solidFill>
                <a:schemeClr val="accent2"/>
              </a:solidFill>
              <a:latin typeface="Impact" panose="020B0806030902050204" pitchFamily="34" charset="0"/>
            </a:endParaRPr>
          </a:p>
        </p:txBody>
      </p:sp>
      <p:sp>
        <p:nvSpPr>
          <p:cNvPr id="80" name="文本框 79"/>
          <p:cNvSpPr txBox="1"/>
          <p:nvPr/>
        </p:nvSpPr>
        <p:spPr>
          <a:xfrm>
            <a:off x="3158616"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1" name="直接连接符 80"/>
          <p:cNvCxnSpPr/>
          <p:nvPr/>
        </p:nvCxnSpPr>
        <p:spPr>
          <a:xfrm>
            <a:off x="3786020"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5498985" y="4096860"/>
            <a:ext cx="1089368" cy="523220"/>
          </a:xfrm>
          <a:prstGeom prst="rect">
            <a:avLst/>
          </a:prstGeom>
          <a:noFill/>
        </p:spPr>
        <p:txBody>
          <a:bodyPr wrap="square" rtlCol="0">
            <a:spAutoFit/>
          </a:bodyPr>
          <a:lstStyle/>
          <a:p>
            <a:pPr algn="ctr"/>
            <a:r>
              <a:rPr lang="en-US" altLang="zh-CN" sz="2800" dirty="0">
                <a:solidFill>
                  <a:schemeClr val="accent3"/>
                </a:solidFill>
                <a:latin typeface="Impact" panose="020B0806030902050204" pitchFamily="34" charset="0"/>
              </a:rPr>
              <a:t>4000</a:t>
            </a:r>
            <a:endParaRPr lang="zh-CN" altLang="en-US" sz="2800" dirty="0">
              <a:solidFill>
                <a:schemeClr val="accent3"/>
              </a:solidFill>
              <a:latin typeface="Impact" panose="020B0806030902050204" pitchFamily="34" charset="0"/>
            </a:endParaRPr>
          </a:p>
        </p:txBody>
      </p:sp>
      <p:sp>
        <p:nvSpPr>
          <p:cNvPr id="83" name="文本框 82"/>
          <p:cNvSpPr txBox="1"/>
          <p:nvPr/>
        </p:nvSpPr>
        <p:spPr>
          <a:xfrm>
            <a:off x="5288242"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4" name="直接连接符 83"/>
          <p:cNvCxnSpPr/>
          <p:nvPr/>
        </p:nvCxnSpPr>
        <p:spPr>
          <a:xfrm>
            <a:off x="5915646"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7628610" y="4096860"/>
            <a:ext cx="1089368" cy="523220"/>
          </a:xfrm>
          <a:prstGeom prst="rect">
            <a:avLst/>
          </a:prstGeom>
          <a:noFill/>
        </p:spPr>
        <p:txBody>
          <a:bodyPr wrap="square" rtlCol="0">
            <a:spAutoFit/>
          </a:bodyPr>
          <a:lstStyle/>
          <a:p>
            <a:pPr algn="ctr"/>
            <a:r>
              <a:rPr lang="en-US" altLang="zh-CN" sz="2800" dirty="0">
                <a:solidFill>
                  <a:schemeClr val="accent4"/>
                </a:solidFill>
                <a:latin typeface="Impact" panose="020B0806030902050204" pitchFamily="34" charset="0"/>
              </a:rPr>
              <a:t>9000</a:t>
            </a:r>
            <a:endParaRPr lang="zh-CN" altLang="en-US" sz="2800" dirty="0">
              <a:solidFill>
                <a:schemeClr val="accent4"/>
              </a:solidFill>
              <a:latin typeface="Impact" panose="020B0806030902050204" pitchFamily="34" charset="0"/>
            </a:endParaRPr>
          </a:p>
        </p:txBody>
      </p:sp>
      <p:sp>
        <p:nvSpPr>
          <p:cNvPr id="86" name="文本框 85"/>
          <p:cNvSpPr txBox="1"/>
          <p:nvPr/>
        </p:nvSpPr>
        <p:spPr>
          <a:xfrm>
            <a:off x="741786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7" name="直接连接符 86"/>
          <p:cNvCxnSpPr/>
          <p:nvPr/>
        </p:nvCxnSpPr>
        <p:spPr>
          <a:xfrm>
            <a:off x="804527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9758236" y="4096860"/>
            <a:ext cx="1089368" cy="523220"/>
          </a:xfrm>
          <a:prstGeom prst="rect">
            <a:avLst/>
          </a:prstGeom>
          <a:noFill/>
        </p:spPr>
        <p:txBody>
          <a:bodyPr wrap="square" rtlCol="0">
            <a:spAutoFit/>
          </a:bodyPr>
          <a:lstStyle/>
          <a:p>
            <a:pPr algn="ctr"/>
            <a:r>
              <a:rPr lang="en-US" altLang="zh-CN" sz="2800" dirty="0">
                <a:solidFill>
                  <a:schemeClr val="accent5"/>
                </a:solidFill>
                <a:latin typeface="Impact" panose="020B0806030902050204" pitchFamily="34" charset="0"/>
              </a:rPr>
              <a:t>7000</a:t>
            </a:r>
            <a:endParaRPr lang="zh-CN" altLang="en-US" sz="2800" dirty="0">
              <a:solidFill>
                <a:schemeClr val="accent5"/>
              </a:solidFill>
              <a:latin typeface="Impact" panose="020B0806030902050204" pitchFamily="34" charset="0"/>
            </a:endParaRPr>
          </a:p>
        </p:txBody>
      </p:sp>
      <p:sp>
        <p:nvSpPr>
          <p:cNvPr id="89" name="文本框 88"/>
          <p:cNvSpPr txBox="1"/>
          <p:nvPr/>
        </p:nvSpPr>
        <p:spPr>
          <a:xfrm>
            <a:off x="9547493"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90" name="直接连接符 89"/>
          <p:cNvCxnSpPr/>
          <p:nvPr/>
        </p:nvCxnSpPr>
        <p:spPr>
          <a:xfrm>
            <a:off x="10174897"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39720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 presetClass="entr" presetSubtype="8" accel="62000" fill="hold" nodeType="afterEffect" p14:presetBounceEnd="42000">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14:bounceEnd="42000">
                                          <p:cBhvr additive="base">
                                            <p:cTn id="13" dur="500" fill="hold"/>
                                            <p:tgtEl>
                                              <p:spTgt spid="66"/>
                                            </p:tgtEl>
                                            <p:attrNameLst>
                                              <p:attrName>ppt_x</p:attrName>
                                            </p:attrNameLst>
                                          </p:cBhvr>
                                          <p:tavLst>
                                            <p:tav tm="0">
                                              <p:val>
                                                <p:strVal val="0-#ppt_w/2"/>
                                              </p:val>
                                            </p:tav>
                                            <p:tav tm="100000">
                                              <p:val>
                                                <p:strVal val="#ppt_x"/>
                                              </p:val>
                                            </p:tav>
                                          </p:tavLst>
                                        </p:anim>
                                        <p:anim calcmode="lin" valueType="num" p14:bounceEnd="42000">
                                          <p:cBhvr additive="base">
                                            <p:cTn id="14" dur="500" fill="hold"/>
                                            <p:tgtEl>
                                              <p:spTgt spid="6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childTnLst>
                                    </p:cTn>
                                  </p:par>
                                </p:childTnLst>
                              </p:cTn>
                            </p:par>
                            <p:par>
                              <p:cTn id="21" fill="hold">
                                <p:stCondLst>
                                  <p:cond delay="1920"/>
                                </p:stCondLst>
                                <p:childTnLst>
                                  <p:par>
                                    <p:cTn id="22" presetID="22" presetClass="entr" presetSubtype="8"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left)">
                                          <p:cBhvr>
                                            <p:cTn id="24" dur="500"/>
                                            <p:tgtEl>
                                              <p:spTgt spid="70"/>
                                            </p:tgtEl>
                                          </p:cBhvr>
                                        </p:animEffect>
                                      </p:childTnLst>
                                    </p:cTn>
                                  </p:par>
                                </p:childTnLst>
                              </p:cTn>
                            </p:par>
                            <p:par>
                              <p:cTn id="25" fill="hold">
                                <p:stCondLst>
                                  <p:cond delay="242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500"/>
                                            <p:tgtEl>
                                              <p:spTgt spid="71"/>
                                            </p:tgtEl>
                                          </p:cBhvr>
                                        </p:animEffect>
                                      </p:childTnLst>
                                    </p:cTn>
                                  </p:par>
                                </p:childTnLst>
                              </p:cTn>
                            </p:par>
                            <p:par>
                              <p:cTn id="29" fill="hold">
                                <p:stCondLst>
                                  <p:cond delay="2920"/>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76"/>
                                            </p:tgtEl>
                                            <p:attrNameLst>
                                              <p:attrName>style.visibility</p:attrName>
                                            </p:attrNameLst>
                                          </p:cBhvr>
                                          <p:to>
                                            <p:strVal val="visible"/>
                                          </p:to>
                                        </p:set>
                                        <p:anim calcmode="lin" valueType="num">
                                          <p:cBhvr>
                                            <p:cTn id="32" dur="500" fill="hold"/>
                                            <p:tgtEl>
                                              <p:spTgt spid="76"/>
                                            </p:tgtEl>
                                            <p:attrNameLst>
                                              <p:attrName>ppt_w</p:attrName>
                                            </p:attrNameLst>
                                          </p:cBhvr>
                                          <p:tavLst>
                                            <p:tav tm="0">
                                              <p:val>
                                                <p:fltVal val="0"/>
                                              </p:val>
                                            </p:tav>
                                            <p:tav tm="100000">
                                              <p:val>
                                                <p:strVal val="#ppt_w"/>
                                              </p:val>
                                            </p:tav>
                                          </p:tavLst>
                                        </p:anim>
                                        <p:anim calcmode="lin" valueType="num">
                                          <p:cBhvr>
                                            <p:cTn id="33" dur="500" fill="hold"/>
                                            <p:tgtEl>
                                              <p:spTgt spid="76"/>
                                            </p:tgtEl>
                                            <p:attrNameLst>
                                              <p:attrName>ppt_h</p:attrName>
                                            </p:attrNameLst>
                                          </p:cBhvr>
                                          <p:tavLst>
                                            <p:tav tm="0">
                                              <p:val>
                                                <p:fltVal val="0"/>
                                              </p:val>
                                            </p:tav>
                                            <p:tav tm="100000">
                                              <p:val>
                                                <p:strVal val="#ppt_h"/>
                                              </p:val>
                                            </p:tav>
                                          </p:tavLst>
                                        </p:anim>
                                        <p:animEffect transition="in" filter="fade">
                                          <p:cBhvr>
                                            <p:cTn id="34" dur="500"/>
                                            <p:tgtEl>
                                              <p:spTgt spid="76"/>
                                            </p:tgtEl>
                                          </p:cBhvr>
                                        </p:animEffect>
                                      </p:childTnLst>
                                    </p:cTn>
                                  </p:par>
                                  <p:par>
                                    <p:cTn id="35" presetID="16" presetClass="entr" presetSubtype="37"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barn(outVertical)">
                                          <p:cBhvr>
                                            <p:cTn id="37" dur="500"/>
                                            <p:tgtEl>
                                              <p:spTgt spid="78"/>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barn(outVertical)">
                                          <p:cBhvr>
                                            <p:cTn id="40" dur="500"/>
                                            <p:tgtEl>
                                              <p:spTgt spid="77"/>
                                            </p:tgtEl>
                                          </p:cBhvr>
                                        </p:animEffect>
                                      </p:childTnLst>
                                    </p:cTn>
                                  </p:par>
                                </p:childTnLst>
                              </p:cTn>
                            </p:par>
                            <p:par>
                              <p:cTn id="41" fill="hold">
                                <p:stCondLst>
                                  <p:cond delay="3510"/>
                                </p:stCondLst>
                                <p:childTnLst>
                                  <p:par>
                                    <p:cTn id="42" presetID="21" presetClass="entr" presetSubtype="1"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heel(1)">
                                          <p:cBhvr>
                                            <p:cTn id="44" dur="500"/>
                                            <p:tgtEl>
                                              <p:spTgt spid="72"/>
                                            </p:tgtEl>
                                          </p:cBhvr>
                                        </p:animEffect>
                                      </p:childTnLst>
                                    </p:cTn>
                                  </p:par>
                                </p:childTnLst>
                              </p:cTn>
                            </p:par>
                            <p:par>
                              <p:cTn id="45" fill="hold">
                                <p:stCondLst>
                                  <p:cond delay="4010"/>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79"/>
                                            </p:tgtEl>
                                            <p:attrNameLst>
                                              <p:attrName>style.visibility</p:attrName>
                                            </p:attrNameLst>
                                          </p:cBhvr>
                                          <p:to>
                                            <p:strVal val="visible"/>
                                          </p:to>
                                        </p:set>
                                        <p:anim calcmode="lin" valueType="num">
                                          <p:cBhvr>
                                            <p:cTn id="48" dur="500" fill="hold"/>
                                            <p:tgtEl>
                                              <p:spTgt spid="79"/>
                                            </p:tgtEl>
                                            <p:attrNameLst>
                                              <p:attrName>ppt_w</p:attrName>
                                            </p:attrNameLst>
                                          </p:cBhvr>
                                          <p:tavLst>
                                            <p:tav tm="0">
                                              <p:val>
                                                <p:fltVal val="0"/>
                                              </p:val>
                                            </p:tav>
                                            <p:tav tm="100000">
                                              <p:val>
                                                <p:strVal val="#ppt_w"/>
                                              </p:val>
                                            </p:tav>
                                          </p:tavLst>
                                        </p:anim>
                                        <p:anim calcmode="lin" valueType="num">
                                          <p:cBhvr>
                                            <p:cTn id="49" dur="500" fill="hold"/>
                                            <p:tgtEl>
                                              <p:spTgt spid="79"/>
                                            </p:tgtEl>
                                            <p:attrNameLst>
                                              <p:attrName>ppt_h</p:attrName>
                                            </p:attrNameLst>
                                          </p:cBhvr>
                                          <p:tavLst>
                                            <p:tav tm="0">
                                              <p:val>
                                                <p:fltVal val="0"/>
                                              </p:val>
                                            </p:tav>
                                            <p:tav tm="100000">
                                              <p:val>
                                                <p:strVal val="#ppt_h"/>
                                              </p:val>
                                            </p:tav>
                                          </p:tavLst>
                                        </p:anim>
                                        <p:animEffect transition="in" filter="fade">
                                          <p:cBhvr>
                                            <p:cTn id="50" dur="500"/>
                                            <p:tgtEl>
                                              <p:spTgt spid="79"/>
                                            </p:tgtEl>
                                          </p:cBhvr>
                                        </p:animEffect>
                                      </p:childTnLst>
                                    </p:cTn>
                                  </p:par>
                                  <p:par>
                                    <p:cTn id="51" presetID="16" presetClass="entr" presetSubtype="37"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barn(outVertical)">
                                          <p:cBhvr>
                                            <p:cTn id="53" dur="500"/>
                                            <p:tgtEl>
                                              <p:spTgt spid="8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barn(outVertical)">
                                          <p:cBhvr>
                                            <p:cTn id="56" dur="500"/>
                                            <p:tgtEl>
                                              <p:spTgt spid="80"/>
                                            </p:tgtEl>
                                          </p:cBhvr>
                                        </p:animEffect>
                                      </p:childTnLst>
                                    </p:cTn>
                                  </p:par>
                                </p:childTnLst>
                              </p:cTn>
                            </p:par>
                            <p:par>
                              <p:cTn id="57" fill="hold">
                                <p:stCondLst>
                                  <p:cond delay="4600"/>
                                </p:stCondLst>
                                <p:childTnLst>
                                  <p:par>
                                    <p:cTn id="58" presetID="21" presetClass="entr" presetSubtype="1"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heel(1)">
                                          <p:cBhvr>
                                            <p:cTn id="60" dur="500"/>
                                            <p:tgtEl>
                                              <p:spTgt spid="73"/>
                                            </p:tgtEl>
                                          </p:cBhvr>
                                        </p:animEffect>
                                      </p:childTnLst>
                                    </p:cTn>
                                  </p:par>
                                </p:childTnLst>
                              </p:cTn>
                            </p:par>
                            <p:par>
                              <p:cTn id="61" fill="hold">
                                <p:stCondLst>
                                  <p:cond delay="5100"/>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82"/>
                                            </p:tgtEl>
                                            <p:attrNameLst>
                                              <p:attrName>style.visibility</p:attrName>
                                            </p:attrNameLst>
                                          </p:cBhvr>
                                          <p:to>
                                            <p:strVal val="visible"/>
                                          </p:to>
                                        </p:set>
                                        <p:anim calcmode="lin" valueType="num">
                                          <p:cBhvr>
                                            <p:cTn id="64" dur="500" fill="hold"/>
                                            <p:tgtEl>
                                              <p:spTgt spid="82"/>
                                            </p:tgtEl>
                                            <p:attrNameLst>
                                              <p:attrName>ppt_w</p:attrName>
                                            </p:attrNameLst>
                                          </p:cBhvr>
                                          <p:tavLst>
                                            <p:tav tm="0">
                                              <p:val>
                                                <p:fltVal val="0"/>
                                              </p:val>
                                            </p:tav>
                                            <p:tav tm="100000">
                                              <p:val>
                                                <p:strVal val="#ppt_w"/>
                                              </p:val>
                                            </p:tav>
                                          </p:tavLst>
                                        </p:anim>
                                        <p:anim calcmode="lin" valueType="num">
                                          <p:cBhvr>
                                            <p:cTn id="65" dur="500" fill="hold"/>
                                            <p:tgtEl>
                                              <p:spTgt spid="82"/>
                                            </p:tgtEl>
                                            <p:attrNameLst>
                                              <p:attrName>ppt_h</p:attrName>
                                            </p:attrNameLst>
                                          </p:cBhvr>
                                          <p:tavLst>
                                            <p:tav tm="0">
                                              <p:val>
                                                <p:fltVal val="0"/>
                                              </p:val>
                                            </p:tav>
                                            <p:tav tm="100000">
                                              <p:val>
                                                <p:strVal val="#ppt_h"/>
                                              </p:val>
                                            </p:tav>
                                          </p:tavLst>
                                        </p:anim>
                                        <p:animEffect transition="in" filter="fade">
                                          <p:cBhvr>
                                            <p:cTn id="66" dur="500"/>
                                            <p:tgtEl>
                                              <p:spTgt spid="82"/>
                                            </p:tgtEl>
                                          </p:cBhvr>
                                        </p:animEffect>
                                      </p:childTnLst>
                                    </p:cTn>
                                  </p:par>
                                  <p:par>
                                    <p:cTn id="67" presetID="16" presetClass="entr" presetSubtype="37" fill="hold" nodeType="with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barn(outVertical)">
                                          <p:cBhvr>
                                            <p:cTn id="69" dur="500"/>
                                            <p:tgtEl>
                                              <p:spTgt spid="84"/>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barn(outVertical)">
                                          <p:cBhvr>
                                            <p:cTn id="72" dur="500"/>
                                            <p:tgtEl>
                                              <p:spTgt spid="83"/>
                                            </p:tgtEl>
                                          </p:cBhvr>
                                        </p:animEffect>
                                      </p:childTnLst>
                                    </p:cTn>
                                  </p:par>
                                </p:childTnLst>
                              </p:cTn>
                            </p:par>
                            <p:par>
                              <p:cTn id="73" fill="hold">
                                <p:stCondLst>
                                  <p:cond delay="5690"/>
                                </p:stCondLst>
                                <p:childTnLst>
                                  <p:par>
                                    <p:cTn id="74" presetID="21" presetClass="entr" presetSubtype="1"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heel(1)">
                                          <p:cBhvr>
                                            <p:cTn id="76" dur="500"/>
                                            <p:tgtEl>
                                              <p:spTgt spid="74"/>
                                            </p:tgtEl>
                                          </p:cBhvr>
                                        </p:animEffect>
                                      </p:childTnLst>
                                    </p:cTn>
                                  </p:par>
                                </p:childTnLst>
                              </p:cTn>
                            </p:par>
                            <p:par>
                              <p:cTn id="77" fill="hold">
                                <p:stCondLst>
                                  <p:cond delay="619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85"/>
                                            </p:tgtEl>
                                            <p:attrNameLst>
                                              <p:attrName>style.visibility</p:attrName>
                                            </p:attrNameLst>
                                          </p:cBhvr>
                                          <p:to>
                                            <p:strVal val="visible"/>
                                          </p:to>
                                        </p:set>
                                        <p:anim calcmode="lin" valueType="num">
                                          <p:cBhvr>
                                            <p:cTn id="80" dur="500" fill="hold"/>
                                            <p:tgtEl>
                                              <p:spTgt spid="85"/>
                                            </p:tgtEl>
                                            <p:attrNameLst>
                                              <p:attrName>ppt_w</p:attrName>
                                            </p:attrNameLst>
                                          </p:cBhvr>
                                          <p:tavLst>
                                            <p:tav tm="0">
                                              <p:val>
                                                <p:fltVal val="0"/>
                                              </p:val>
                                            </p:tav>
                                            <p:tav tm="100000">
                                              <p:val>
                                                <p:strVal val="#ppt_w"/>
                                              </p:val>
                                            </p:tav>
                                          </p:tavLst>
                                        </p:anim>
                                        <p:anim calcmode="lin" valueType="num">
                                          <p:cBhvr>
                                            <p:cTn id="81" dur="500" fill="hold"/>
                                            <p:tgtEl>
                                              <p:spTgt spid="85"/>
                                            </p:tgtEl>
                                            <p:attrNameLst>
                                              <p:attrName>ppt_h</p:attrName>
                                            </p:attrNameLst>
                                          </p:cBhvr>
                                          <p:tavLst>
                                            <p:tav tm="0">
                                              <p:val>
                                                <p:fltVal val="0"/>
                                              </p:val>
                                            </p:tav>
                                            <p:tav tm="100000">
                                              <p:val>
                                                <p:strVal val="#ppt_h"/>
                                              </p:val>
                                            </p:tav>
                                          </p:tavLst>
                                        </p:anim>
                                        <p:animEffect transition="in" filter="fade">
                                          <p:cBhvr>
                                            <p:cTn id="82" dur="500"/>
                                            <p:tgtEl>
                                              <p:spTgt spid="85"/>
                                            </p:tgtEl>
                                          </p:cBhvr>
                                        </p:animEffect>
                                      </p:childTnLst>
                                    </p:cTn>
                                  </p:par>
                                  <p:par>
                                    <p:cTn id="83" presetID="16" presetClass="entr" presetSubtype="37" fill="hold" nodeType="withEffect">
                                      <p:stCondLst>
                                        <p:cond delay="0"/>
                                      </p:stCondLst>
                                      <p:childTnLst>
                                        <p:set>
                                          <p:cBhvr>
                                            <p:cTn id="84" dur="1" fill="hold">
                                              <p:stCondLst>
                                                <p:cond delay="0"/>
                                              </p:stCondLst>
                                            </p:cTn>
                                            <p:tgtEl>
                                              <p:spTgt spid="87"/>
                                            </p:tgtEl>
                                            <p:attrNameLst>
                                              <p:attrName>style.visibility</p:attrName>
                                            </p:attrNameLst>
                                          </p:cBhvr>
                                          <p:to>
                                            <p:strVal val="visible"/>
                                          </p:to>
                                        </p:set>
                                        <p:animEffect transition="in" filter="barn(outVertical)">
                                          <p:cBhvr>
                                            <p:cTn id="85" dur="500"/>
                                            <p:tgtEl>
                                              <p:spTgt spid="87"/>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barn(outVertical)">
                                          <p:cBhvr>
                                            <p:cTn id="88" dur="500"/>
                                            <p:tgtEl>
                                              <p:spTgt spid="86"/>
                                            </p:tgtEl>
                                          </p:cBhvr>
                                        </p:animEffect>
                                      </p:childTnLst>
                                    </p:cTn>
                                  </p:par>
                                </p:childTnLst>
                              </p:cTn>
                            </p:par>
                            <p:par>
                              <p:cTn id="89" fill="hold">
                                <p:stCondLst>
                                  <p:cond delay="6780"/>
                                </p:stCondLst>
                                <p:childTnLst>
                                  <p:par>
                                    <p:cTn id="90" presetID="21" presetClass="entr" presetSubtype="1" fill="hold" grpId="0" nodeType="after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wheel(1)">
                                          <p:cBhvr>
                                            <p:cTn id="92" dur="500"/>
                                            <p:tgtEl>
                                              <p:spTgt spid="75"/>
                                            </p:tgtEl>
                                          </p:cBhvr>
                                        </p:animEffect>
                                      </p:childTnLst>
                                    </p:cTn>
                                  </p:par>
                                </p:childTnLst>
                              </p:cTn>
                            </p:par>
                            <p:par>
                              <p:cTn id="93" fill="hold">
                                <p:stCondLst>
                                  <p:cond delay="7280"/>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88"/>
                                            </p:tgtEl>
                                            <p:attrNameLst>
                                              <p:attrName>style.visibility</p:attrName>
                                            </p:attrNameLst>
                                          </p:cBhvr>
                                          <p:to>
                                            <p:strVal val="visible"/>
                                          </p:to>
                                        </p:set>
                                        <p:anim calcmode="lin" valueType="num">
                                          <p:cBhvr>
                                            <p:cTn id="96" dur="500" fill="hold"/>
                                            <p:tgtEl>
                                              <p:spTgt spid="88"/>
                                            </p:tgtEl>
                                            <p:attrNameLst>
                                              <p:attrName>ppt_w</p:attrName>
                                            </p:attrNameLst>
                                          </p:cBhvr>
                                          <p:tavLst>
                                            <p:tav tm="0">
                                              <p:val>
                                                <p:fltVal val="0"/>
                                              </p:val>
                                            </p:tav>
                                            <p:tav tm="100000">
                                              <p:val>
                                                <p:strVal val="#ppt_w"/>
                                              </p:val>
                                            </p:tav>
                                          </p:tavLst>
                                        </p:anim>
                                        <p:anim calcmode="lin" valueType="num">
                                          <p:cBhvr>
                                            <p:cTn id="97" dur="500" fill="hold"/>
                                            <p:tgtEl>
                                              <p:spTgt spid="88"/>
                                            </p:tgtEl>
                                            <p:attrNameLst>
                                              <p:attrName>ppt_h</p:attrName>
                                            </p:attrNameLst>
                                          </p:cBhvr>
                                          <p:tavLst>
                                            <p:tav tm="0">
                                              <p:val>
                                                <p:fltVal val="0"/>
                                              </p:val>
                                            </p:tav>
                                            <p:tav tm="100000">
                                              <p:val>
                                                <p:strVal val="#ppt_h"/>
                                              </p:val>
                                            </p:tav>
                                          </p:tavLst>
                                        </p:anim>
                                        <p:animEffect transition="in" filter="fade">
                                          <p:cBhvr>
                                            <p:cTn id="98" dur="500"/>
                                            <p:tgtEl>
                                              <p:spTgt spid="88"/>
                                            </p:tgtEl>
                                          </p:cBhvr>
                                        </p:animEffect>
                                      </p:childTnLst>
                                    </p:cTn>
                                  </p:par>
                                  <p:par>
                                    <p:cTn id="99" presetID="16" presetClass="entr" presetSubtype="37" fill="hold" nodeType="with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barn(outVertical)">
                                          <p:cBhvr>
                                            <p:cTn id="101" dur="500"/>
                                            <p:tgtEl>
                                              <p:spTgt spid="90"/>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barn(outVertical)">
                                          <p:cBhvr>
                                            <p:cTn id="10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animBg="1"/>
          <p:bldP spid="72" grpId="0" animBg="1"/>
          <p:bldP spid="73" grpId="0" animBg="1"/>
          <p:bldP spid="74" grpId="0" animBg="1"/>
          <p:bldP spid="75" grpId="0" animBg="1"/>
          <p:bldP spid="76" grpId="0"/>
          <p:bldP spid="77" grpId="0"/>
          <p:bldP spid="79" grpId="0"/>
          <p:bldP spid="80" grpId="0"/>
          <p:bldP spid="82" grpId="0"/>
          <p:bldP spid="83" grpId="0"/>
          <p:bldP spid="85" grpId="0"/>
          <p:bldP spid="86"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 presetClass="entr" presetSubtype="8" accel="62000"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childTnLst>
                                    </p:cTn>
                                  </p:par>
                                </p:childTnLst>
                              </p:cTn>
                            </p:par>
                            <p:par>
                              <p:cTn id="21" fill="hold">
                                <p:stCondLst>
                                  <p:cond delay="1920"/>
                                </p:stCondLst>
                                <p:childTnLst>
                                  <p:par>
                                    <p:cTn id="22" presetID="22" presetClass="entr" presetSubtype="8"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left)">
                                          <p:cBhvr>
                                            <p:cTn id="24" dur="500"/>
                                            <p:tgtEl>
                                              <p:spTgt spid="70"/>
                                            </p:tgtEl>
                                          </p:cBhvr>
                                        </p:animEffect>
                                      </p:childTnLst>
                                    </p:cTn>
                                  </p:par>
                                </p:childTnLst>
                              </p:cTn>
                            </p:par>
                            <p:par>
                              <p:cTn id="25" fill="hold">
                                <p:stCondLst>
                                  <p:cond delay="242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500"/>
                                            <p:tgtEl>
                                              <p:spTgt spid="71"/>
                                            </p:tgtEl>
                                          </p:cBhvr>
                                        </p:animEffect>
                                      </p:childTnLst>
                                    </p:cTn>
                                  </p:par>
                                </p:childTnLst>
                              </p:cTn>
                            </p:par>
                            <p:par>
                              <p:cTn id="29" fill="hold">
                                <p:stCondLst>
                                  <p:cond delay="2920"/>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76"/>
                                            </p:tgtEl>
                                            <p:attrNameLst>
                                              <p:attrName>style.visibility</p:attrName>
                                            </p:attrNameLst>
                                          </p:cBhvr>
                                          <p:to>
                                            <p:strVal val="visible"/>
                                          </p:to>
                                        </p:set>
                                        <p:anim calcmode="lin" valueType="num">
                                          <p:cBhvr>
                                            <p:cTn id="32" dur="500" fill="hold"/>
                                            <p:tgtEl>
                                              <p:spTgt spid="76"/>
                                            </p:tgtEl>
                                            <p:attrNameLst>
                                              <p:attrName>ppt_w</p:attrName>
                                            </p:attrNameLst>
                                          </p:cBhvr>
                                          <p:tavLst>
                                            <p:tav tm="0">
                                              <p:val>
                                                <p:fltVal val="0"/>
                                              </p:val>
                                            </p:tav>
                                            <p:tav tm="100000">
                                              <p:val>
                                                <p:strVal val="#ppt_w"/>
                                              </p:val>
                                            </p:tav>
                                          </p:tavLst>
                                        </p:anim>
                                        <p:anim calcmode="lin" valueType="num">
                                          <p:cBhvr>
                                            <p:cTn id="33" dur="500" fill="hold"/>
                                            <p:tgtEl>
                                              <p:spTgt spid="76"/>
                                            </p:tgtEl>
                                            <p:attrNameLst>
                                              <p:attrName>ppt_h</p:attrName>
                                            </p:attrNameLst>
                                          </p:cBhvr>
                                          <p:tavLst>
                                            <p:tav tm="0">
                                              <p:val>
                                                <p:fltVal val="0"/>
                                              </p:val>
                                            </p:tav>
                                            <p:tav tm="100000">
                                              <p:val>
                                                <p:strVal val="#ppt_h"/>
                                              </p:val>
                                            </p:tav>
                                          </p:tavLst>
                                        </p:anim>
                                        <p:animEffect transition="in" filter="fade">
                                          <p:cBhvr>
                                            <p:cTn id="34" dur="500"/>
                                            <p:tgtEl>
                                              <p:spTgt spid="76"/>
                                            </p:tgtEl>
                                          </p:cBhvr>
                                        </p:animEffect>
                                      </p:childTnLst>
                                    </p:cTn>
                                  </p:par>
                                  <p:par>
                                    <p:cTn id="35" presetID="16" presetClass="entr" presetSubtype="37"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barn(outVertical)">
                                          <p:cBhvr>
                                            <p:cTn id="37" dur="500"/>
                                            <p:tgtEl>
                                              <p:spTgt spid="78"/>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barn(outVertical)">
                                          <p:cBhvr>
                                            <p:cTn id="40" dur="500"/>
                                            <p:tgtEl>
                                              <p:spTgt spid="77"/>
                                            </p:tgtEl>
                                          </p:cBhvr>
                                        </p:animEffect>
                                      </p:childTnLst>
                                    </p:cTn>
                                  </p:par>
                                </p:childTnLst>
                              </p:cTn>
                            </p:par>
                            <p:par>
                              <p:cTn id="41" fill="hold">
                                <p:stCondLst>
                                  <p:cond delay="3510"/>
                                </p:stCondLst>
                                <p:childTnLst>
                                  <p:par>
                                    <p:cTn id="42" presetID="21" presetClass="entr" presetSubtype="1"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heel(1)">
                                          <p:cBhvr>
                                            <p:cTn id="44" dur="500"/>
                                            <p:tgtEl>
                                              <p:spTgt spid="72"/>
                                            </p:tgtEl>
                                          </p:cBhvr>
                                        </p:animEffect>
                                      </p:childTnLst>
                                    </p:cTn>
                                  </p:par>
                                </p:childTnLst>
                              </p:cTn>
                            </p:par>
                            <p:par>
                              <p:cTn id="45" fill="hold">
                                <p:stCondLst>
                                  <p:cond delay="4010"/>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79"/>
                                            </p:tgtEl>
                                            <p:attrNameLst>
                                              <p:attrName>style.visibility</p:attrName>
                                            </p:attrNameLst>
                                          </p:cBhvr>
                                          <p:to>
                                            <p:strVal val="visible"/>
                                          </p:to>
                                        </p:set>
                                        <p:anim calcmode="lin" valueType="num">
                                          <p:cBhvr>
                                            <p:cTn id="48" dur="500" fill="hold"/>
                                            <p:tgtEl>
                                              <p:spTgt spid="79"/>
                                            </p:tgtEl>
                                            <p:attrNameLst>
                                              <p:attrName>ppt_w</p:attrName>
                                            </p:attrNameLst>
                                          </p:cBhvr>
                                          <p:tavLst>
                                            <p:tav tm="0">
                                              <p:val>
                                                <p:fltVal val="0"/>
                                              </p:val>
                                            </p:tav>
                                            <p:tav tm="100000">
                                              <p:val>
                                                <p:strVal val="#ppt_w"/>
                                              </p:val>
                                            </p:tav>
                                          </p:tavLst>
                                        </p:anim>
                                        <p:anim calcmode="lin" valueType="num">
                                          <p:cBhvr>
                                            <p:cTn id="49" dur="500" fill="hold"/>
                                            <p:tgtEl>
                                              <p:spTgt spid="79"/>
                                            </p:tgtEl>
                                            <p:attrNameLst>
                                              <p:attrName>ppt_h</p:attrName>
                                            </p:attrNameLst>
                                          </p:cBhvr>
                                          <p:tavLst>
                                            <p:tav tm="0">
                                              <p:val>
                                                <p:fltVal val="0"/>
                                              </p:val>
                                            </p:tav>
                                            <p:tav tm="100000">
                                              <p:val>
                                                <p:strVal val="#ppt_h"/>
                                              </p:val>
                                            </p:tav>
                                          </p:tavLst>
                                        </p:anim>
                                        <p:animEffect transition="in" filter="fade">
                                          <p:cBhvr>
                                            <p:cTn id="50" dur="500"/>
                                            <p:tgtEl>
                                              <p:spTgt spid="79"/>
                                            </p:tgtEl>
                                          </p:cBhvr>
                                        </p:animEffect>
                                      </p:childTnLst>
                                    </p:cTn>
                                  </p:par>
                                  <p:par>
                                    <p:cTn id="51" presetID="16" presetClass="entr" presetSubtype="37"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barn(outVertical)">
                                          <p:cBhvr>
                                            <p:cTn id="53" dur="500"/>
                                            <p:tgtEl>
                                              <p:spTgt spid="8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barn(outVertical)">
                                          <p:cBhvr>
                                            <p:cTn id="56" dur="500"/>
                                            <p:tgtEl>
                                              <p:spTgt spid="80"/>
                                            </p:tgtEl>
                                          </p:cBhvr>
                                        </p:animEffect>
                                      </p:childTnLst>
                                    </p:cTn>
                                  </p:par>
                                </p:childTnLst>
                              </p:cTn>
                            </p:par>
                            <p:par>
                              <p:cTn id="57" fill="hold">
                                <p:stCondLst>
                                  <p:cond delay="4600"/>
                                </p:stCondLst>
                                <p:childTnLst>
                                  <p:par>
                                    <p:cTn id="58" presetID="21" presetClass="entr" presetSubtype="1"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heel(1)">
                                          <p:cBhvr>
                                            <p:cTn id="60" dur="500"/>
                                            <p:tgtEl>
                                              <p:spTgt spid="73"/>
                                            </p:tgtEl>
                                          </p:cBhvr>
                                        </p:animEffect>
                                      </p:childTnLst>
                                    </p:cTn>
                                  </p:par>
                                </p:childTnLst>
                              </p:cTn>
                            </p:par>
                            <p:par>
                              <p:cTn id="61" fill="hold">
                                <p:stCondLst>
                                  <p:cond delay="5100"/>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82"/>
                                            </p:tgtEl>
                                            <p:attrNameLst>
                                              <p:attrName>style.visibility</p:attrName>
                                            </p:attrNameLst>
                                          </p:cBhvr>
                                          <p:to>
                                            <p:strVal val="visible"/>
                                          </p:to>
                                        </p:set>
                                        <p:anim calcmode="lin" valueType="num">
                                          <p:cBhvr>
                                            <p:cTn id="64" dur="500" fill="hold"/>
                                            <p:tgtEl>
                                              <p:spTgt spid="82"/>
                                            </p:tgtEl>
                                            <p:attrNameLst>
                                              <p:attrName>ppt_w</p:attrName>
                                            </p:attrNameLst>
                                          </p:cBhvr>
                                          <p:tavLst>
                                            <p:tav tm="0">
                                              <p:val>
                                                <p:fltVal val="0"/>
                                              </p:val>
                                            </p:tav>
                                            <p:tav tm="100000">
                                              <p:val>
                                                <p:strVal val="#ppt_w"/>
                                              </p:val>
                                            </p:tav>
                                          </p:tavLst>
                                        </p:anim>
                                        <p:anim calcmode="lin" valueType="num">
                                          <p:cBhvr>
                                            <p:cTn id="65" dur="500" fill="hold"/>
                                            <p:tgtEl>
                                              <p:spTgt spid="82"/>
                                            </p:tgtEl>
                                            <p:attrNameLst>
                                              <p:attrName>ppt_h</p:attrName>
                                            </p:attrNameLst>
                                          </p:cBhvr>
                                          <p:tavLst>
                                            <p:tav tm="0">
                                              <p:val>
                                                <p:fltVal val="0"/>
                                              </p:val>
                                            </p:tav>
                                            <p:tav tm="100000">
                                              <p:val>
                                                <p:strVal val="#ppt_h"/>
                                              </p:val>
                                            </p:tav>
                                          </p:tavLst>
                                        </p:anim>
                                        <p:animEffect transition="in" filter="fade">
                                          <p:cBhvr>
                                            <p:cTn id="66" dur="500"/>
                                            <p:tgtEl>
                                              <p:spTgt spid="82"/>
                                            </p:tgtEl>
                                          </p:cBhvr>
                                        </p:animEffect>
                                      </p:childTnLst>
                                    </p:cTn>
                                  </p:par>
                                  <p:par>
                                    <p:cTn id="67" presetID="16" presetClass="entr" presetSubtype="37" fill="hold" nodeType="with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barn(outVertical)">
                                          <p:cBhvr>
                                            <p:cTn id="69" dur="500"/>
                                            <p:tgtEl>
                                              <p:spTgt spid="84"/>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barn(outVertical)">
                                          <p:cBhvr>
                                            <p:cTn id="72" dur="500"/>
                                            <p:tgtEl>
                                              <p:spTgt spid="83"/>
                                            </p:tgtEl>
                                          </p:cBhvr>
                                        </p:animEffect>
                                      </p:childTnLst>
                                    </p:cTn>
                                  </p:par>
                                </p:childTnLst>
                              </p:cTn>
                            </p:par>
                            <p:par>
                              <p:cTn id="73" fill="hold">
                                <p:stCondLst>
                                  <p:cond delay="5690"/>
                                </p:stCondLst>
                                <p:childTnLst>
                                  <p:par>
                                    <p:cTn id="74" presetID="21" presetClass="entr" presetSubtype="1"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heel(1)">
                                          <p:cBhvr>
                                            <p:cTn id="76" dur="500"/>
                                            <p:tgtEl>
                                              <p:spTgt spid="74"/>
                                            </p:tgtEl>
                                          </p:cBhvr>
                                        </p:animEffect>
                                      </p:childTnLst>
                                    </p:cTn>
                                  </p:par>
                                </p:childTnLst>
                              </p:cTn>
                            </p:par>
                            <p:par>
                              <p:cTn id="77" fill="hold">
                                <p:stCondLst>
                                  <p:cond delay="619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85"/>
                                            </p:tgtEl>
                                            <p:attrNameLst>
                                              <p:attrName>style.visibility</p:attrName>
                                            </p:attrNameLst>
                                          </p:cBhvr>
                                          <p:to>
                                            <p:strVal val="visible"/>
                                          </p:to>
                                        </p:set>
                                        <p:anim calcmode="lin" valueType="num">
                                          <p:cBhvr>
                                            <p:cTn id="80" dur="500" fill="hold"/>
                                            <p:tgtEl>
                                              <p:spTgt spid="85"/>
                                            </p:tgtEl>
                                            <p:attrNameLst>
                                              <p:attrName>ppt_w</p:attrName>
                                            </p:attrNameLst>
                                          </p:cBhvr>
                                          <p:tavLst>
                                            <p:tav tm="0">
                                              <p:val>
                                                <p:fltVal val="0"/>
                                              </p:val>
                                            </p:tav>
                                            <p:tav tm="100000">
                                              <p:val>
                                                <p:strVal val="#ppt_w"/>
                                              </p:val>
                                            </p:tav>
                                          </p:tavLst>
                                        </p:anim>
                                        <p:anim calcmode="lin" valueType="num">
                                          <p:cBhvr>
                                            <p:cTn id="81" dur="500" fill="hold"/>
                                            <p:tgtEl>
                                              <p:spTgt spid="85"/>
                                            </p:tgtEl>
                                            <p:attrNameLst>
                                              <p:attrName>ppt_h</p:attrName>
                                            </p:attrNameLst>
                                          </p:cBhvr>
                                          <p:tavLst>
                                            <p:tav tm="0">
                                              <p:val>
                                                <p:fltVal val="0"/>
                                              </p:val>
                                            </p:tav>
                                            <p:tav tm="100000">
                                              <p:val>
                                                <p:strVal val="#ppt_h"/>
                                              </p:val>
                                            </p:tav>
                                          </p:tavLst>
                                        </p:anim>
                                        <p:animEffect transition="in" filter="fade">
                                          <p:cBhvr>
                                            <p:cTn id="82" dur="500"/>
                                            <p:tgtEl>
                                              <p:spTgt spid="85"/>
                                            </p:tgtEl>
                                          </p:cBhvr>
                                        </p:animEffect>
                                      </p:childTnLst>
                                    </p:cTn>
                                  </p:par>
                                  <p:par>
                                    <p:cTn id="83" presetID="16" presetClass="entr" presetSubtype="37" fill="hold" nodeType="withEffect">
                                      <p:stCondLst>
                                        <p:cond delay="0"/>
                                      </p:stCondLst>
                                      <p:childTnLst>
                                        <p:set>
                                          <p:cBhvr>
                                            <p:cTn id="84" dur="1" fill="hold">
                                              <p:stCondLst>
                                                <p:cond delay="0"/>
                                              </p:stCondLst>
                                            </p:cTn>
                                            <p:tgtEl>
                                              <p:spTgt spid="87"/>
                                            </p:tgtEl>
                                            <p:attrNameLst>
                                              <p:attrName>style.visibility</p:attrName>
                                            </p:attrNameLst>
                                          </p:cBhvr>
                                          <p:to>
                                            <p:strVal val="visible"/>
                                          </p:to>
                                        </p:set>
                                        <p:animEffect transition="in" filter="barn(outVertical)">
                                          <p:cBhvr>
                                            <p:cTn id="85" dur="500"/>
                                            <p:tgtEl>
                                              <p:spTgt spid="87"/>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barn(outVertical)">
                                          <p:cBhvr>
                                            <p:cTn id="88" dur="500"/>
                                            <p:tgtEl>
                                              <p:spTgt spid="86"/>
                                            </p:tgtEl>
                                          </p:cBhvr>
                                        </p:animEffect>
                                      </p:childTnLst>
                                    </p:cTn>
                                  </p:par>
                                </p:childTnLst>
                              </p:cTn>
                            </p:par>
                            <p:par>
                              <p:cTn id="89" fill="hold">
                                <p:stCondLst>
                                  <p:cond delay="6780"/>
                                </p:stCondLst>
                                <p:childTnLst>
                                  <p:par>
                                    <p:cTn id="90" presetID="21" presetClass="entr" presetSubtype="1" fill="hold" grpId="0" nodeType="after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wheel(1)">
                                          <p:cBhvr>
                                            <p:cTn id="92" dur="500"/>
                                            <p:tgtEl>
                                              <p:spTgt spid="75"/>
                                            </p:tgtEl>
                                          </p:cBhvr>
                                        </p:animEffect>
                                      </p:childTnLst>
                                    </p:cTn>
                                  </p:par>
                                </p:childTnLst>
                              </p:cTn>
                            </p:par>
                            <p:par>
                              <p:cTn id="93" fill="hold">
                                <p:stCondLst>
                                  <p:cond delay="7280"/>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88"/>
                                            </p:tgtEl>
                                            <p:attrNameLst>
                                              <p:attrName>style.visibility</p:attrName>
                                            </p:attrNameLst>
                                          </p:cBhvr>
                                          <p:to>
                                            <p:strVal val="visible"/>
                                          </p:to>
                                        </p:set>
                                        <p:anim calcmode="lin" valueType="num">
                                          <p:cBhvr>
                                            <p:cTn id="96" dur="500" fill="hold"/>
                                            <p:tgtEl>
                                              <p:spTgt spid="88"/>
                                            </p:tgtEl>
                                            <p:attrNameLst>
                                              <p:attrName>ppt_w</p:attrName>
                                            </p:attrNameLst>
                                          </p:cBhvr>
                                          <p:tavLst>
                                            <p:tav tm="0">
                                              <p:val>
                                                <p:fltVal val="0"/>
                                              </p:val>
                                            </p:tav>
                                            <p:tav tm="100000">
                                              <p:val>
                                                <p:strVal val="#ppt_w"/>
                                              </p:val>
                                            </p:tav>
                                          </p:tavLst>
                                        </p:anim>
                                        <p:anim calcmode="lin" valueType="num">
                                          <p:cBhvr>
                                            <p:cTn id="97" dur="500" fill="hold"/>
                                            <p:tgtEl>
                                              <p:spTgt spid="88"/>
                                            </p:tgtEl>
                                            <p:attrNameLst>
                                              <p:attrName>ppt_h</p:attrName>
                                            </p:attrNameLst>
                                          </p:cBhvr>
                                          <p:tavLst>
                                            <p:tav tm="0">
                                              <p:val>
                                                <p:fltVal val="0"/>
                                              </p:val>
                                            </p:tav>
                                            <p:tav tm="100000">
                                              <p:val>
                                                <p:strVal val="#ppt_h"/>
                                              </p:val>
                                            </p:tav>
                                          </p:tavLst>
                                        </p:anim>
                                        <p:animEffect transition="in" filter="fade">
                                          <p:cBhvr>
                                            <p:cTn id="98" dur="500"/>
                                            <p:tgtEl>
                                              <p:spTgt spid="88"/>
                                            </p:tgtEl>
                                          </p:cBhvr>
                                        </p:animEffect>
                                      </p:childTnLst>
                                    </p:cTn>
                                  </p:par>
                                  <p:par>
                                    <p:cTn id="99" presetID="16" presetClass="entr" presetSubtype="37" fill="hold" nodeType="with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barn(outVertical)">
                                          <p:cBhvr>
                                            <p:cTn id="101" dur="500"/>
                                            <p:tgtEl>
                                              <p:spTgt spid="90"/>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barn(outVertical)">
                                          <p:cBhvr>
                                            <p:cTn id="10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animBg="1"/>
          <p:bldP spid="72" grpId="0" animBg="1"/>
          <p:bldP spid="73" grpId="0" animBg="1"/>
          <p:bldP spid="74" grpId="0" animBg="1"/>
          <p:bldP spid="75" grpId="0" animBg="1"/>
          <p:bldP spid="76" grpId="0"/>
          <p:bldP spid="77" grpId="0"/>
          <p:bldP spid="79" grpId="0"/>
          <p:bldP spid="80" grpId="0"/>
          <p:bldP spid="82" grpId="0"/>
          <p:bldP spid="83" grpId="0"/>
          <p:bldP spid="85" grpId="0"/>
          <p:bldP spid="86" grpId="0"/>
          <p:bldP spid="88" grpId="0"/>
          <p:bldP spid="8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标题 33"/>
          <p:cNvSpPr>
            <a:spLocks noGrp="1"/>
          </p:cNvSpPr>
          <p:nvPr>
            <p:ph type="title"/>
          </p:nvPr>
        </p:nvSpPr>
        <p:spPr/>
        <p:txBody>
          <a:bodyPr/>
          <a:lstStyle/>
          <a:p>
            <a:pPr algn="ctr"/>
            <a:r>
              <a:rPr lang="zh-CN" altLang="en-US">
                <a:cs typeface="+mn-ea"/>
                <a:sym typeface="+mn-lt"/>
              </a:rPr>
              <a:t>执行力问题分析</a:t>
            </a:r>
            <a:endParaRPr lang="zh-CN" altLang="en-US"/>
          </a:p>
        </p:txBody>
      </p:sp>
      <p:sp>
        <p:nvSpPr>
          <p:cNvPr id="2" name="文本占位符 1"/>
          <p:cNvSpPr>
            <a:spLocks noGrp="1"/>
          </p:cNvSpPr>
          <p:nvPr>
            <p:ph type="body" sz="quarter" idx="11"/>
          </p:nvPr>
        </p:nvSpPr>
        <p:spPr/>
        <p:txBody>
          <a:bodyPr/>
          <a:lstStyle/>
          <a:p>
            <a:r>
              <a:rPr lang="en-US" altLang="zh-CN">
                <a:cs typeface="+mn-ea"/>
                <a:sym typeface="+mn-lt"/>
              </a:rPr>
              <a:t>Please add your text content here or copy your text</a:t>
            </a:r>
          </a:p>
        </p:txBody>
      </p:sp>
      <p:grpSp>
        <p:nvGrpSpPr>
          <p:cNvPr id="4" name="组合 3"/>
          <p:cNvGrpSpPr/>
          <p:nvPr/>
        </p:nvGrpSpPr>
        <p:grpSpPr>
          <a:xfrm>
            <a:off x="1993340" y="3155540"/>
            <a:ext cx="1841279" cy="1841279"/>
            <a:chOff x="2592948" y="3233641"/>
            <a:chExt cx="1841279" cy="1841279"/>
          </a:xfrm>
        </p:grpSpPr>
        <p:sp>
          <p:nvSpPr>
            <p:cNvPr id="5" name="圆角矩形 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8" name="文本框 7"/>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9" name="椭圆 8"/>
          <p:cNvSpPr/>
          <p:nvPr/>
        </p:nvSpPr>
        <p:spPr>
          <a:xfrm rot="10987983">
            <a:off x="1481649" y="245549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821197" y="2526022"/>
            <a:ext cx="593516" cy="593516"/>
            <a:chOff x="5548343" y="2526022"/>
            <a:chExt cx="593516" cy="593516"/>
          </a:xfrm>
        </p:grpSpPr>
        <p:sp>
          <p:nvSpPr>
            <p:cNvPr id="11" name="圆角矩形 1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13" name="组合 12"/>
          <p:cNvGrpSpPr/>
          <p:nvPr/>
        </p:nvGrpSpPr>
        <p:grpSpPr>
          <a:xfrm>
            <a:off x="1158301" y="3794004"/>
            <a:ext cx="594000" cy="594000"/>
            <a:chOff x="6168224" y="3794004"/>
            <a:chExt cx="594000" cy="594000"/>
          </a:xfrm>
        </p:grpSpPr>
        <p:sp>
          <p:nvSpPr>
            <p:cNvPr id="14" name="圆角矩形 13"/>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16" name="组合 15"/>
          <p:cNvGrpSpPr/>
          <p:nvPr/>
        </p:nvGrpSpPr>
        <p:grpSpPr>
          <a:xfrm>
            <a:off x="1821195" y="5049913"/>
            <a:ext cx="593516" cy="593516"/>
            <a:chOff x="5548341" y="5049913"/>
            <a:chExt cx="593516" cy="593516"/>
          </a:xfrm>
        </p:grpSpPr>
        <p:sp>
          <p:nvSpPr>
            <p:cNvPr id="17" name="圆角矩形 1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19" name="组合 18"/>
          <p:cNvGrpSpPr/>
          <p:nvPr/>
        </p:nvGrpSpPr>
        <p:grpSpPr>
          <a:xfrm flipH="1">
            <a:off x="3680242" y="3398360"/>
            <a:ext cx="3114522" cy="296948"/>
            <a:chOff x="693420" y="3421857"/>
            <a:chExt cx="3196233" cy="209078"/>
          </a:xfrm>
        </p:grpSpPr>
        <p:cxnSp>
          <p:nvCxnSpPr>
            <p:cNvPr id="20" name="直接连接符 1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4176271" y="2990807"/>
            <a:ext cx="2492990" cy="369332"/>
          </a:xfrm>
          <a:prstGeom prst="rect">
            <a:avLst/>
          </a:prstGeom>
          <a:noFill/>
        </p:spPr>
        <p:txBody>
          <a:bodyPr wrap="none" rtlCol="0">
            <a:spAutoFit/>
          </a:bodyPr>
          <a:lstStyle/>
          <a:p>
            <a:r>
              <a:rPr lang="zh-CN" altLang="en-US" dirty="0">
                <a:solidFill>
                  <a:srgbClr val="000000">
                    <a:lumMod val="75000"/>
                    <a:lumOff val="25000"/>
                  </a:srgbClr>
                </a:solidFill>
                <a:latin typeface="+mj-ea"/>
                <a:ea typeface="+mj-ea"/>
                <a:cs typeface="+mn-ea"/>
                <a:sym typeface="+mn-lt"/>
              </a:rPr>
              <a:t>团队管理执行力是关键</a:t>
            </a:r>
            <a:endParaRPr lang="zh-CN" altLang="en-US" sz="1400" spc="300" dirty="0">
              <a:solidFill>
                <a:schemeClr val="tx1">
                  <a:lumMod val="75000"/>
                  <a:lumOff val="25000"/>
                </a:schemeClr>
              </a:solidFill>
              <a:latin typeface="+mj-ea"/>
              <a:ea typeface="+mj-ea"/>
            </a:endParaRPr>
          </a:p>
        </p:txBody>
      </p:sp>
      <p:sp>
        <p:nvSpPr>
          <p:cNvPr id="23" name="文本框 22"/>
          <p:cNvSpPr txBox="1"/>
          <p:nvPr/>
        </p:nvSpPr>
        <p:spPr>
          <a:xfrm>
            <a:off x="4176271" y="3386370"/>
            <a:ext cx="3209285" cy="1321452"/>
          </a:xfrm>
          <a:prstGeom prst="rect">
            <a:avLst/>
          </a:prstGeom>
          <a:noFill/>
        </p:spPr>
        <p:txBody>
          <a:bodyPr wrap="square" rtlCol="0">
            <a:spAutoFit/>
          </a:bodyPr>
          <a:lstStyle/>
          <a:p>
            <a:pPr>
              <a:lnSpc>
                <a:spcPct val="20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800" dirty="0">
              <a:solidFill>
                <a:schemeClr val="bg2">
                  <a:lumMod val="75000"/>
                </a:schemeClr>
              </a:solidFill>
              <a:latin typeface="+mn-ea"/>
            </a:endParaRPr>
          </a:p>
        </p:txBody>
      </p:sp>
      <p:sp>
        <p:nvSpPr>
          <p:cNvPr id="33" name="矩形 3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bwMode="auto">
          <a:xfrm>
            <a:off x="8259012" y="2774198"/>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mn-ea"/>
                <a:ea typeface="+mn-ea"/>
              </a:rPr>
              <a:t>包图网有中国最大的原创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6" name="文本框 35"/>
          <p:cNvSpPr txBox="1"/>
          <p:nvPr/>
        </p:nvSpPr>
        <p:spPr bwMode="auto">
          <a:xfrm>
            <a:off x="8259012" y="3657072"/>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mn-ea"/>
                <a:ea typeface="+mn-ea"/>
              </a:rPr>
              <a:t>包图网有中国最大的原创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7" name="文本框 36"/>
          <p:cNvSpPr txBox="1"/>
          <p:nvPr/>
        </p:nvSpPr>
        <p:spPr bwMode="auto">
          <a:xfrm>
            <a:off x="8259012" y="4545313"/>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mn-ea"/>
                <a:ea typeface="+mn-ea"/>
              </a:rPr>
              <a:t>包图网有中国最大的原创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8" name="立方体 37"/>
          <p:cNvSpPr/>
          <p:nvPr/>
        </p:nvSpPr>
        <p:spPr>
          <a:xfrm>
            <a:off x="7931201" y="2878125"/>
            <a:ext cx="314825" cy="314825"/>
          </a:xfrm>
          <a:prstGeom prst="cub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立方体 38"/>
          <p:cNvSpPr/>
          <p:nvPr/>
        </p:nvSpPr>
        <p:spPr>
          <a:xfrm>
            <a:off x="7931201" y="3767129"/>
            <a:ext cx="314825" cy="314825"/>
          </a:xfrm>
          <a:prstGeom prst="cub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0" name="立方体 39"/>
          <p:cNvSpPr/>
          <p:nvPr/>
        </p:nvSpPr>
        <p:spPr>
          <a:xfrm>
            <a:off x="7931201" y="4641620"/>
            <a:ext cx="314825" cy="314825"/>
          </a:xfrm>
          <a:prstGeom prst="cub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Tree>
    <p:extLst>
      <p:ext uri="{BB962C8B-B14F-4D97-AF65-F5344CB8AC3E}">
        <p14:creationId xmlns:p14="http://schemas.microsoft.com/office/powerpoint/2010/main" val="14309881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childTnLst>
                                    </p:cTn>
                                  </p:par>
                                </p:childTnLst>
                              </p:cTn>
                            </p:par>
                            <p:par>
                              <p:cTn id="50" fill="hold">
                                <p:stCondLst>
                                  <p:cond delay="7500"/>
                                </p:stCondLst>
                                <p:childTnLst>
                                  <p:par>
                                    <p:cTn id="51" presetID="2" presetClass="entr" presetSubtype="4" accel="60000" fill="hold" grpId="0" nodeType="afterEffect" p14:presetBounceEnd="40000">
                                      <p:stCondLst>
                                        <p:cond delay="0"/>
                                      </p:stCondLst>
                                      <p:iterate type="lt">
                                        <p:tmPct val="5000"/>
                                      </p:iterate>
                                      <p:childTnLst>
                                        <p:set>
                                          <p:cBhvr>
                                            <p:cTn id="52" dur="1" fill="hold">
                                              <p:stCondLst>
                                                <p:cond delay="0"/>
                                              </p:stCondLst>
                                            </p:cTn>
                                            <p:tgtEl>
                                              <p:spTgt spid="38"/>
                                            </p:tgtEl>
                                            <p:attrNameLst>
                                              <p:attrName>style.visibility</p:attrName>
                                            </p:attrNameLst>
                                          </p:cBhvr>
                                          <p:to>
                                            <p:strVal val="visible"/>
                                          </p:to>
                                        </p:set>
                                        <p:anim calcmode="lin" valueType="num" p14:bounceEnd="40000">
                                          <p:cBhvr additive="base">
                                            <p:cTn id="53"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14:presetBounceEnd="40000">
                                      <p:stCondLst>
                                        <p:cond delay="200"/>
                                      </p:stCondLst>
                                      <p:iterate type="lt">
                                        <p:tmPct val="5000"/>
                                      </p:iterate>
                                      <p:childTnLst>
                                        <p:set>
                                          <p:cBhvr>
                                            <p:cTn id="56" dur="1" fill="hold">
                                              <p:stCondLst>
                                                <p:cond delay="0"/>
                                              </p:stCondLst>
                                            </p:cTn>
                                            <p:tgtEl>
                                              <p:spTgt spid="39"/>
                                            </p:tgtEl>
                                            <p:attrNameLst>
                                              <p:attrName>style.visibility</p:attrName>
                                            </p:attrNameLst>
                                          </p:cBhvr>
                                          <p:to>
                                            <p:strVal val="visible"/>
                                          </p:to>
                                        </p:set>
                                        <p:anim calcmode="lin" valueType="num" p14:bounceEnd="40000">
                                          <p:cBhvr additive="base">
                                            <p:cTn id="5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39"/>
                                            </p:tgtEl>
                                            <p:attrNameLst>
                                              <p:attrName>ppt_y</p:attrName>
                                            </p:attrNameLst>
                                          </p:cBhvr>
                                          <p:tavLst>
                                            <p:tav tm="0">
                                              <p:val>
                                                <p:strVal val="1+#ppt_h/2"/>
                                              </p:val>
                                            </p:tav>
                                            <p:tav tm="100000">
                                              <p:val>
                                                <p:strVal val="#ppt_y"/>
                                              </p:val>
                                            </p:tav>
                                          </p:tavLst>
                                        </p:anim>
                                      </p:childTnLst>
                                    </p:cTn>
                                  </p:par>
                                  <p:par>
                                    <p:cTn id="59" presetID="2" presetClass="entr" presetSubtype="4" accel="60000" fill="hold" grpId="0" nodeType="withEffect" p14:presetBounceEnd="40000">
                                      <p:stCondLst>
                                        <p:cond delay="400"/>
                                      </p:stCondLst>
                                      <p:iterate type="lt">
                                        <p:tmPct val="5000"/>
                                      </p:iterate>
                                      <p:childTnLst>
                                        <p:set>
                                          <p:cBhvr>
                                            <p:cTn id="60" dur="1" fill="hold">
                                              <p:stCondLst>
                                                <p:cond delay="0"/>
                                              </p:stCondLst>
                                            </p:cTn>
                                            <p:tgtEl>
                                              <p:spTgt spid="40"/>
                                            </p:tgtEl>
                                            <p:attrNameLst>
                                              <p:attrName>style.visibility</p:attrName>
                                            </p:attrNameLst>
                                          </p:cBhvr>
                                          <p:to>
                                            <p:strVal val="visible"/>
                                          </p:to>
                                        </p:set>
                                        <p:anim calcmode="lin" valueType="num" p14:bounceEnd="40000">
                                          <p:cBhvr additive="base">
                                            <p:cTn id="61"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40"/>
                                            </p:tgtEl>
                                            <p:attrNameLst>
                                              <p:attrName>ppt_y</p:attrName>
                                            </p:attrNameLst>
                                          </p:cBhvr>
                                          <p:tavLst>
                                            <p:tav tm="0">
                                              <p:val>
                                                <p:strVal val="1+#ppt_h/2"/>
                                              </p:val>
                                            </p:tav>
                                            <p:tav tm="100000">
                                              <p:val>
                                                <p:strVal val="#ppt_y"/>
                                              </p:val>
                                            </p:tav>
                                          </p:tavLst>
                                        </p:anim>
                                      </p:childTnLst>
                                    </p:cTn>
                                  </p:par>
                                </p:childTnLst>
                              </p:cTn>
                            </p:par>
                            <p:par>
                              <p:cTn id="63" fill="hold">
                                <p:stCondLst>
                                  <p:cond delay="8400"/>
                                </p:stCondLst>
                                <p:childTnLst>
                                  <p:par>
                                    <p:cTn id="64" presetID="16" presetClass="entr" presetSubtype="37"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barn(outVertical)">
                                          <p:cBhvr>
                                            <p:cTn id="66" dur="500"/>
                                            <p:tgtEl>
                                              <p:spTgt spid="35"/>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barn(outVertical)">
                                          <p:cBhvr>
                                            <p:cTn id="69" dur="500"/>
                                            <p:tgtEl>
                                              <p:spTgt spid="36"/>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barn(outVertic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P spid="33" grpId="0" animBg="1"/>
          <p:bldP spid="35" grpId="0"/>
          <p:bldP spid="36" grpId="0"/>
          <p:bldP spid="37" grpId="0"/>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childTnLst>
                                    </p:cTn>
                                  </p:par>
                                </p:childTnLst>
                              </p:cTn>
                            </p:par>
                            <p:par>
                              <p:cTn id="50" fill="hold">
                                <p:stCondLst>
                                  <p:cond delay="7500"/>
                                </p:stCondLst>
                                <p:childTnLst>
                                  <p:par>
                                    <p:cTn id="51" presetID="2" presetClass="entr" presetSubtype="4" accel="60000" fill="hold" grpId="0" nodeType="afterEffect">
                                      <p:stCondLst>
                                        <p:cond delay="0"/>
                                      </p:stCondLst>
                                      <p:iterate type="lt">
                                        <p:tmPct val="5000"/>
                                      </p:iterate>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stCondLst>
                                        <p:cond delay="200"/>
                                      </p:stCondLst>
                                      <p:iterate type="lt">
                                        <p:tmPct val="5000"/>
                                      </p:iterate>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ppt_x"/>
                                              </p:val>
                                            </p:tav>
                                            <p:tav tm="100000">
                                              <p:val>
                                                <p:strVal val="#ppt_x"/>
                                              </p:val>
                                            </p:tav>
                                          </p:tavLst>
                                        </p:anim>
                                        <p:anim calcmode="lin" valueType="num">
                                          <p:cBhvr additive="base">
                                            <p:cTn id="58" dur="500" fill="hold"/>
                                            <p:tgtEl>
                                              <p:spTgt spid="39"/>
                                            </p:tgtEl>
                                            <p:attrNameLst>
                                              <p:attrName>ppt_y</p:attrName>
                                            </p:attrNameLst>
                                          </p:cBhvr>
                                          <p:tavLst>
                                            <p:tav tm="0">
                                              <p:val>
                                                <p:strVal val="1+#ppt_h/2"/>
                                              </p:val>
                                            </p:tav>
                                            <p:tav tm="100000">
                                              <p:val>
                                                <p:strVal val="#ppt_y"/>
                                              </p:val>
                                            </p:tav>
                                          </p:tavLst>
                                        </p:anim>
                                      </p:childTnLst>
                                    </p:cTn>
                                  </p:par>
                                  <p:par>
                                    <p:cTn id="59" presetID="2" presetClass="entr" presetSubtype="4" accel="60000" fill="hold" grpId="0" nodeType="withEffect">
                                      <p:stCondLst>
                                        <p:cond delay="400"/>
                                      </p:stCondLst>
                                      <p:iterate type="lt">
                                        <p:tmPct val="5000"/>
                                      </p:iterate>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500" fill="hold"/>
                                            <p:tgtEl>
                                              <p:spTgt spid="40"/>
                                            </p:tgtEl>
                                            <p:attrNameLst>
                                              <p:attrName>ppt_x</p:attrName>
                                            </p:attrNameLst>
                                          </p:cBhvr>
                                          <p:tavLst>
                                            <p:tav tm="0">
                                              <p:val>
                                                <p:strVal val="#ppt_x"/>
                                              </p:val>
                                            </p:tav>
                                            <p:tav tm="100000">
                                              <p:val>
                                                <p:strVal val="#ppt_x"/>
                                              </p:val>
                                            </p:tav>
                                          </p:tavLst>
                                        </p:anim>
                                        <p:anim calcmode="lin" valueType="num">
                                          <p:cBhvr additive="base">
                                            <p:cTn id="62" dur="500" fill="hold"/>
                                            <p:tgtEl>
                                              <p:spTgt spid="40"/>
                                            </p:tgtEl>
                                            <p:attrNameLst>
                                              <p:attrName>ppt_y</p:attrName>
                                            </p:attrNameLst>
                                          </p:cBhvr>
                                          <p:tavLst>
                                            <p:tav tm="0">
                                              <p:val>
                                                <p:strVal val="1+#ppt_h/2"/>
                                              </p:val>
                                            </p:tav>
                                            <p:tav tm="100000">
                                              <p:val>
                                                <p:strVal val="#ppt_y"/>
                                              </p:val>
                                            </p:tav>
                                          </p:tavLst>
                                        </p:anim>
                                      </p:childTnLst>
                                    </p:cTn>
                                  </p:par>
                                </p:childTnLst>
                              </p:cTn>
                            </p:par>
                            <p:par>
                              <p:cTn id="63" fill="hold">
                                <p:stCondLst>
                                  <p:cond delay="8400"/>
                                </p:stCondLst>
                                <p:childTnLst>
                                  <p:par>
                                    <p:cTn id="64" presetID="16" presetClass="entr" presetSubtype="37"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barn(outVertical)">
                                          <p:cBhvr>
                                            <p:cTn id="66" dur="500"/>
                                            <p:tgtEl>
                                              <p:spTgt spid="35"/>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barn(outVertical)">
                                          <p:cBhvr>
                                            <p:cTn id="69" dur="500"/>
                                            <p:tgtEl>
                                              <p:spTgt spid="36"/>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barn(outVertic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P spid="33" grpId="0" animBg="1"/>
          <p:bldP spid="35" grpId="0"/>
          <p:bldP spid="36" grpId="0"/>
          <p:bldP spid="37" grpId="0"/>
          <p:bldP spid="38" grpId="0" animBg="1"/>
          <p:bldP spid="39" grpId="0" animBg="1"/>
          <p:bldP spid="4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pPr algn="ctr"/>
            <a:r>
              <a:rPr lang="zh-CN" altLang="en-US"/>
              <a:t>团队管理改善方案</a:t>
            </a:r>
          </a:p>
        </p:txBody>
      </p:sp>
      <p:sp>
        <p:nvSpPr>
          <p:cNvPr id="2" name="文本占位符 1"/>
          <p:cNvSpPr>
            <a:spLocks noGrp="1"/>
          </p:cNvSpPr>
          <p:nvPr>
            <p:ph type="body" sz="quarter" idx="11"/>
          </p:nvPr>
        </p:nvSpPr>
        <p:spPr/>
        <p:txBody>
          <a:bodyPr/>
          <a:lstStyle/>
          <a:p>
            <a:r>
              <a:rPr lang="en-US" altLang="zh-CN">
                <a:latin typeface="+mn-lt"/>
                <a:cs typeface="+mn-ea"/>
                <a:sym typeface="+mn-lt"/>
              </a:rPr>
              <a:t>Please add your text content here or copy your text</a:t>
            </a:r>
          </a:p>
        </p:txBody>
      </p:sp>
      <p:sp>
        <p:nvSpPr>
          <p:cNvPr id="32" name="矩形 3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Rectangle 20"/>
          <p:cNvSpPr/>
          <p:nvPr/>
        </p:nvSpPr>
        <p:spPr>
          <a:xfrm flipH="1">
            <a:off x="0" y="1834530"/>
            <a:ext cx="12239418" cy="26803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文本框 33"/>
          <p:cNvSpPr txBox="1"/>
          <p:nvPr/>
        </p:nvSpPr>
        <p:spPr>
          <a:xfrm>
            <a:off x="744067" y="4791256"/>
            <a:ext cx="10703865" cy="609398"/>
          </a:xfrm>
          <a:prstGeom prst="rect">
            <a:avLst/>
          </a:prstGeom>
          <a:noFill/>
        </p:spPr>
        <p:txBody>
          <a:bodyPr wrap="square" rtlCol="0">
            <a:spAutoFit/>
          </a:bodyPr>
          <a:lstStyle/>
          <a:p>
            <a:pPr>
              <a:lnSpc>
                <a:spcPct val="120000"/>
              </a:lnSpc>
            </a:pP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包图网有中国最大的原创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35" name="椭圆 34"/>
          <p:cNvSpPr/>
          <p:nvPr/>
        </p:nvSpPr>
        <p:spPr>
          <a:xfrm>
            <a:off x="947419"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椭圆 35"/>
          <p:cNvSpPr/>
          <p:nvPr/>
        </p:nvSpPr>
        <p:spPr>
          <a:xfrm>
            <a:off x="3804226"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7" name="椭圆 36"/>
          <p:cNvSpPr/>
          <p:nvPr/>
        </p:nvSpPr>
        <p:spPr>
          <a:xfrm>
            <a:off x="6661033"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椭圆 41"/>
          <p:cNvSpPr/>
          <p:nvPr/>
        </p:nvSpPr>
        <p:spPr>
          <a:xfrm>
            <a:off x="9517839"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53" name="组合 52"/>
          <p:cNvGrpSpPr/>
          <p:nvPr/>
        </p:nvGrpSpPr>
        <p:grpSpPr>
          <a:xfrm>
            <a:off x="1586584" y="2711220"/>
            <a:ext cx="476368" cy="478867"/>
            <a:chOff x="6469046" y="3702469"/>
            <a:chExt cx="697452" cy="701109"/>
          </a:xfrm>
        </p:grpSpPr>
        <p:sp>
          <p:nvSpPr>
            <p:cNvPr id="54"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4467605" y="2758807"/>
            <a:ext cx="403926" cy="383693"/>
            <a:chOff x="5099014" y="3772690"/>
            <a:chExt cx="591389" cy="561764"/>
          </a:xfrm>
        </p:grpSpPr>
        <p:sp>
          <p:nvSpPr>
            <p:cNvPr id="59"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1" name="组合 60"/>
          <p:cNvGrpSpPr/>
          <p:nvPr/>
        </p:nvGrpSpPr>
        <p:grpSpPr>
          <a:xfrm>
            <a:off x="7286551" y="2756808"/>
            <a:ext cx="455635" cy="387690"/>
            <a:chOff x="7909299" y="3772690"/>
            <a:chExt cx="667095" cy="567616"/>
          </a:xfrm>
        </p:grpSpPr>
        <p:sp>
          <p:nvSpPr>
            <p:cNvPr id="6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10188305" y="2720337"/>
            <a:ext cx="341725" cy="460632"/>
            <a:chOff x="3722033" y="3714538"/>
            <a:chExt cx="500321" cy="674410"/>
          </a:xfrm>
        </p:grpSpPr>
        <p:sp>
          <p:nvSpPr>
            <p:cNvPr id="65"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文本框 67"/>
          <p:cNvSpPr txBox="1"/>
          <p:nvPr/>
        </p:nvSpPr>
        <p:spPr>
          <a:xfrm>
            <a:off x="105741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69" name="文本框 68"/>
          <p:cNvSpPr txBox="1"/>
          <p:nvPr/>
        </p:nvSpPr>
        <p:spPr>
          <a:xfrm>
            <a:off x="3914224"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70" name="文本框 69"/>
          <p:cNvSpPr txBox="1"/>
          <p:nvPr/>
        </p:nvSpPr>
        <p:spPr>
          <a:xfrm>
            <a:off x="676505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71" name="文本框 70"/>
          <p:cNvSpPr txBox="1"/>
          <p:nvPr/>
        </p:nvSpPr>
        <p:spPr>
          <a:xfrm>
            <a:off x="962783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Tree>
    <p:extLst>
      <p:ext uri="{BB962C8B-B14F-4D97-AF65-F5344CB8AC3E}">
        <p14:creationId xmlns:p14="http://schemas.microsoft.com/office/powerpoint/2010/main" val="136291153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500"/>
                            </p:stCondLst>
                            <p:childTnLst>
                              <p:par>
                                <p:cTn id="13" presetID="45"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ppt_w</p:attrName>
                                        </p:attrNameLst>
                                      </p:cBhvr>
                                      <p:tavLst>
                                        <p:tav tm="0" fmla="#ppt_w*sin(2.5*pi*$)">
                                          <p:val>
                                            <p:fltVal val="0"/>
                                          </p:val>
                                        </p:tav>
                                        <p:tav tm="100000">
                                          <p:val>
                                            <p:fltVal val="1"/>
                                          </p:val>
                                        </p:tav>
                                      </p:tavLst>
                                    </p:anim>
                                    <p:anim calcmode="lin" valueType="num">
                                      <p:cBhvr>
                                        <p:cTn id="17" dur="500" fill="hold"/>
                                        <p:tgtEl>
                                          <p:spTgt spid="35"/>
                                        </p:tgtEl>
                                        <p:attrNameLst>
                                          <p:attrName>ppt_h</p:attrName>
                                        </p:attrNameLst>
                                      </p:cBhvr>
                                      <p:tavLst>
                                        <p:tav tm="0">
                                          <p:val>
                                            <p:strVal val="#ppt_h"/>
                                          </p:val>
                                        </p:tav>
                                        <p:tav tm="100000">
                                          <p:val>
                                            <p:strVal val="#ppt_h"/>
                                          </p:val>
                                        </p:tav>
                                      </p:tavLst>
                                    </p:anim>
                                  </p:childTnLst>
                                </p:cTn>
                              </p:par>
                              <p:par>
                                <p:cTn id="18" presetID="53" presetClass="entr" presetSubtype="16" fill="hold" nodeType="with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childTnLst>
                                </p:cTn>
                              </p:par>
                              <p:par>
                                <p:cTn id="23" presetID="53" presetClass="entr" presetSubtype="16" fill="hold" grpId="0" nodeType="withEffect">
                                  <p:stCondLst>
                                    <p:cond delay="0"/>
                                  </p:stCondLst>
                                  <p:iterate type="lt">
                                    <p:tmPct val="6000"/>
                                  </p:iterate>
                                  <p:childTnLst>
                                    <p:set>
                                      <p:cBhvr>
                                        <p:cTn id="24" dur="1" fill="hold">
                                          <p:stCondLst>
                                            <p:cond delay="0"/>
                                          </p:stCondLst>
                                        </p:cTn>
                                        <p:tgtEl>
                                          <p:spTgt spid="68"/>
                                        </p:tgtEl>
                                        <p:attrNameLst>
                                          <p:attrName>style.visibility</p:attrName>
                                        </p:attrNameLst>
                                      </p:cBhvr>
                                      <p:to>
                                        <p:strVal val="visible"/>
                                      </p:to>
                                    </p:set>
                                    <p:anim calcmode="lin" valueType="num">
                                      <p:cBhvr>
                                        <p:cTn id="25" dur="500" fill="hold"/>
                                        <p:tgtEl>
                                          <p:spTgt spid="68"/>
                                        </p:tgtEl>
                                        <p:attrNameLst>
                                          <p:attrName>ppt_w</p:attrName>
                                        </p:attrNameLst>
                                      </p:cBhvr>
                                      <p:tavLst>
                                        <p:tav tm="0">
                                          <p:val>
                                            <p:fltVal val="0"/>
                                          </p:val>
                                        </p:tav>
                                        <p:tav tm="100000">
                                          <p:val>
                                            <p:strVal val="#ppt_w"/>
                                          </p:val>
                                        </p:tav>
                                      </p:tavLst>
                                    </p:anim>
                                    <p:anim calcmode="lin" valueType="num">
                                      <p:cBhvr>
                                        <p:cTn id="26" dur="500" fill="hold"/>
                                        <p:tgtEl>
                                          <p:spTgt spid="68"/>
                                        </p:tgtEl>
                                        <p:attrNameLst>
                                          <p:attrName>ppt_h</p:attrName>
                                        </p:attrNameLst>
                                      </p:cBhvr>
                                      <p:tavLst>
                                        <p:tav tm="0">
                                          <p:val>
                                            <p:fltVal val="0"/>
                                          </p:val>
                                        </p:tav>
                                        <p:tav tm="100000">
                                          <p:val>
                                            <p:strVal val="#ppt_h"/>
                                          </p:val>
                                        </p:tav>
                                      </p:tavLst>
                                    </p:anim>
                                    <p:animEffect transition="in" filter="fade">
                                      <p:cBhvr>
                                        <p:cTn id="27" dur="500"/>
                                        <p:tgtEl>
                                          <p:spTgt spid="68"/>
                                        </p:tgtEl>
                                      </p:cBhvr>
                                    </p:animEffect>
                                  </p:childTnLst>
                                </p:cTn>
                              </p:par>
                            </p:childTnLst>
                          </p:cTn>
                        </p:par>
                        <p:par>
                          <p:cTn id="28" fill="hold">
                            <p:stCondLst>
                              <p:cond delay="2330"/>
                            </p:stCondLst>
                            <p:childTnLst>
                              <p:par>
                                <p:cTn id="29" presetID="45"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ppt_w</p:attrName>
                                        </p:attrNameLst>
                                      </p:cBhvr>
                                      <p:tavLst>
                                        <p:tav tm="0" fmla="#ppt_w*sin(2.5*pi*$)">
                                          <p:val>
                                            <p:fltVal val="0"/>
                                          </p:val>
                                        </p:tav>
                                        <p:tav tm="100000">
                                          <p:val>
                                            <p:fltVal val="1"/>
                                          </p:val>
                                        </p:tav>
                                      </p:tavLst>
                                    </p:anim>
                                    <p:anim calcmode="lin" valueType="num">
                                      <p:cBhvr>
                                        <p:cTn id="33" dur="500" fill="hold"/>
                                        <p:tgtEl>
                                          <p:spTgt spid="36"/>
                                        </p:tgtEl>
                                        <p:attrNameLst>
                                          <p:attrName>ppt_h</p:attrName>
                                        </p:attrNameLst>
                                      </p:cBhvr>
                                      <p:tavLst>
                                        <p:tav tm="0">
                                          <p:val>
                                            <p:strVal val="#ppt_h"/>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fltVal val="0"/>
                                          </p:val>
                                        </p:tav>
                                        <p:tav tm="100000">
                                          <p:val>
                                            <p:strVal val="#ppt_w"/>
                                          </p:val>
                                        </p:tav>
                                      </p:tavLst>
                                    </p:anim>
                                    <p:anim calcmode="lin" valueType="num">
                                      <p:cBhvr>
                                        <p:cTn id="37" dur="500" fill="hold"/>
                                        <p:tgtEl>
                                          <p:spTgt spid="58"/>
                                        </p:tgtEl>
                                        <p:attrNameLst>
                                          <p:attrName>ppt_h</p:attrName>
                                        </p:attrNameLst>
                                      </p:cBhvr>
                                      <p:tavLst>
                                        <p:tav tm="0">
                                          <p:val>
                                            <p:fltVal val="0"/>
                                          </p:val>
                                        </p:tav>
                                        <p:tav tm="100000">
                                          <p:val>
                                            <p:strVal val="#ppt_h"/>
                                          </p:val>
                                        </p:tav>
                                      </p:tavLst>
                                    </p:anim>
                                    <p:animEffect transition="in" filter="fade">
                                      <p:cBhvr>
                                        <p:cTn id="38" dur="500"/>
                                        <p:tgtEl>
                                          <p:spTgt spid="58"/>
                                        </p:tgtEl>
                                      </p:cBhvr>
                                    </p:animEffect>
                                  </p:childTnLst>
                                </p:cTn>
                              </p:par>
                              <p:par>
                                <p:cTn id="39" presetID="53" presetClass="entr" presetSubtype="16" fill="hold" grpId="0" nodeType="withEffect">
                                  <p:stCondLst>
                                    <p:cond delay="0"/>
                                  </p:stCondLst>
                                  <p:iterate type="lt">
                                    <p:tmPct val="6000"/>
                                  </p:iterate>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childTnLst>
                          </p:cTn>
                        </p:par>
                        <p:par>
                          <p:cTn id="44" fill="hold">
                            <p:stCondLst>
                              <p:cond delay="3160"/>
                            </p:stCondLst>
                            <p:childTnLst>
                              <p:par>
                                <p:cTn id="45" presetID="45"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anim calcmode="lin" valueType="num">
                                      <p:cBhvr>
                                        <p:cTn id="48" dur="500" fill="hold"/>
                                        <p:tgtEl>
                                          <p:spTgt spid="37"/>
                                        </p:tgtEl>
                                        <p:attrNameLst>
                                          <p:attrName>ppt_w</p:attrName>
                                        </p:attrNameLst>
                                      </p:cBhvr>
                                      <p:tavLst>
                                        <p:tav tm="0" fmla="#ppt_w*sin(2.5*pi*$)">
                                          <p:val>
                                            <p:fltVal val="0"/>
                                          </p:val>
                                        </p:tav>
                                        <p:tav tm="100000">
                                          <p:val>
                                            <p:fltVal val="1"/>
                                          </p:val>
                                        </p:tav>
                                      </p:tavLst>
                                    </p:anim>
                                    <p:anim calcmode="lin" valueType="num">
                                      <p:cBhvr>
                                        <p:cTn id="49" dur="500" fill="hold"/>
                                        <p:tgtEl>
                                          <p:spTgt spid="37"/>
                                        </p:tgtEl>
                                        <p:attrNameLst>
                                          <p:attrName>ppt_h</p:attrName>
                                        </p:attrNameLst>
                                      </p:cBhvr>
                                      <p:tavLst>
                                        <p:tav tm="0">
                                          <p:val>
                                            <p:strVal val="#ppt_h"/>
                                          </p:val>
                                        </p:tav>
                                        <p:tav tm="100000">
                                          <p:val>
                                            <p:strVal val="#ppt_h"/>
                                          </p:val>
                                        </p:tav>
                                      </p:tavLst>
                                    </p:anim>
                                  </p:childTnLst>
                                </p:cTn>
                              </p:par>
                              <p:par>
                                <p:cTn id="50" presetID="53" presetClass="entr" presetSubtype="16"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iterate type="lt">
                                    <p:tmPct val="6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childTnLst>
                          </p:cTn>
                        </p:par>
                        <p:par>
                          <p:cTn id="60" fill="hold">
                            <p:stCondLst>
                              <p:cond delay="3990"/>
                            </p:stCondLst>
                            <p:childTnLst>
                              <p:par>
                                <p:cTn id="61" presetID="45"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ppt_w</p:attrName>
                                        </p:attrNameLst>
                                      </p:cBhvr>
                                      <p:tavLst>
                                        <p:tav tm="0" fmla="#ppt_w*sin(2.5*pi*$)">
                                          <p:val>
                                            <p:fltVal val="0"/>
                                          </p:val>
                                        </p:tav>
                                        <p:tav tm="100000">
                                          <p:val>
                                            <p:fltVal val="1"/>
                                          </p:val>
                                        </p:tav>
                                      </p:tavLst>
                                    </p:anim>
                                    <p:anim calcmode="lin" valueType="num">
                                      <p:cBhvr>
                                        <p:cTn id="65" dur="500" fill="hold"/>
                                        <p:tgtEl>
                                          <p:spTgt spid="42"/>
                                        </p:tgtEl>
                                        <p:attrNameLst>
                                          <p:attrName>ppt_h</p:attrName>
                                        </p:attrNameLst>
                                      </p:cBhvr>
                                      <p:tavLst>
                                        <p:tav tm="0">
                                          <p:val>
                                            <p:strVal val="#ppt_h"/>
                                          </p:val>
                                        </p:tav>
                                        <p:tav tm="100000">
                                          <p:val>
                                            <p:strVal val="#ppt_h"/>
                                          </p:val>
                                        </p:tav>
                                      </p:tavLst>
                                    </p:anim>
                                  </p:childTnLst>
                                </p:cTn>
                              </p:par>
                              <p:par>
                                <p:cTn id="66" presetID="53" presetClass="entr" presetSubtype="16" fill="hold" nodeType="with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Effect transition="in" filter="fade">
                                      <p:cBhvr>
                                        <p:cTn id="70" dur="500"/>
                                        <p:tgtEl>
                                          <p:spTgt spid="64"/>
                                        </p:tgtEl>
                                      </p:cBhvr>
                                    </p:animEffect>
                                  </p:childTnLst>
                                </p:cTn>
                              </p:par>
                              <p:par>
                                <p:cTn id="71" presetID="53" presetClass="entr" presetSubtype="16" fill="hold" grpId="0" nodeType="withEffect">
                                  <p:stCondLst>
                                    <p:cond delay="0"/>
                                  </p:stCondLst>
                                  <p:iterate type="lt">
                                    <p:tmPct val="6000"/>
                                  </p:iterate>
                                  <p:childTnLst>
                                    <p:set>
                                      <p:cBhvr>
                                        <p:cTn id="72" dur="1" fill="hold">
                                          <p:stCondLst>
                                            <p:cond delay="0"/>
                                          </p:stCondLst>
                                        </p:cTn>
                                        <p:tgtEl>
                                          <p:spTgt spid="71"/>
                                        </p:tgtEl>
                                        <p:attrNameLst>
                                          <p:attrName>style.visibility</p:attrName>
                                        </p:attrNameLst>
                                      </p:cBhvr>
                                      <p:to>
                                        <p:strVal val="visible"/>
                                      </p:to>
                                    </p:set>
                                    <p:anim calcmode="lin" valueType="num">
                                      <p:cBhvr>
                                        <p:cTn id="73" dur="500" fill="hold"/>
                                        <p:tgtEl>
                                          <p:spTgt spid="71"/>
                                        </p:tgtEl>
                                        <p:attrNameLst>
                                          <p:attrName>ppt_w</p:attrName>
                                        </p:attrNameLst>
                                      </p:cBhvr>
                                      <p:tavLst>
                                        <p:tav tm="0">
                                          <p:val>
                                            <p:fltVal val="0"/>
                                          </p:val>
                                        </p:tav>
                                        <p:tav tm="100000">
                                          <p:val>
                                            <p:strVal val="#ppt_w"/>
                                          </p:val>
                                        </p:tav>
                                      </p:tavLst>
                                    </p:anim>
                                    <p:anim calcmode="lin" valueType="num">
                                      <p:cBhvr>
                                        <p:cTn id="74" dur="500" fill="hold"/>
                                        <p:tgtEl>
                                          <p:spTgt spid="71"/>
                                        </p:tgtEl>
                                        <p:attrNameLst>
                                          <p:attrName>ppt_h</p:attrName>
                                        </p:attrNameLst>
                                      </p:cBhvr>
                                      <p:tavLst>
                                        <p:tav tm="0">
                                          <p:val>
                                            <p:fltVal val="0"/>
                                          </p:val>
                                        </p:tav>
                                        <p:tav tm="100000">
                                          <p:val>
                                            <p:strVal val="#ppt_h"/>
                                          </p:val>
                                        </p:tav>
                                      </p:tavLst>
                                    </p:anim>
                                    <p:animEffect transition="in" filter="fade">
                                      <p:cBhvr>
                                        <p:cTn id="75" dur="500"/>
                                        <p:tgtEl>
                                          <p:spTgt spid="71"/>
                                        </p:tgtEl>
                                      </p:cBhvr>
                                    </p:animEffect>
                                  </p:childTnLst>
                                </p:cTn>
                              </p:par>
                            </p:childTnLst>
                          </p:cTn>
                        </p:par>
                        <p:par>
                          <p:cTn id="76" fill="hold">
                            <p:stCondLst>
                              <p:cond delay="482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5" grpId="0" animBg="1"/>
      <p:bldP spid="36" grpId="0" animBg="1"/>
      <p:bldP spid="37" grpId="0" animBg="1"/>
      <p:bldP spid="42" grpId="0" animBg="1"/>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65"/>
          <p:cNvSpPr/>
          <p:nvPr/>
        </p:nvSpPr>
        <p:spPr>
          <a:xfrm rot="2700000">
            <a:off x="4596466" y="3163646"/>
            <a:ext cx="4427737" cy="2401837"/>
          </a:xfrm>
          <a:prstGeom prst="roundRect">
            <a:avLst>
              <a:gd name="adj" fmla="val 50000"/>
            </a:avLst>
          </a:prstGeom>
          <a:gradFill>
            <a:gsLst>
              <a:gs pos="0">
                <a:schemeClr val="tx1">
                  <a:lumMod val="75000"/>
                  <a:lumOff val="25000"/>
                  <a:alpha val="60000"/>
                </a:schemeClr>
              </a:gs>
              <a:gs pos="100000">
                <a:srgbClr val="F6F7F9">
                  <a:alpha val="0"/>
                </a:srgb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lstStyle/>
          <a:p>
            <a:r>
              <a:rPr lang="zh-CN" altLang="en-US"/>
              <a:t>其他有待改进之处</a:t>
            </a:r>
          </a:p>
        </p:txBody>
      </p:sp>
      <p:sp>
        <p:nvSpPr>
          <p:cNvPr id="2" name="文本占位符 1"/>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14" name="Shape 763"/>
          <p:cNvSpPr/>
          <p:nvPr/>
        </p:nvSpPr>
        <p:spPr>
          <a:xfrm>
            <a:off x="8284188" y="2871696"/>
            <a:ext cx="3070534"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15" name="Shape 764"/>
          <p:cNvSpPr/>
          <p:nvPr/>
        </p:nvSpPr>
        <p:spPr>
          <a:xfrm>
            <a:off x="8297945" y="2455546"/>
            <a:ext cx="927009"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#3</a:t>
            </a:r>
          </a:p>
        </p:txBody>
      </p:sp>
      <p:sp>
        <p:nvSpPr>
          <p:cNvPr id="17" name="Shape 766"/>
          <p:cNvSpPr/>
          <p:nvPr/>
        </p:nvSpPr>
        <p:spPr>
          <a:xfrm>
            <a:off x="8284188" y="4505337"/>
            <a:ext cx="3070534"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18" name="Shape 767"/>
          <p:cNvSpPr/>
          <p:nvPr/>
        </p:nvSpPr>
        <p:spPr>
          <a:xfrm>
            <a:off x="8297945" y="408918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#4</a:t>
            </a:r>
          </a:p>
        </p:txBody>
      </p:sp>
      <p:sp>
        <p:nvSpPr>
          <p:cNvPr id="20" name="Shape 769"/>
          <p:cNvSpPr/>
          <p:nvPr/>
        </p:nvSpPr>
        <p:spPr>
          <a:xfrm>
            <a:off x="815593" y="2871147"/>
            <a:ext cx="3070536"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21" name="Shape 770"/>
          <p:cNvSpPr/>
          <p:nvPr/>
        </p:nvSpPr>
        <p:spPr>
          <a:xfrm>
            <a:off x="2959119" y="2454997"/>
            <a:ext cx="927010"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#1</a:t>
            </a:r>
          </a:p>
        </p:txBody>
      </p:sp>
      <p:sp>
        <p:nvSpPr>
          <p:cNvPr id="23" name="Shape 772"/>
          <p:cNvSpPr/>
          <p:nvPr/>
        </p:nvSpPr>
        <p:spPr>
          <a:xfrm>
            <a:off x="815593" y="4504789"/>
            <a:ext cx="3070536"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gn="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24" name="Shape 773"/>
          <p:cNvSpPr/>
          <p:nvPr/>
        </p:nvSpPr>
        <p:spPr>
          <a:xfrm>
            <a:off x="2959119" y="4088639"/>
            <a:ext cx="927010"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cs typeface="+mn-ea"/>
                <a:sym typeface="+mn-lt"/>
              </a:rPr>
              <a:t>Step #2</a:t>
            </a:r>
          </a:p>
        </p:txBody>
      </p:sp>
      <p:sp>
        <p:nvSpPr>
          <p:cNvPr id="58" name="矩形 5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9" name="图表 58"/>
          <p:cNvGraphicFramePr/>
          <p:nvPr>
            <p:extLst>
              <p:ext uri="{D42A27DB-BD31-4B8C-83A1-F6EECF244321}">
                <p14:modId xmlns:p14="http://schemas.microsoft.com/office/powerpoint/2010/main" val="2042738750"/>
              </p:ext>
            </p:extLst>
          </p:nvPr>
        </p:nvGraphicFramePr>
        <p:xfrm>
          <a:off x="3562836" y="1567248"/>
          <a:ext cx="4991100" cy="4150783"/>
        </p:xfrm>
        <a:graphic>
          <a:graphicData uri="http://schemas.openxmlformats.org/drawingml/2006/chart">
            <c:chart xmlns:c="http://schemas.openxmlformats.org/drawingml/2006/chart" xmlns:r="http://schemas.openxmlformats.org/officeDocument/2006/relationships" r:id="rId4"/>
          </a:graphicData>
        </a:graphic>
      </p:graphicFrame>
      <p:grpSp>
        <p:nvGrpSpPr>
          <p:cNvPr id="61" name="组合 60"/>
          <p:cNvGrpSpPr/>
          <p:nvPr/>
        </p:nvGrpSpPr>
        <p:grpSpPr>
          <a:xfrm>
            <a:off x="4902519" y="2459317"/>
            <a:ext cx="2311735" cy="2311739"/>
            <a:chOff x="5242560" y="2423159"/>
            <a:chExt cx="2133600" cy="2133601"/>
          </a:xfrm>
        </p:grpSpPr>
        <p:sp>
          <p:nvSpPr>
            <p:cNvPr id="62" name="椭圆 61"/>
            <p:cNvSpPr/>
            <p:nvPr/>
          </p:nvSpPr>
          <p:spPr>
            <a:xfrm>
              <a:off x="5242560" y="2423160"/>
              <a:ext cx="2133600" cy="2133600"/>
            </a:xfrm>
            <a:prstGeom prst="ellipse">
              <a:avLst/>
            </a:prstGeom>
            <a:gradFill flip="none" rotWithShape="1">
              <a:gsLst>
                <a:gs pos="0">
                  <a:srgbClr val="F7F7F7"/>
                </a:gs>
                <a:gs pos="100000">
                  <a:schemeClr val="bg1">
                    <a:lumMod val="85000"/>
                  </a:schemeClr>
                </a:gs>
              </a:gsLst>
              <a:lin ang="2700000" scaled="1"/>
              <a:tileRect/>
            </a:gradFill>
            <a:ln>
              <a:noFill/>
            </a:ln>
            <a:effectLst>
              <a:outerShdw blurRad="177800" dist="1143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01" name="椭圆 100"/>
            <p:cNvSpPr/>
            <p:nvPr/>
          </p:nvSpPr>
          <p:spPr>
            <a:xfrm>
              <a:off x="5242560" y="2423159"/>
              <a:ext cx="2133600" cy="2133600"/>
            </a:xfrm>
            <a:prstGeom prst="ellipse">
              <a:avLst/>
            </a:prstGeom>
            <a:gradFill flip="none" rotWithShape="1">
              <a:gsLst>
                <a:gs pos="0">
                  <a:schemeClr val="bg1"/>
                </a:gs>
                <a:gs pos="64000">
                  <a:srgbClr val="F7F7F7"/>
                </a:gs>
                <a:gs pos="100000">
                  <a:srgbClr val="DCDCDC"/>
                </a:gs>
              </a:gsLst>
              <a:lin ang="2700000" scaled="1"/>
              <a:tileRect/>
            </a:gradFill>
            <a:ln>
              <a:noFill/>
            </a:ln>
            <a:effectLst>
              <a:innerShdw blurRad="635000" dist="165100" dir="2700000">
                <a:prstClr val="black">
                  <a:alpha val="1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02" name="组合 101"/>
          <p:cNvGrpSpPr/>
          <p:nvPr/>
        </p:nvGrpSpPr>
        <p:grpSpPr>
          <a:xfrm>
            <a:off x="5778565" y="3034747"/>
            <a:ext cx="485029" cy="402655"/>
            <a:chOff x="3132963" y="3140191"/>
            <a:chExt cx="645573" cy="535933"/>
          </a:xfrm>
          <a:solidFill>
            <a:schemeClr val="bg1">
              <a:lumMod val="50000"/>
            </a:schemeClr>
          </a:solidFill>
        </p:grpSpPr>
        <p:sp>
          <p:nvSpPr>
            <p:cNvPr id="10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109" name="文本框 108"/>
          <p:cNvSpPr txBox="1"/>
          <p:nvPr/>
        </p:nvSpPr>
        <p:spPr>
          <a:xfrm>
            <a:off x="5062819" y="3528142"/>
            <a:ext cx="2021075" cy="535531"/>
          </a:xfrm>
          <a:prstGeom prst="rect">
            <a:avLst/>
          </a:prstGeom>
        </p:spPr>
        <p:txBody>
          <a:bodyPr wrap="square">
            <a:spAutoFit/>
          </a:bodyPr>
          <a:lstStyle>
            <a:defPPr>
              <a:defRPr lang="zh-CN"/>
            </a:defPPr>
            <a:lvl1pPr algn="just">
              <a:lnSpc>
                <a:spcPct val="120000"/>
              </a:lnSpc>
              <a:defRPr sz="1200">
                <a:solidFill>
                  <a:schemeClr val="bg1">
                    <a:lumMod val="50000"/>
                    <a:alpha val="75000"/>
                  </a:schemeClr>
                </a:solidFill>
                <a:latin typeface="ITC Avant Garde Std Bk" panose="020B0502020202020204" pitchFamily="34" charset="0"/>
                <a:ea typeface="SimSun" panose="02010600030101010101" pitchFamily="2" charset="-122"/>
              </a:defRPr>
            </a:lvl1pPr>
          </a:lstStyle>
          <a:p>
            <a:pPr algn="ctr"/>
            <a:r>
              <a:rPr lang="zh-CN" altLang="en-US" sz="2400" dirty="0">
                <a:solidFill>
                  <a:schemeClr val="tx1">
                    <a:lumMod val="65000"/>
                    <a:lumOff val="35000"/>
                    <a:alpha val="75000"/>
                  </a:schemeClr>
                </a:solidFill>
                <a:latin typeface="方正正黑简体" panose="02000000000000000000" pitchFamily="2" charset="-122"/>
                <a:ea typeface="方正正黑简体" panose="02000000000000000000" pitchFamily="2" charset="-122"/>
              </a:rPr>
              <a:t>四大项目</a:t>
            </a:r>
          </a:p>
        </p:txBody>
      </p:sp>
      <p:cxnSp>
        <p:nvCxnSpPr>
          <p:cNvPr id="110" name="直接连接符 109"/>
          <p:cNvCxnSpPr/>
          <p:nvPr/>
        </p:nvCxnSpPr>
        <p:spPr>
          <a:xfrm>
            <a:off x="5460470" y="4000799"/>
            <a:ext cx="1219200" cy="0"/>
          </a:xfrm>
          <a:prstGeom prst="line">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831336"/>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0-#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0-#ppt_w/2"/>
                                              </p:val>
                                            </p:tav>
                                            <p:tav tm="100000">
                                              <p:val>
                                                <p:strVal val="#ppt_x"/>
                                              </p:val>
                                            </p:tav>
                                          </p:tavLst>
                                        </p:anim>
                                        <p:anim calcmode="lin" valueType="num">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1+#ppt_w/2"/>
                                              </p:val>
                                            </p:tav>
                                            <p:tav tm="100000">
                                              <p:val>
                                                <p:strVal val="#ppt_x"/>
                                              </p:val>
                                            </p:tav>
                                          </p:tavLst>
                                        </p:anim>
                                        <p:anim calcmode="lin" valueType="num">
                                          <p:cBhvr additive="base">
                                            <p:cTn id="24" dur="75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1+#ppt_w/2"/>
                                              </p:val>
                                            </p:tav>
                                            <p:tav tm="100000">
                                              <p:val>
                                                <p:strVal val="#ppt_x"/>
                                              </p:val>
                                            </p:tav>
                                          </p:tavLst>
                                        </p:anim>
                                        <p:anim calcmode="lin" valueType="num">
                                          <p:cBhvr additive="base">
                                            <p:cTn id="28" dur="75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1+#ppt_w/2"/>
                                              </p:val>
                                            </p:tav>
                                            <p:tav tm="100000">
                                              <p:val>
                                                <p:strVal val="#ppt_x"/>
                                              </p:val>
                                            </p:tav>
                                          </p:tavLst>
                                        </p:anim>
                                        <p:anim calcmode="lin" valueType="num">
                                          <p:cBhvr additive="base">
                                            <p:cTn id="32" dur="75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1+#ppt_w/2"/>
                                              </p:val>
                                            </p:tav>
                                            <p:tav tm="100000">
                                              <p:val>
                                                <p:strVal val="#ppt_x"/>
                                              </p:val>
                                            </p:tav>
                                          </p:tavLst>
                                        </p:anim>
                                        <p:anim calcmode="lin" valueType="num">
                                          <p:cBhvr additive="base">
                                            <p:cTn id="36" dur="75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500"/>
                                            <p:tgtEl>
                                              <p:spTgt spid="102"/>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wipe(left)">
                                          <p:cBhvr>
                                            <p:cTn id="54" dur="500"/>
                                            <p:tgtEl>
                                              <p:spTgt spid="110"/>
                                            </p:tgtEl>
                                          </p:cBhvr>
                                        </p:animEffect>
                                      </p:childTnLst>
                                    </p:cTn>
                                  </p:par>
                                  <p:par>
                                    <p:cTn id="55" presetID="2" presetClass="entr" presetSubtype="4" accel="60000" fill="hold" grpId="0" nodeType="withEffect" p14:presetBounceEnd="40000">
                                      <p:stCondLst>
                                        <p:cond delay="0"/>
                                      </p:stCondLst>
                                      <p:iterate type="lt">
                                        <p:tmPct val="10000"/>
                                      </p:iterate>
                                      <p:childTnLst>
                                        <p:set>
                                          <p:cBhvr>
                                            <p:cTn id="56" dur="1" fill="hold">
                                              <p:stCondLst>
                                                <p:cond delay="0"/>
                                              </p:stCondLst>
                                            </p:cTn>
                                            <p:tgtEl>
                                              <p:spTgt spid="109"/>
                                            </p:tgtEl>
                                            <p:attrNameLst>
                                              <p:attrName>style.visibility</p:attrName>
                                            </p:attrNameLst>
                                          </p:cBhvr>
                                          <p:to>
                                            <p:strVal val="visible"/>
                                          </p:to>
                                        </p:set>
                                        <p:anim calcmode="lin" valueType="num" p14:bounceEnd="40000">
                                          <p:cBhvr additive="base">
                                            <p:cTn id="57" dur="500" fill="hold"/>
                                            <p:tgtEl>
                                              <p:spTgt spid="10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109"/>
                                            </p:tgtEl>
                                            <p:attrNameLst>
                                              <p:attrName>ppt_y</p:attrName>
                                            </p:attrNameLst>
                                          </p:cBhvr>
                                          <p:tavLst>
                                            <p:tav tm="0">
                                              <p:val>
                                                <p:strVal val="1+#ppt_h/2"/>
                                              </p:val>
                                            </p:tav>
                                            <p:tav tm="100000">
                                              <p:val>
                                                <p:strVal val="#ppt_y"/>
                                              </p:val>
                                            </p:tav>
                                          </p:tavLst>
                                        </p:anim>
                                      </p:childTnLst>
                                    </p:cTn>
                                  </p:par>
                                </p:childTnLst>
                              </p:cTn>
                            </p:par>
                            <p:par>
                              <p:cTn id="59" fill="hold">
                                <p:stCondLst>
                                  <p:cond delay="5150"/>
                                </p:stCondLst>
                                <p:childTnLst>
                                  <p:par>
                                    <p:cTn id="60" presetID="22" presetClass="entr" presetSubtype="8"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left)">
                                          <p:cBhvr>
                                            <p:cTn id="62" dur="500"/>
                                            <p:tgtEl>
                                              <p:spTgt spid="60"/>
                                            </p:tgtEl>
                                          </p:cBhvr>
                                        </p:animEffect>
                                      </p:childTnLst>
                                    </p:cTn>
                                  </p:par>
                                </p:childTnLst>
                              </p:cTn>
                            </p:par>
                            <p:par>
                              <p:cTn id="63" fill="hold">
                                <p:stCondLst>
                                  <p:cond delay="5650"/>
                                </p:stCondLst>
                                <p:childTnLst>
                                  <p:par>
                                    <p:cTn id="64" presetID="2" presetClass="entr" presetSubtype="4" accel="60000" fill="hold" grpId="0" nodeType="afterEffect" p14:presetBounceEnd="40000">
                                      <p:stCondLst>
                                        <p:cond delay="0"/>
                                      </p:stCondLst>
                                      <p:childTnLst>
                                        <p:set>
                                          <p:cBhvr>
                                            <p:cTn id="65" dur="1" fill="hold">
                                              <p:stCondLst>
                                                <p:cond delay="0"/>
                                              </p:stCondLst>
                                            </p:cTn>
                                            <p:tgtEl>
                                              <p:spTgt spid="59">
                                                <p:graphicEl>
                                                  <a:chart seriesIdx="-4" categoryIdx="0" bldStep="category"/>
                                                </p:graphicEl>
                                              </p:spTgt>
                                            </p:tgtEl>
                                            <p:attrNameLst>
                                              <p:attrName>style.visibility</p:attrName>
                                            </p:attrNameLst>
                                          </p:cBhvr>
                                          <p:to>
                                            <p:strVal val="visible"/>
                                          </p:to>
                                        </p:set>
                                        <p:anim calcmode="lin" valueType="num" p14:bounceEnd="40000">
                                          <p:cBhvr additive="base">
                                            <p:cTn id="66" dur="500" fill="hold"/>
                                            <p:tgtEl>
                                              <p:spTgt spid="5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5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68" presetID="2" presetClass="entr" presetSubtype="4" accel="60000" fill="hold" grpId="0" nodeType="withEffect" p14:presetBounceEnd="40000">
                                      <p:stCondLst>
                                        <p:cond delay="200"/>
                                      </p:stCondLst>
                                      <p:childTnLst>
                                        <p:set>
                                          <p:cBhvr>
                                            <p:cTn id="69" dur="1" fill="hold">
                                              <p:stCondLst>
                                                <p:cond delay="0"/>
                                              </p:stCondLst>
                                            </p:cTn>
                                            <p:tgtEl>
                                              <p:spTgt spid="59">
                                                <p:graphicEl>
                                                  <a:chart seriesIdx="-4" categoryIdx="1" bldStep="category"/>
                                                </p:graphicEl>
                                              </p:spTgt>
                                            </p:tgtEl>
                                            <p:attrNameLst>
                                              <p:attrName>style.visibility</p:attrName>
                                            </p:attrNameLst>
                                          </p:cBhvr>
                                          <p:to>
                                            <p:strVal val="visible"/>
                                          </p:to>
                                        </p:set>
                                        <p:anim calcmode="lin" valueType="num" p14:bounceEnd="40000">
                                          <p:cBhvr additive="base">
                                            <p:cTn id="70" dur="500" fill="hold"/>
                                            <p:tgtEl>
                                              <p:spTgt spid="5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5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72" presetID="2" presetClass="entr" presetSubtype="4" accel="60000" fill="hold" grpId="0" nodeType="withEffect" p14:presetBounceEnd="40000">
                                      <p:stCondLst>
                                        <p:cond delay="400"/>
                                      </p:stCondLst>
                                      <p:childTnLst>
                                        <p:set>
                                          <p:cBhvr>
                                            <p:cTn id="73" dur="1" fill="hold">
                                              <p:stCondLst>
                                                <p:cond delay="0"/>
                                              </p:stCondLst>
                                            </p:cTn>
                                            <p:tgtEl>
                                              <p:spTgt spid="59">
                                                <p:graphicEl>
                                                  <a:chart seriesIdx="-4" categoryIdx="2" bldStep="category"/>
                                                </p:graphicEl>
                                              </p:spTgt>
                                            </p:tgtEl>
                                            <p:attrNameLst>
                                              <p:attrName>style.visibility</p:attrName>
                                            </p:attrNameLst>
                                          </p:cBhvr>
                                          <p:to>
                                            <p:strVal val="visible"/>
                                          </p:to>
                                        </p:set>
                                        <p:anim calcmode="lin" valueType="num" p14:bounceEnd="40000">
                                          <p:cBhvr additive="base">
                                            <p:cTn id="74" dur="500" fill="hold"/>
                                            <p:tgtEl>
                                              <p:spTgt spid="5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5" dur="500" fill="hold"/>
                                            <p:tgtEl>
                                              <p:spTgt spid="5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76" presetID="2" presetClass="entr" presetSubtype="4" accel="60000" fill="hold" grpId="0" nodeType="withEffect" p14:presetBounceEnd="40000">
                                      <p:stCondLst>
                                        <p:cond delay="650"/>
                                      </p:stCondLst>
                                      <p:childTnLst>
                                        <p:set>
                                          <p:cBhvr>
                                            <p:cTn id="77" dur="1" fill="hold">
                                              <p:stCondLst>
                                                <p:cond delay="0"/>
                                              </p:stCondLst>
                                            </p:cTn>
                                            <p:tgtEl>
                                              <p:spTgt spid="59">
                                                <p:graphicEl>
                                                  <a:chart seriesIdx="-4" categoryIdx="3" bldStep="category"/>
                                                </p:graphicEl>
                                              </p:spTgt>
                                            </p:tgtEl>
                                            <p:attrNameLst>
                                              <p:attrName>style.visibility</p:attrName>
                                            </p:attrNameLst>
                                          </p:cBhvr>
                                          <p:to>
                                            <p:strVal val="visible"/>
                                          </p:to>
                                        </p:set>
                                        <p:anim calcmode="lin" valueType="num" p14:bounceEnd="40000">
                                          <p:cBhvr additive="base">
                                            <p:cTn id="78" dur="500" fill="hold"/>
                                            <p:tgtEl>
                                              <p:spTgt spid="5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59">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14" grpId="0"/>
          <p:bldP spid="15" grpId="0" animBg="1"/>
          <p:bldP spid="17" grpId="0"/>
          <p:bldP spid="18" grpId="0" animBg="1"/>
          <p:bldP spid="20" grpId="0"/>
          <p:bldP spid="21" grpId="0" animBg="1"/>
          <p:bldP spid="23" grpId="0"/>
          <p:bldP spid="24" grpId="0" animBg="1"/>
          <p:bldP spid="58" grpId="0" animBg="1"/>
          <p:bldGraphic spid="59" grpId="0">
            <p:bldSub>
              <a:bldChart bld="category"/>
            </p:bldSub>
          </p:bldGraphic>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0-#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0-#ppt_w/2"/>
                                              </p:val>
                                            </p:tav>
                                            <p:tav tm="100000">
                                              <p:val>
                                                <p:strVal val="#ppt_x"/>
                                              </p:val>
                                            </p:tav>
                                          </p:tavLst>
                                        </p:anim>
                                        <p:anim calcmode="lin" valueType="num">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1+#ppt_w/2"/>
                                              </p:val>
                                            </p:tav>
                                            <p:tav tm="100000">
                                              <p:val>
                                                <p:strVal val="#ppt_x"/>
                                              </p:val>
                                            </p:tav>
                                          </p:tavLst>
                                        </p:anim>
                                        <p:anim calcmode="lin" valueType="num">
                                          <p:cBhvr additive="base">
                                            <p:cTn id="24" dur="75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1+#ppt_w/2"/>
                                              </p:val>
                                            </p:tav>
                                            <p:tav tm="100000">
                                              <p:val>
                                                <p:strVal val="#ppt_x"/>
                                              </p:val>
                                            </p:tav>
                                          </p:tavLst>
                                        </p:anim>
                                        <p:anim calcmode="lin" valueType="num">
                                          <p:cBhvr additive="base">
                                            <p:cTn id="28" dur="75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1+#ppt_w/2"/>
                                              </p:val>
                                            </p:tav>
                                            <p:tav tm="100000">
                                              <p:val>
                                                <p:strVal val="#ppt_x"/>
                                              </p:val>
                                            </p:tav>
                                          </p:tavLst>
                                        </p:anim>
                                        <p:anim calcmode="lin" valueType="num">
                                          <p:cBhvr additive="base">
                                            <p:cTn id="32" dur="75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1+#ppt_w/2"/>
                                              </p:val>
                                            </p:tav>
                                            <p:tav tm="100000">
                                              <p:val>
                                                <p:strVal val="#ppt_x"/>
                                              </p:val>
                                            </p:tav>
                                          </p:tavLst>
                                        </p:anim>
                                        <p:anim calcmode="lin" valueType="num">
                                          <p:cBhvr additive="base">
                                            <p:cTn id="36" dur="75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500"/>
                                            <p:tgtEl>
                                              <p:spTgt spid="102"/>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wipe(left)">
                                          <p:cBhvr>
                                            <p:cTn id="54" dur="500"/>
                                            <p:tgtEl>
                                              <p:spTgt spid="110"/>
                                            </p:tgtEl>
                                          </p:cBhvr>
                                        </p:animEffect>
                                      </p:childTnLst>
                                    </p:cTn>
                                  </p:par>
                                  <p:par>
                                    <p:cTn id="55" presetID="2" presetClass="entr" presetSubtype="4" accel="60000" fill="hold" grpId="0" nodeType="withEffect">
                                      <p:stCondLst>
                                        <p:cond delay="0"/>
                                      </p:stCondLst>
                                      <p:iterate type="lt">
                                        <p:tmPct val="10000"/>
                                      </p:iterate>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ppt_x"/>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childTnLst>
                              </p:cTn>
                            </p:par>
                            <p:par>
                              <p:cTn id="59" fill="hold">
                                <p:stCondLst>
                                  <p:cond delay="5150"/>
                                </p:stCondLst>
                                <p:childTnLst>
                                  <p:par>
                                    <p:cTn id="60" presetID="22" presetClass="entr" presetSubtype="8"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left)">
                                          <p:cBhvr>
                                            <p:cTn id="62" dur="500"/>
                                            <p:tgtEl>
                                              <p:spTgt spid="60"/>
                                            </p:tgtEl>
                                          </p:cBhvr>
                                        </p:animEffect>
                                      </p:childTnLst>
                                    </p:cTn>
                                  </p:par>
                                </p:childTnLst>
                              </p:cTn>
                            </p:par>
                            <p:par>
                              <p:cTn id="63" fill="hold">
                                <p:stCondLst>
                                  <p:cond delay="5650"/>
                                </p:stCondLst>
                                <p:childTnLst>
                                  <p:par>
                                    <p:cTn id="64" presetID="2" presetClass="entr" presetSubtype="4" accel="60000" fill="hold" grpId="0" nodeType="afterEffect">
                                      <p:stCondLst>
                                        <p:cond delay="0"/>
                                      </p:stCondLst>
                                      <p:childTnLst>
                                        <p:set>
                                          <p:cBhvr>
                                            <p:cTn id="65" dur="1" fill="hold">
                                              <p:stCondLst>
                                                <p:cond delay="0"/>
                                              </p:stCondLst>
                                            </p:cTn>
                                            <p:tgtEl>
                                              <p:spTgt spid="59">
                                                <p:graphicEl>
                                                  <a:chart seriesIdx="-4" categoryIdx="0" bldStep="category"/>
                                                </p:graphicEl>
                                              </p:spTgt>
                                            </p:tgtEl>
                                            <p:attrNameLst>
                                              <p:attrName>style.visibility</p:attrName>
                                            </p:attrNameLst>
                                          </p:cBhvr>
                                          <p:to>
                                            <p:strVal val="visible"/>
                                          </p:to>
                                        </p:set>
                                        <p:anim calcmode="lin" valueType="num">
                                          <p:cBhvr additive="base">
                                            <p:cTn id="66" dur="500" fill="hold"/>
                                            <p:tgtEl>
                                              <p:spTgt spid="5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67" dur="500" fill="hold"/>
                                            <p:tgtEl>
                                              <p:spTgt spid="5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68" presetID="2" presetClass="entr" presetSubtype="4" accel="60000" fill="hold" grpId="0" nodeType="withEffect">
                                      <p:stCondLst>
                                        <p:cond delay="200"/>
                                      </p:stCondLst>
                                      <p:childTnLst>
                                        <p:set>
                                          <p:cBhvr>
                                            <p:cTn id="69" dur="1" fill="hold">
                                              <p:stCondLst>
                                                <p:cond delay="0"/>
                                              </p:stCondLst>
                                            </p:cTn>
                                            <p:tgtEl>
                                              <p:spTgt spid="59">
                                                <p:graphicEl>
                                                  <a:chart seriesIdx="-4" categoryIdx="1" bldStep="category"/>
                                                </p:graphicEl>
                                              </p:spTgt>
                                            </p:tgtEl>
                                            <p:attrNameLst>
                                              <p:attrName>style.visibility</p:attrName>
                                            </p:attrNameLst>
                                          </p:cBhvr>
                                          <p:to>
                                            <p:strVal val="visible"/>
                                          </p:to>
                                        </p:set>
                                        <p:anim calcmode="lin" valueType="num">
                                          <p:cBhvr additive="base">
                                            <p:cTn id="70" dur="500" fill="hold"/>
                                            <p:tgtEl>
                                              <p:spTgt spid="5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71" dur="500" fill="hold"/>
                                            <p:tgtEl>
                                              <p:spTgt spid="5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72" presetID="2" presetClass="entr" presetSubtype="4" accel="60000" fill="hold" grpId="0" nodeType="withEffect">
                                      <p:stCondLst>
                                        <p:cond delay="400"/>
                                      </p:stCondLst>
                                      <p:childTnLst>
                                        <p:set>
                                          <p:cBhvr>
                                            <p:cTn id="73" dur="1" fill="hold">
                                              <p:stCondLst>
                                                <p:cond delay="0"/>
                                              </p:stCondLst>
                                            </p:cTn>
                                            <p:tgtEl>
                                              <p:spTgt spid="59">
                                                <p:graphicEl>
                                                  <a:chart seriesIdx="-4" categoryIdx="2" bldStep="category"/>
                                                </p:graphicEl>
                                              </p:spTgt>
                                            </p:tgtEl>
                                            <p:attrNameLst>
                                              <p:attrName>style.visibility</p:attrName>
                                            </p:attrNameLst>
                                          </p:cBhvr>
                                          <p:to>
                                            <p:strVal val="visible"/>
                                          </p:to>
                                        </p:set>
                                        <p:anim calcmode="lin" valueType="num">
                                          <p:cBhvr additive="base">
                                            <p:cTn id="74" dur="500" fill="hold"/>
                                            <p:tgtEl>
                                              <p:spTgt spid="5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75" dur="500" fill="hold"/>
                                            <p:tgtEl>
                                              <p:spTgt spid="5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76" presetID="2" presetClass="entr" presetSubtype="4" accel="60000" fill="hold" grpId="0" nodeType="withEffect">
                                      <p:stCondLst>
                                        <p:cond delay="650"/>
                                      </p:stCondLst>
                                      <p:childTnLst>
                                        <p:set>
                                          <p:cBhvr>
                                            <p:cTn id="77" dur="1" fill="hold">
                                              <p:stCondLst>
                                                <p:cond delay="0"/>
                                              </p:stCondLst>
                                            </p:cTn>
                                            <p:tgtEl>
                                              <p:spTgt spid="59">
                                                <p:graphicEl>
                                                  <a:chart seriesIdx="-4" categoryIdx="3" bldStep="category"/>
                                                </p:graphicEl>
                                              </p:spTgt>
                                            </p:tgtEl>
                                            <p:attrNameLst>
                                              <p:attrName>style.visibility</p:attrName>
                                            </p:attrNameLst>
                                          </p:cBhvr>
                                          <p:to>
                                            <p:strVal val="visible"/>
                                          </p:to>
                                        </p:set>
                                        <p:anim calcmode="lin" valueType="num">
                                          <p:cBhvr additive="base">
                                            <p:cTn id="78" dur="500" fill="hold"/>
                                            <p:tgtEl>
                                              <p:spTgt spid="5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79" dur="500" fill="hold"/>
                                            <p:tgtEl>
                                              <p:spTgt spid="59">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14" grpId="0"/>
          <p:bldP spid="15" grpId="0" animBg="1"/>
          <p:bldP spid="17" grpId="0"/>
          <p:bldP spid="18" grpId="0" animBg="1"/>
          <p:bldP spid="20" grpId="0"/>
          <p:bldP spid="21" grpId="0" animBg="1"/>
          <p:bldP spid="23" grpId="0"/>
          <p:bldP spid="24" grpId="0" animBg="1"/>
          <p:bldP spid="58" grpId="0" animBg="1"/>
          <p:bldGraphic spid="59" grpId="0">
            <p:bldSub>
              <a:bldChart bld="category"/>
            </p:bldSub>
          </p:bldGraphic>
          <p:bldP spid="10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rgbClr val="000000">
                      <a:lumMod val="65000"/>
                      <a:lumOff val="35000"/>
                    </a:srgbClr>
                  </a:solidFill>
                  <a:latin typeface="Century Gothic" panose="020B0502020202020204" pitchFamily="34" charset="0"/>
                  <a:cs typeface="+mn-ea"/>
                  <a:sym typeface="+mn-lt"/>
                </a:rPr>
                <a:t>04</a:t>
              </a:r>
              <a:endParaRPr lang="zh-CN" altLang="en-US" sz="4000" kern="0" dirty="0">
                <a:solidFill>
                  <a:srgbClr val="000000">
                    <a:lumMod val="65000"/>
                    <a:lumOff val="35000"/>
                  </a:srgb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809303" y="2514238"/>
            <a:ext cx="341632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solidFill>
                  <a:schemeClr val="accent2"/>
                </a:solidFill>
              </a:rPr>
              <a:t>工作计划</a:t>
            </a:r>
            <a:r>
              <a:rPr lang="zh-CN" altLang="en-US" dirty="0">
                <a:solidFill>
                  <a:schemeClr val="tx1"/>
                </a:solidFill>
              </a:rPr>
              <a:t>的方法</a:t>
            </a:r>
          </a:p>
        </p:txBody>
      </p:sp>
      <p:sp>
        <p:nvSpPr>
          <p:cNvPr id="25" name="文本框 24"/>
          <p:cNvSpPr txBox="1"/>
          <p:nvPr/>
        </p:nvSpPr>
        <p:spPr>
          <a:xfrm>
            <a:off x="6809303" y="3091439"/>
            <a:ext cx="3727680" cy="261610"/>
          </a:xfrm>
          <a:prstGeom prst="rect">
            <a:avLst/>
          </a:prstGeom>
          <a:noFill/>
        </p:spPr>
        <p:txBody>
          <a:bodyPr wrap="square" rtlCol="0">
            <a:spAutoFit/>
          </a:bodyPr>
          <a:lstStyle/>
          <a:p>
            <a:r>
              <a:rPr lang="en-US" altLang="zh-CN" sz="1100" dirty="0">
                <a:solidFill>
                  <a:srgbClr val="000000">
                    <a:lumMod val="65000"/>
                    <a:lumOff val="35000"/>
                  </a:srgbClr>
                </a:solidFill>
                <a:latin typeface="微软雅黑"/>
              </a:rPr>
              <a:t>PLEASE CLICK HERE TO ADD YOUR TITLE CONTENT</a:t>
            </a:r>
          </a:p>
        </p:txBody>
      </p:sp>
      <p:sp>
        <p:nvSpPr>
          <p:cNvPr id="26" name="圆角矩形 25"/>
          <p:cNvSpPr/>
          <p:nvPr/>
        </p:nvSpPr>
        <p:spPr>
          <a:xfrm>
            <a:off x="686645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26"/>
          <p:cNvSpPr txBox="1"/>
          <p:nvPr/>
        </p:nvSpPr>
        <p:spPr>
          <a:xfrm>
            <a:off x="6823089" y="3460764"/>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制定工作思路并逐步实施</a:t>
            </a:r>
            <a:endParaRPr lang="en-US" altLang="zh-CN" sz="900" dirty="0">
              <a:solidFill>
                <a:srgbClr val="000000">
                  <a:lumMod val="50000"/>
                  <a:lumOff val="50000"/>
                </a:srgbClr>
              </a:solidFill>
              <a:latin typeface="微软雅黑"/>
            </a:endParaRPr>
          </a:p>
        </p:txBody>
      </p:sp>
      <p:sp>
        <p:nvSpPr>
          <p:cNvPr id="28" name="文本框 27"/>
          <p:cNvSpPr txBox="1"/>
          <p:nvPr/>
        </p:nvSpPr>
        <p:spPr>
          <a:xfrm>
            <a:off x="6823089" y="3773756"/>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团队及个人能力提升计划</a:t>
            </a:r>
            <a:endParaRPr lang="en-US" altLang="zh-CN" sz="900" dirty="0">
              <a:solidFill>
                <a:srgbClr val="000000">
                  <a:lumMod val="50000"/>
                  <a:lumOff val="50000"/>
                </a:srgbClr>
              </a:solidFill>
              <a:latin typeface="微软雅黑"/>
            </a:endParaRPr>
          </a:p>
        </p:txBody>
      </p:sp>
      <p:sp>
        <p:nvSpPr>
          <p:cNvPr id="29" name="文本框 28"/>
          <p:cNvSpPr txBox="1"/>
          <p:nvPr/>
        </p:nvSpPr>
        <p:spPr>
          <a:xfrm>
            <a:off x="6823089" y="4086748"/>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新时代新起点迎改革春风</a:t>
            </a:r>
            <a:endParaRPr lang="en-US" altLang="zh-CN" sz="900" dirty="0">
              <a:solidFill>
                <a:srgbClr val="000000">
                  <a:lumMod val="50000"/>
                  <a:lumOff val="50000"/>
                </a:srgbClr>
              </a:solidFill>
              <a:latin typeface="微软雅黑"/>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15296302"/>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24932" y="-3153028"/>
            <a:ext cx="6311948" cy="6008653"/>
            <a:chOff x="5713365" y="-3153028"/>
            <a:chExt cx="6311948" cy="6008653"/>
          </a:xfrm>
        </p:grpSpPr>
        <p:grpSp>
          <p:nvGrpSpPr>
            <p:cNvPr id="402" name="组合 401"/>
            <p:cNvGrpSpPr/>
            <p:nvPr/>
          </p:nvGrpSpPr>
          <p:grpSpPr>
            <a:xfrm>
              <a:off x="8085157" y="-1579282"/>
              <a:ext cx="587486" cy="1728000"/>
              <a:chOff x="8085157" y="5279067"/>
              <a:chExt cx="587486" cy="1728000"/>
            </a:xfrm>
          </p:grpSpPr>
          <p:sp>
            <p:nvSpPr>
              <p:cNvPr id="403"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4" name="椭圆 403"/>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08" name="组合 407"/>
            <p:cNvGrpSpPr/>
            <p:nvPr/>
          </p:nvGrpSpPr>
          <p:grpSpPr>
            <a:xfrm>
              <a:off x="8930899" y="-1838751"/>
              <a:ext cx="771066" cy="2268000"/>
              <a:chOff x="8930899" y="5019598"/>
              <a:chExt cx="771066" cy="2268000"/>
            </a:xfrm>
          </p:grpSpPr>
          <p:sp>
            <p:nvSpPr>
              <p:cNvPr id="409"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0" name="椭圆 409"/>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4" name="组合 413"/>
            <p:cNvGrpSpPr/>
            <p:nvPr/>
          </p:nvGrpSpPr>
          <p:grpSpPr>
            <a:xfrm>
              <a:off x="8491539" y="-3153028"/>
              <a:ext cx="1248391" cy="3672000"/>
              <a:chOff x="8491539" y="3705321"/>
              <a:chExt cx="1248391" cy="3672000"/>
            </a:xfrm>
          </p:grpSpPr>
          <p:sp>
            <p:nvSpPr>
              <p:cNvPr id="415"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6" name="椭圆 415"/>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7" name="组合 416"/>
            <p:cNvGrpSpPr/>
            <p:nvPr/>
          </p:nvGrpSpPr>
          <p:grpSpPr>
            <a:xfrm>
              <a:off x="7678206" y="-2685027"/>
              <a:ext cx="905695" cy="2664001"/>
              <a:chOff x="7678206" y="4173322"/>
              <a:chExt cx="905695" cy="2664001"/>
            </a:xfrm>
          </p:grpSpPr>
          <p:sp>
            <p:nvSpPr>
              <p:cNvPr id="418"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9" name="椭圆 418"/>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0" name="组合 419"/>
            <p:cNvGrpSpPr/>
            <p:nvPr/>
          </p:nvGrpSpPr>
          <p:grpSpPr>
            <a:xfrm>
              <a:off x="8158768" y="-2346784"/>
              <a:ext cx="942412" cy="2772000"/>
              <a:chOff x="8158768" y="4511565"/>
              <a:chExt cx="942412" cy="2772000"/>
            </a:xfrm>
          </p:grpSpPr>
          <p:sp>
            <p:nvSpPr>
              <p:cNvPr id="421"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2" name="椭圆 421"/>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3" name="组合 422"/>
            <p:cNvGrpSpPr/>
            <p:nvPr/>
          </p:nvGrpSpPr>
          <p:grpSpPr>
            <a:xfrm>
              <a:off x="11309411" y="-847185"/>
              <a:ext cx="715902" cy="1980000"/>
              <a:chOff x="11309411" y="6011164"/>
              <a:chExt cx="715902" cy="1980000"/>
            </a:xfrm>
          </p:grpSpPr>
          <p:sp>
            <p:nvSpPr>
              <p:cNvPr id="424"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5" name="椭圆 424"/>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6" name="组合 425"/>
            <p:cNvGrpSpPr/>
            <p:nvPr/>
          </p:nvGrpSpPr>
          <p:grpSpPr>
            <a:xfrm>
              <a:off x="9272737" y="-684692"/>
              <a:ext cx="868978" cy="2556000"/>
              <a:chOff x="9272737" y="6173657"/>
              <a:chExt cx="868978" cy="2556000"/>
            </a:xfrm>
          </p:grpSpPr>
          <p:sp>
            <p:nvSpPr>
              <p:cNvPr id="427"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8" name="椭圆 427"/>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9" name="组合 428"/>
            <p:cNvGrpSpPr/>
            <p:nvPr/>
          </p:nvGrpSpPr>
          <p:grpSpPr>
            <a:xfrm>
              <a:off x="8447464" y="-1278114"/>
              <a:ext cx="1174957" cy="3455999"/>
              <a:chOff x="8447464" y="5580235"/>
              <a:chExt cx="1174957" cy="3455999"/>
            </a:xfrm>
          </p:grpSpPr>
          <p:sp>
            <p:nvSpPr>
              <p:cNvPr id="430"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1" name="椭圆 430"/>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2" name="组合 431"/>
            <p:cNvGrpSpPr/>
            <p:nvPr/>
          </p:nvGrpSpPr>
          <p:grpSpPr>
            <a:xfrm>
              <a:off x="5713365" y="-2216284"/>
              <a:ext cx="1358547" cy="3996000"/>
              <a:chOff x="5713365" y="4642065"/>
              <a:chExt cx="1358547" cy="3996000"/>
            </a:xfrm>
          </p:grpSpPr>
          <p:sp>
            <p:nvSpPr>
              <p:cNvPr id="433"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4" name="椭圆 433"/>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5" name="组合 434"/>
            <p:cNvGrpSpPr/>
            <p:nvPr/>
          </p:nvGrpSpPr>
          <p:grpSpPr>
            <a:xfrm>
              <a:off x="7146608" y="-1854039"/>
              <a:ext cx="820027" cy="2412000"/>
              <a:chOff x="7146608" y="5004310"/>
              <a:chExt cx="820027" cy="2412000"/>
            </a:xfrm>
          </p:grpSpPr>
          <p:sp>
            <p:nvSpPr>
              <p:cNvPr id="436"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7" name="椭圆 436"/>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8" name="组合 437"/>
            <p:cNvGrpSpPr/>
            <p:nvPr/>
          </p:nvGrpSpPr>
          <p:grpSpPr>
            <a:xfrm>
              <a:off x="6965950" y="-2432198"/>
              <a:ext cx="879620" cy="2555999"/>
              <a:chOff x="6965950" y="4426151"/>
              <a:chExt cx="879620" cy="2555999"/>
            </a:xfrm>
          </p:grpSpPr>
          <p:sp>
            <p:nvSpPr>
              <p:cNvPr id="439"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0" name="椭圆 439"/>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5" name="组合 464"/>
            <p:cNvGrpSpPr/>
            <p:nvPr/>
          </p:nvGrpSpPr>
          <p:grpSpPr>
            <a:xfrm>
              <a:off x="7245345" y="-1392019"/>
              <a:ext cx="1358542" cy="3996000"/>
              <a:chOff x="7245345" y="5466330"/>
              <a:chExt cx="1358542" cy="3996000"/>
            </a:xfrm>
          </p:grpSpPr>
          <p:sp>
            <p:nvSpPr>
              <p:cNvPr id="466"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7" name="椭圆 466"/>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8" name="组合 467"/>
            <p:cNvGrpSpPr/>
            <p:nvPr/>
          </p:nvGrpSpPr>
          <p:grpSpPr>
            <a:xfrm>
              <a:off x="6696365" y="-1511431"/>
              <a:ext cx="917938" cy="2700000"/>
              <a:chOff x="6696365" y="5346918"/>
              <a:chExt cx="917938" cy="2700000"/>
            </a:xfrm>
          </p:grpSpPr>
          <p:sp>
            <p:nvSpPr>
              <p:cNvPr id="469"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0" name="椭圆 469"/>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1" name="组合 470"/>
            <p:cNvGrpSpPr/>
            <p:nvPr/>
          </p:nvGrpSpPr>
          <p:grpSpPr>
            <a:xfrm>
              <a:off x="6245184" y="-600374"/>
              <a:ext cx="1174953" cy="3455999"/>
              <a:chOff x="6245184" y="6257975"/>
              <a:chExt cx="1174953" cy="3455999"/>
            </a:xfrm>
          </p:grpSpPr>
          <p:sp>
            <p:nvSpPr>
              <p:cNvPr id="472"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3" name="椭圆 472"/>
              <p:cNvSpPr>
                <a:spLocks noChangeAspect="1"/>
              </p:cNvSpPr>
              <p:nvPr/>
            </p:nvSpPr>
            <p:spPr>
              <a:xfrm>
                <a:off x="6298564" y="6257975"/>
                <a:ext cx="1068195" cy="1068198"/>
              </a:xfrm>
              <a:prstGeom prst="cub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7" name="组合 476"/>
            <p:cNvGrpSpPr/>
            <p:nvPr/>
          </p:nvGrpSpPr>
          <p:grpSpPr>
            <a:xfrm>
              <a:off x="9417129" y="-1960953"/>
              <a:ext cx="1077041" cy="3168000"/>
              <a:chOff x="9417129" y="4897396"/>
              <a:chExt cx="1077041" cy="3168000"/>
            </a:xfrm>
          </p:grpSpPr>
          <p:sp>
            <p:nvSpPr>
              <p:cNvPr id="478"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9" name="椭圆 478"/>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0" name="组合 479"/>
            <p:cNvGrpSpPr/>
            <p:nvPr/>
          </p:nvGrpSpPr>
          <p:grpSpPr>
            <a:xfrm>
              <a:off x="10073620" y="-1211944"/>
              <a:ext cx="632480" cy="1692000"/>
              <a:chOff x="10073620" y="5646405"/>
              <a:chExt cx="632480" cy="1692000"/>
            </a:xfrm>
          </p:grpSpPr>
          <p:sp>
            <p:nvSpPr>
              <p:cNvPr id="481"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2" name="椭圆 481"/>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3" name="组合 482"/>
            <p:cNvGrpSpPr/>
            <p:nvPr/>
          </p:nvGrpSpPr>
          <p:grpSpPr>
            <a:xfrm>
              <a:off x="10231003" y="-614663"/>
              <a:ext cx="1077041" cy="3168000"/>
              <a:chOff x="10231003" y="6243686"/>
              <a:chExt cx="1077041" cy="3168000"/>
            </a:xfrm>
          </p:grpSpPr>
          <p:sp>
            <p:nvSpPr>
              <p:cNvPr id="484"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5" name="椭圆 484"/>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20" name="弧形 19"/>
          <p:cNvSpPr/>
          <p:nvPr/>
        </p:nvSpPr>
        <p:spPr>
          <a:xfrm rot="289784" flipH="1">
            <a:off x="9702091" y="-1490000"/>
            <a:ext cx="4663613" cy="4767943"/>
          </a:xfrm>
          <a:prstGeom prst="arc">
            <a:avLst>
              <a:gd name="adj1" fmla="val 1279359"/>
              <a:gd name="adj2" fmla="val 188280"/>
            </a:avLst>
          </a:prstGeom>
          <a:ln>
            <a:solidFill>
              <a:schemeClr val="bg1">
                <a:lumMod val="7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sp>
        <p:nvSpPr>
          <p:cNvPr id="53" name="任意多边形 52"/>
          <p:cNvSpPr/>
          <p:nvPr/>
        </p:nvSpPr>
        <p:spPr>
          <a:xfrm>
            <a:off x="-57150" y="5408413"/>
            <a:ext cx="12325350" cy="1330769"/>
          </a:xfrm>
          <a:custGeom>
            <a:avLst/>
            <a:gdLst>
              <a:gd name="connsiteX0" fmla="*/ 0 w 12325350"/>
              <a:gd name="connsiteY0" fmla="*/ 859037 h 1330769"/>
              <a:gd name="connsiteX1" fmla="*/ 323850 w 12325350"/>
              <a:gd name="connsiteY1" fmla="*/ 478037 h 1330769"/>
              <a:gd name="connsiteX2" fmla="*/ 638175 w 12325350"/>
              <a:gd name="connsiteY2" fmla="*/ 220862 h 1330769"/>
              <a:gd name="connsiteX3" fmla="*/ 895350 w 12325350"/>
              <a:gd name="connsiteY3" fmla="*/ 97037 h 1330769"/>
              <a:gd name="connsiteX4" fmla="*/ 1200150 w 12325350"/>
              <a:gd name="connsiteY4" fmla="*/ 135137 h 1330769"/>
              <a:gd name="connsiteX5" fmla="*/ 1419225 w 12325350"/>
              <a:gd name="connsiteY5" fmla="*/ 306587 h 1330769"/>
              <a:gd name="connsiteX6" fmla="*/ 1800225 w 12325350"/>
              <a:gd name="connsiteY6" fmla="*/ 754262 h 1330769"/>
              <a:gd name="connsiteX7" fmla="*/ 2105025 w 12325350"/>
              <a:gd name="connsiteY7" fmla="*/ 1040012 h 1330769"/>
              <a:gd name="connsiteX8" fmla="*/ 2305050 w 12325350"/>
              <a:gd name="connsiteY8" fmla="*/ 1173362 h 1330769"/>
              <a:gd name="connsiteX9" fmla="*/ 2533650 w 12325350"/>
              <a:gd name="connsiteY9" fmla="*/ 1240037 h 1330769"/>
              <a:gd name="connsiteX10" fmla="*/ 3000375 w 12325350"/>
              <a:gd name="connsiteY10" fmla="*/ 1173362 h 1330769"/>
              <a:gd name="connsiteX11" fmla="*/ 3914775 w 12325350"/>
              <a:gd name="connsiteY11" fmla="*/ 639962 h 1330769"/>
              <a:gd name="connsiteX12" fmla="*/ 4629150 w 12325350"/>
              <a:gd name="connsiteY12" fmla="*/ 230387 h 1330769"/>
              <a:gd name="connsiteX13" fmla="*/ 5124450 w 12325350"/>
              <a:gd name="connsiteY13" fmla="*/ 58937 h 1330769"/>
              <a:gd name="connsiteX14" fmla="*/ 5495925 w 12325350"/>
              <a:gd name="connsiteY14" fmla="*/ 30362 h 1330769"/>
              <a:gd name="connsiteX15" fmla="*/ 6181725 w 12325350"/>
              <a:gd name="connsiteY15" fmla="*/ 468512 h 1330769"/>
              <a:gd name="connsiteX16" fmla="*/ 6781800 w 12325350"/>
              <a:gd name="connsiteY16" fmla="*/ 1154312 h 1330769"/>
              <a:gd name="connsiteX17" fmla="*/ 7191375 w 12325350"/>
              <a:gd name="connsiteY17" fmla="*/ 1325762 h 1330769"/>
              <a:gd name="connsiteX18" fmla="*/ 7648575 w 12325350"/>
              <a:gd name="connsiteY18" fmla="*/ 1020962 h 1330769"/>
              <a:gd name="connsiteX19" fmla="*/ 8181975 w 12325350"/>
              <a:gd name="connsiteY19" fmla="*/ 316112 h 1330769"/>
              <a:gd name="connsiteX20" fmla="*/ 8505825 w 12325350"/>
              <a:gd name="connsiteY20" fmla="*/ 68462 h 1330769"/>
              <a:gd name="connsiteX21" fmla="*/ 8848725 w 12325350"/>
              <a:gd name="connsiteY21" fmla="*/ 163712 h 1330769"/>
              <a:gd name="connsiteX22" fmla="*/ 9391650 w 12325350"/>
              <a:gd name="connsiteY22" fmla="*/ 782837 h 1330769"/>
              <a:gd name="connsiteX23" fmla="*/ 9839325 w 12325350"/>
              <a:gd name="connsiteY23" fmla="*/ 1230512 h 1330769"/>
              <a:gd name="connsiteX24" fmla="*/ 10267950 w 12325350"/>
              <a:gd name="connsiteY24" fmla="*/ 1240037 h 1330769"/>
              <a:gd name="connsiteX25" fmla="*/ 10839450 w 12325350"/>
              <a:gd name="connsiteY25" fmla="*/ 782837 h 1330769"/>
              <a:gd name="connsiteX26" fmla="*/ 11153775 w 12325350"/>
              <a:gd name="connsiteY26" fmla="*/ 487562 h 1330769"/>
              <a:gd name="connsiteX27" fmla="*/ 11563350 w 12325350"/>
              <a:gd name="connsiteY27" fmla="*/ 354212 h 1330769"/>
              <a:gd name="connsiteX28" fmla="*/ 11896725 w 12325350"/>
              <a:gd name="connsiteY28" fmla="*/ 439937 h 1330769"/>
              <a:gd name="connsiteX29" fmla="*/ 12325350 w 12325350"/>
              <a:gd name="connsiteY29" fmla="*/ 763787 h 1330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325350" h="1330769">
                <a:moveTo>
                  <a:pt x="0" y="859037"/>
                </a:moveTo>
                <a:cubicBezTo>
                  <a:pt x="108744" y="721718"/>
                  <a:pt x="217488" y="584399"/>
                  <a:pt x="323850" y="478037"/>
                </a:cubicBezTo>
                <a:cubicBezTo>
                  <a:pt x="430212" y="371675"/>
                  <a:pt x="542925" y="284362"/>
                  <a:pt x="638175" y="220862"/>
                </a:cubicBezTo>
                <a:cubicBezTo>
                  <a:pt x="733425" y="157362"/>
                  <a:pt x="801688" y="111324"/>
                  <a:pt x="895350" y="97037"/>
                </a:cubicBezTo>
                <a:cubicBezTo>
                  <a:pt x="989012" y="82750"/>
                  <a:pt x="1112838" y="100212"/>
                  <a:pt x="1200150" y="135137"/>
                </a:cubicBezTo>
                <a:cubicBezTo>
                  <a:pt x="1287462" y="170062"/>
                  <a:pt x="1319213" y="203400"/>
                  <a:pt x="1419225" y="306587"/>
                </a:cubicBezTo>
                <a:cubicBezTo>
                  <a:pt x="1519237" y="409774"/>
                  <a:pt x="1685925" y="632025"/>
                  <a:pt x="1800225" y="754262"/>
                </a:cubicBezTo>
                <a:cubicBezTo>
                  <a:pt x="1914525" y="876499"/>
                  <a:pt x="2020888" y="970162"/>
                  <a:pt x="2105025" y="1040012"/>
                </a:cubicBezTo>
                <a:cubicBezTo>
                  <a:pt x="2189163" y="1109862"/>
                  <a:pt x="2233613" y="1140025"/>
                  <a:pt x="2305050" y="1173362"/>
                </a:cubicBezTo>
                <a:cubicBezTo>
                  <a:pt x="2376487" y="1206699"/>
                  <a:pt x="2417763" y="1240037"/>
                  <a:pt x="2533650" y="1240037"/>
                </a:cubicBezTo>
                <a:cubicBezTo>
                  <a:pt x="2649537" y="1240037"/>
                  <a:pt x="2770188" y="1273374"/>
                  <a:pt x="3000375" y="1173362"/>
                </a:cubicBezTo>
                <a:cubicBezTo>
                  <a:pt x="3230562" y="1073350"/>
                  <a:pt x="3914775" y="639962"/>
                  <a:pt x="3914775" y="639962"/>
                </a:cubicBezTo>
                <a:cubicBezTo>
                  <a:pt x="4186238" y="482799"/>
                  <a:pt x="4427538" y="327224"/>
                  <a:pt x="4629150" y="230387"/>
                </a:cubicBezTo>
                <a:cubicBezTo>
                  <a:pt x="4830763" y="133549"/>
                  <a:pt x="4979988" y="92274"/>
                  <a:pt x="5124450" y="58937"/>
                </a:cubicBezTo>
                <a:cubicBezTo>
                  <a:pt x="5268913" y="25599"/>
                  <a:pt x="5319713" y="-37900"/>
                  <a:pt x="5495925" y="30362"/>
                </a:cubicBezTo>
                <a:cubicBezTo>
                  <a:pt x="5672137" y="98624"/>
                  <a:pt x="5967412" y="281187"/>
                  <a:pt x="6181725" y="468512"/>
                </a:cubicBezTo>
                <a:cubicBezTo>
                  <a:pt x="6396038" y="655837"/>
                  <a:pt x="6613525" y="1011437"/>
                  <a:pt x="6781800" y="1154312"/>
                </a:cubicBezTo>
                <a:cubicBezTo>
                  <a:pt x="6950075" y="1297187"/>
                  <a:pt x="7046913" y="1347987"/>
                  <a:pt x="7191375" y="1325762"/>
                </a:cubicBezTo>
                <a:cubicBezTo>
                  <a:pt x="7335837" y="1303537"/>
                  <a:pt x="7483475" y="1189237"/>
                  <a:pt x="7648575" y="1020962"/>
                </a:cubicBezTo>
                <a:cubicBezTo>
                  <a:pt x="7813675" y="852687"/>
                  <a:pt x="8039100" y="474862"/>
                  <a:pt x="8181975" y="316112"/>
                </a:cubicBezTo>
                <a:cubicBezTo>
                  <a:pt x="8324850" y="157362"/>
                  <a:pt x="8394700" y="93862"/>
                  <a:pt x="8505825" y="68462"/>
                </a:cubicBezTo>
                <a:cubicBezTo>
                  <a:pt x="8616950" y="43062"/>
                  <a:pt x="8701087" y="44649"/>
                  <a:pt x="8848725" y="163712"/>
                </a:cubicBezTo>
                <a:cubicBezTo>
                  <a:pt x="8996363" y="282775"/>
                  <a:pt x="9226550" y="605037"/>
                  <a:pt x="9391650" y="782837"/>
                </a:cubicBezTo>
                <a:cubicBezTo>
                  <a:pt x="9556750" y="960637"/>
                  <a:pt x="9693275" y="1154312"/>
                  <a:pt x="9839325" y="1230512"/>
                </a:cubicBezTo>
                <a:cubicBezTo>
                  <a:pt x="9985375" y="1306712"/>
                  <a:pt x="10101263" y="1314649"/>
                  <a:pt x="10267950" y="1240037"/>
                </a:cubicBezTo>
                <a:cubicBezTo>
                  <a:pt x="10434637" y="1165425"/>
                  <a:pt x="10691813" y="908249"/>
                  <a:pt x="10839450" y="782837"/>
                </a:cubicBezTo>
                <a:cubicBezTo>
                  <a:pt x="10987087" y="657425"/>
                  <a:pt x="11033125" y="558999"/>
                  <a:pt x="11153775" y="487562"/>
                </a:cubicBezTo>
                <a:cubicBezTo>
                  <a:pt x="11274425" y="416125"/>
                  <a:pt x="11439525" y="362149"/>
                  <a:pt x="11563350" y="354212"/>
                </a:cubicBezTo>
                <a:cubicBezTo>
                  <a:pt x="11687175" y="346274"/>
                  <a:pt x="11769725" y="371674"/>
                  <a:pt x="11896725" y="439937"/>
                </a:cubicBezTo>
                <a:cubicBezTo>
                  <a:pt x="12023725" y="508199"/>
                  <a:pt x="12174537" y="635993"/>
                  <a:pt x="12325350" y="763787"/>
                </a:cubicBezTo>
              </a:path>
            </a:pathLst>
          </a:custGeom>
          <a:noFill/>
          <a:ln w="25400" cap="rnd" cmpd="sng" algn="ctr">
            <a:solidFill>
              <a:srgbClr val="7C7C7C"/>
            </a:solidFill>
            <a:prstDash val="dash"/>
            <a:miter lim="800000"/>
          </a:ln>
          <a:effectLst/>
        </p:spPr>
        <p:txBody>
          <a:bodyPr rtlCol="0" anchor="ctr"/>
          <a:lstStyle/>
          <a:p>
            <a:pPr algn="ctr"/>
            <a:endParaRPr lang="zh-CN" altLang="en-US" kern="0">
              <a:solidFill>
                <a:prstClr val="white"/>
              </a:solidFill>
              <a:cs typeface="+mn-ea"/>
              <a:sym typeface="+mn-lt"/>
            </a:endParaRPr>
          </a:p>
        </p:txBody>
      </p:sp>
      <p:grpSp>
        <p:nvGrpSpPr>
          <p:cNvPr id="2" name="组合 1"/>
          <p:cNvGrpSpPr/>
          <p:nvPr/>
        </p:nvGrpSpPr>
        <p:grpSpPr>
          <a:xfrm>
            <a:off x="466871" y="5167055"/>
            <a:ext cx="1008000" cy="2936689"/>
            <a:chOff x="466871" y="5154355"/>
            <a:chExt cx="1008000" cy="2936689"/>
          </a:xfrm>
        </p:grpSpPr>
        <p:sp>
          <p:nvSpPr>
            <p:cNvPr id="48" name="等腰三角形 9"/>
            <p:cNvSpPr/>
            <p:nvPr/>
          </p:nvSpPr>
          <p:spPr>
            <a:xfrm rot="10800000">
              <a:off x="466871" y="5608198"/>
              <a:ext cx="1008000" cy="248284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517029" y="5154355"/>
              <a:ext cx="907686" cy="907687"/>
            </a:xfrm>
            <a:prstGeom prst="cub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p:nvPr/>
        </p:nvGrpSpPr>
        <p:grpSpPr>
          <a:xfrm>
            <a:off x="1745295" y="6092326"/>
            <a:ext cx="741401" cy="2160000"/>
            <a:chOff x="1770695" y="6092326"/>
            <a:chExt cx="741401" cy="2160000"/>
          </a:xfrm>
        </p:grpSpPr>
        <p:sp>
          <p:nvSpPr>
            <p:cNvPr id="51" name="等腰三角形 9"/>
            <p:cNvSpPr/>
            <p:nvPr/>
          </p:nvSpPr>
          <p:spPr>
            <a:xfrm rot="10800000">
              <a:off x="1770695" y="6426137"/>
              <a:ext cx="741401" cy="1826189"/>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1807586" y="6092326"/>
              <a:ext cx="669600" cy="669605"/>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127820" y="6074100"/>
            <a:ext cx="605980" cy="1656000"/>
            <a:chOff x="3127820" y="6086800"/>
            <a:chExt cx="605980" cy="1656000"/>
          </a:xfrm>
        </p:grpSpPr>
        <p:sp>
          <p:nvSpPr>
            <p:cNvPr id="76" name="等腰三角形 9"/>
            <p:cNvSpPr/>
            <p:nvPr/>
          </p:nvSpPr>
          <p:spPr>
            <a:xfrm rot="10800000">
              <a:off x="3127820" y="6342722"/>
              <a:ext cx="605980" cy="1400078"/>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3174892" y="6086800"/>
              <a:ext cx="513356" cy="51336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a:off x="4445045" y="5183458"/>
            <a:ext cx="864000" cy="2517173"/>
            <a:chOff x="4445045" y="5208858"/>
            <a:chExt cx="864000" cy="2517173"/>
          </a:xfrm>
        </p:grpSpPr>
        <p:sp>
          <p:nvSpPr>
            <p:cNvPr id="79" name="等腰三角形 9"/>
            <p:cNvSpPr/>
            <p:nvPr/>
          </p:nvSpPr>
          <p:spPr>
            <a:xfrm rot="10800000">
              <a:off x="4445045" y="5597868"/>
              <a:ext cx="864000" cy="2128163"/>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4488037" y="5208858"/>
              <a:ext cx="780326" cy="780329"/>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6"/>
          <p:cNvGrpSpPr/>
          <p:nvPr/>
        </p:nvGrpSpPr>
        <p:grpSpPr>
          <a:xfrm>
            <a:off x="5845726" y="5660469"/>
            <a:ext cx="1037968" cy="3024000"/>
            <a:chOff x="5845726" y="5660469"/>
            <a:chExt cx="1037968" cy="3024000"/>
          </a:xfrm>
        </p:grpSpPr>
        <p:sp>
          <p:nvSpPr>
            <p:cNvPr id="82" name="等腰三角形 9"/>
            <p:cNvSpPr/>
            <p:nvPr/>
          </p:nvSpPr>
          <p:spPr>
            <a:xfrm rot="10800000">
              <a:off x="5845726" y="6127805"/>
              <a:ext cx="1037968" cy="2556664"/>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5897374" y="5660469"/>
              <a:ext cx="937446" cy="937447"/>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7"/>
          <p:cNvGrpSpPr/>
          <p:nvPr/>
        </p:nvGrpSpPr>
        <p:grpSpPr>
          <a:xfrm>
            <a:off x="8682069" y="5544686"/>
            <a:ext cx="654812" cy="1783018"/>
            <a:chOff x="8682069" y="5557386"/>
            <a:chExt cx="654812" cy="1783018"/>
          </a:xfrm>
        </p:grpSpPr>
        <p:sp>
          <p:nvSpPr>
            <p:cNvPr id="85" name="等腰三角形 9"/>
            <p:cNvSpPr/>
            <p:nvPr/>
          </p:nvSpPr>
          <p:spPr>
            <a:xfrm rot="10800000">
              <a:off x="8682069" y="5832938"/>
              <a:ext cx="654812" cy="150746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8733927" y="5557386"/>
              <a:ext cx="552731" cy="55274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1" name="组合 30"/>
          <p:cNvGrpSpPr/>
          <p:nvPr/>
        </p:nvGrpSpPr>
        <p:grpSpPr>
          <a:xfrm>
            <a:off x="11330422" y="5471913"/>
            <a:ext cx="716685" cy="2088000"/>
            <a:chOff x="11330422" y="5408413"/>
            <a:chExt cx="716685" cy="2088000"/>
          </a:xfrm>
        </p:grpSpPr>
        <p:sp>
          <p:nvSpPr>
            <p:cNvPr id="88" name="等腰三角形 9"/>
            <p:cNvSpPr/>
            <p:nvPr/>
          </p:nvSpPr>
          <p:spPr>
            <a:xfrm rot="10800000">
              <a:off x="11330422" y="5731097"/>
              <a:ext cx="716685" cy="176531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11366083" y="5408413"/>
              <a:ext cx="647278" cy="647285"/>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1" name="文本框 90"/>
          <p:cNvSpPr txBox="1"/>
          <p:nvPr/>
        </p:nvSpPr>
        <p:spPr>
          <a:xfrm>
            <a:off x="8684150" y="488031"/>
            <a:ext cx="934871" cy="1200329"/>
          </a:xfrm>
          <a:prstGeom prst="rect">
            <a:avLst/>
          </a:prstGeom>
          <a:noFill/>
        </p:spPr>
        <p:txBody>
          <a:bodyPr wrap="none" rtlCol="0">
            <a:spAutoFit/>
          </a:bodyPr>
          <a:lstStyle/>
          <a:p>
            <a:r>
              <a:rPr lang="en-US" altLang="zh-CN" sz="7200" dirty="0">
                <a:solidFill>
                  <a:srgbClr val="000000">
                    <a:lumMod val="75000"/>
                    <a:lumOff val="25000"/>
                  </a:srgbClr>
                </a:solidFill>
                <a:effectLst>
                  <a:reflection blurRad="12700" stA="40000" endPos="40000" dist="12700" dir="5400000" sy="-100000" algn="bl" rotWithShape="0"/>
                </a:effectLst>
                <a:latin typeface="Century Gothic" panose="020B0502020202020204" pitchFamily="34" charset="0"/>
                <a:cs typeface="+mn-ea"/>
                <a:sym typeface="+mn-lt"/>
              </a:rPr>
              <a:t>C</a:t>
            </a:r>
            <a:endParaRPr lang="zh-CN" altLang="en-US" sz="7200" dirty="0">
              <a:solidFill>
                <a:srgbClr val="000000">
                  <a:lumMod val="75000"/>
                  <a:lumOff val="25000"/>
                </a:srgbClr>
              </a:solidFill>
              <a:effectLst>
                <a:reflection blurRad="12700" stA="40000" endPos="40000" dist="12700" dir="5400000" sy="-100000" algn="bl" rotWithShape="0"/>
              </a:effectLst>
              <a:latin typeface="Century Gothic" panose="020B0502020202020204" pitchFamily="34" charset="0"/>
              <a:cs typeface="+mn-ea"/>
              <a:sym typeface="+mn-lt"/>
            </a:endParaRPr>
          </a:p>
        </p:txBody>
      </p:sp>
      <p:sp>
        <p:nvSpPr>
          <p:cNvPr id="92" name="文本框 91"/>
          <p:cNvSpPr txBox="1"/>
          <p:nvPr/>
        </p:nvSpPr>
        <p:spPr>
          <a:xfrm>
            <a:off x="9909062" y="670223"/>
            <a:ext cx="1981633" cy="923330"/>
          </a:xfrm>
          <a:prstGeom prst="rect">
            <a:avLst/>
          </a:prstGeom>
          <a:noFill/>
        </p:spPr>
        <p:txBody>
          <a:bodyPr wrap="none" rtlCol="0">
            <a:spAutoFit/>
          </a:bodyPr>
          <a:lstStyle/>
          <a:p>
            <a:r>
              <a:rPr lang="en-US" altLang="zh-CN" sz="5400" dirty="0">
                <a:solidFill>
                  <a:srgbClr val="000000">
                    <a:lumMod val="75000"/>
                    <a:lumOff val="25000"/>
                  </a:srgbClr>
                </a:solidFill>
                <a:effectLst>
                  <a:reflection blurRad="12700" stA="40000" endPos="25000" dist="6350" dir="5400000" sy="-100000" algn="bl" rotWithShape="0"/>
                </a:effectLst>
                <a:latin typeface="Century Gothic" panose="020B0502020202020204" pitchFamily="34" charset="0"/>
                <a:cs typeface="+mn-ea"/>
                <a:sym typeface="+mn-lt"/>
              </a:rPr>
              <a:t>nents</a:t>
            </a:r>
            <a:endParaRPr lang="zh-CN" altLang="en-US" sz="5400" dirty="0">
              <a:solidFill>
                <a:srgbClr val="000000">
                  <a:lumMod val="75000"/>
                  <a:lumOff val="25000"/>
                </a:srgbClr>
              </a:solidFill>
              <a:effectLst>
                <a:reflection blurRad="12700" stA="40000" endPos="25000" dist="6350" dir="5400000" sy="-100000" algn="bl" rotWithShape="0"/>
              </a:effectLst>
              <a:latin typeface="Century Gothic" panose="020B0502020202020204" pitchFamily="34" charset="0"/>
              <a:cs typeface="+mn-ea"/>
              <a:sym typeface="+mn-lt"/>
            </a:endParaRPr>
          </a:p>
        </p:txBody>
      </p:sp>
      <p:grpSp>
        <p:nvGrpSpPr>
          <p:cNvPr id="102" name="PA_组合 101"/>
          <p:cNvGrpSpPr/>
          <p:nvPr>
            <p:custDataLst>
              <p:tags r:id="rId1"/>
            </p:custDataLst>
          </p:nvPr>
        </p:nvGrpSpPr>
        <p:grpSpPr>
          <a:xfrm>
            <a:off x="9451052" y="1012462"/>
            <a:ext cx="550414" cy="1410330"/>
            <a:chOff x="4385852" y="5208858"/>
            <a:chExt cx="982385" cy="2517173"/>
          </a:xfrm>
        </p:grpSpPr>
        <p:sp>
          <p:nvSpPr>
            <p:cNvPr id="103" name="等腰三角形 9"/>
            <p:cNvSpPr/>
            <p:nvPr/>
          </p:nvSpPr>
          <p:spPr>
            <a:xfrm rot="10800000">
              <a:off x="4385852" y="5597868"/>
              <a:ext cx="982385" cy="212816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4" name="立方体 103"/>
            <p:cNvSpPr>
              <a:spLocks noChangeAspect="1"/>
            </p:cNvSpPr>
            <p:nvPr/>
          </p:nvSpPr>
          <p:spPr>
            <a:xfrm>
              <a:off x="4488037" y="5208858"/>
              <a:ext cx="780326" cy="780329"/>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 name="椭圆 12"/>
          <p:cNvSpPr>
            <a:spLocks noChangeAspect="1"/>
          </p:cNvSpPr>
          <p:nvPr/>
        </p:nvSpPr>
        <p:spPr>
          <a:xfrm>
            <a:off x="2152071"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1</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15" name="文本框 14"/>
          <p:cNvSpPr txBox="1"/>
          <p:nvPr/>
        </p:nvSpPr>
        <p:spPr>
          <a:xfrm>
            <a:off x="2791591" y="2422792"/>
            <a:ext cx="3416320" cy="523220"/>
          </a:xfrm>
          <a:prstGeom prst="rect">
            <a:avLst/>
          </a:prstGeom>
          <a:noFill/>
        </p:spPr>
        <p:txBody>
          <a:bodyPr wrap="none" rtlCol="0">
            <a:spAutoFit/>
          </a:bodyPr>
          <a:lstStyle>
            <a:defPPr>
              <a:defRPr lang="zh-CN"/>
            </a:defPPr>
            <a:lvl1pPr>
              <a:defRPr sz="2800">
                <a:solidFill>
                  <a:schemeClr val="tx1">
                    <a:lumMod val="75000"/>
                    <a:lumOff val="25000"/>
                  </a:schemeClr>
                </a:solidFill>
                <a:cs typeface="+mn-ea"/>
              </a:defRPr>
            </a:lvl1pPr>
          </a:lstStyle>
          <a:p>
            <a:r>
              <a:rPr lang="zh-CN" altLang="en-US" dirty="0">
                <a:sym typeface="+mn-lt"/>
              </a:rPr>
              <a:t>如何做个高效能员工</a:t>
            </a:r>
            <a:endParaRPr lang="en-US" altLang="zh-CN" dirty="0">
              <a:sym typeface="+mn-lt"/>
            </a:endParaRPr>
          </a:p>
        </p:txBody>
      </p:sp>
      <p:sp>
        <p:nvSpPr>
          <p:cNvPr id="17" name="文本框 16"/>
          <p:cNvSpPr txBox="1"/>
          <p:nvPr/>
        </p:nvSpPr>
        <p:spPr>
          <a:xfrm>
            <a:off x="2791591" y="2785125"/>
            <a:ext cx="2971035" cy="287771"/>
          </a:xfrm>
          <a:prstGeom prst="rect">
            <a:avLst/>
          </a:prstGeom>
          <a:noFill/>
        </p:spPr>
        <p:txBody>
          <a:bodyPr wrap="square" rtlCol="0">
            <a:spAutoFit/>
          </a:bodyPr>
          <a:lstStyle/>
          <a:p>
            <a:pPr lvl="0"/>
            <a:r>
              <a:rPr lang="en-US" altLang="zh-CN" sz="1200">
                <a:solidFill>
                  <a:prstClr val="white">
                    <a:lumMod val="65000"/>
                  </a:prstClr>
                </a:solidFill>
                <a:cs typeface="+mn-ea"/>
                <a:sym typeface="+mn-lt"/>
              </a:rPr>
              <a:t>PLEASE ADD YOUR TITLE CONTENT HERE</a:t>
            </a:r>
            <a:endParaRPr lang="en-US" altLang="zh-CN" sz="1200" dirty="0">
              <a:solidFill>
                <a:prstClr val="white">
                  <a:lumMod val="65000"/>
                </a:prstClr>
              </a:solidFill>
              <a:cs typeface="+mn-ea"/>
              <a:sym typeface="+mn-lt"/>
            </a:endParaRPr>
          </a:p>
        </p:txBody>
      </p:sp>
      <p:sp>
        <p:nvSpPr>
          <p:cNvPr id="19" name="椭圆 18"/>
          <p:cNvSpPr>
            <a:spLocks noChangeAspect="1"/>
          </p:cNvSpPr>
          <p:nvPr/>
        </p:nvSpPr>
        <p:spPr>
          <a:xfrm>
            <a:off x="6566362"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2</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1" name="文本框 20"/>
          <p:cNvSpPr txBox="1"/>
          <p:nvPr/>
        </p:nvSpPr>
        <p:spPr>
          <a:xfrm>
            <a:off x="7205882" y="2422792"/>
            <a:ext cx="1620957" cy="523220"/>
          </a:xfrm>
          <a:prstGeom prst="rect">
            <a:avLst/>
          </a:prstGeom>
          <a:noFill/>
        </p:spPr>
        <p:txBody>
          <a:bodyPr wrap="none" rtlCol="0">
            <a:spAutoFit/>
          </a:bodyPr>
          <a:lstStyle/>
          <a:p>
            <a:r>
              <a:rPr lang="zh-CN" altLang="en-US" sz="2800" dirty="0">
                <a:solidFill>
                  <a:schemeClr val="tx1">
                    <a:lumMod val="75000"/>
                    <a:lumOff val="25000"/>
                  </a:schemeClr>
                </a:solidFill>
                <a:cs typeface="+mn-ea"/>
                <a:sym typeface="+mn-lt"/>
              </a:rPr>
              <a:t>目标管理</a:t>
            </a:r>
            <a:endParaRPr lang="en-US" altLang="zh-CN" sz="2800" dirty="0">
              <a:solidFill>
                <a:schemeClr val="tx1">
                  <a:lumMod val="75000"/>
                  <a:lumOff val="25000"/>
                </a:schemeClr>
              </a:solidFill>
              <a:cs typeface="+mn-ea"/>
              <a:sym typeface="+mn-lt"/>
            </a:endParaRPr>
          </a:p>
        </p:txBody>
      </p:sp>
      <p:sp>
        <p:nvSpPr>
          <p:cNvPr id="22" name="文本框 21"/>
          <p:cNvSpPr txBox="1"/>
          <p:nvPr/>
        </p:nvSpPr>
        <p:spPr>
          <a:xfrm>
            <a:off x="7205882" y="2785125"/>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
        <p:nvSpPr>
          <p:cNvPr id="24" name="椭圆 23"/>
          <p:cNvSpPr>
            <a:spLocks noChangeAspect="1"/>
          </p:cNvSpPr>
          <p:nvPr/>
        </p:nvSpPr>
        <p:spPr>
          <a:xfrm>
            <a:off x="2152071"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3</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5" name="文本框 24"/>
          <p:cNvSpPr txBox="1"/>
          <p:nvPr/>
        </p:nvSpPr>
        <p:spPr>
          <a:xfrm>
            <a:off x="2791591" y="3678145"/>
            <a:ext cx="2698175" cy="523220"/>
          </a:xfrm>
          <a:prstGeom prst="rect">
            <a:avLst/>
          </a:prstGeom>
          <a:noFill/>
        </p:spPr>
        <p:txBody>
          <a:bodyPr wrap="none" rtlCol="0">
            <a:spAutoFit/>
          </a:bodyPr>
          <a:lstStyle/>
          <a:p>
            <a:r>
              <a:rPr lang="zh-CN" altLang="en-US" sz="2800" dirty="0">
                <a:solidFill>
                  <a:schemeClr val="tx1">
                    <a:lumMod val="75000"/>
                    <a:lumOff val="25000"/>
                  </a:schemeClr>
                </a:solidFill>
                <a:cs typeface="+mn-ea"/>
                <a:sym typeface="+mn-lt"/>
              </a:rPr>
              <a:t>计划与计划工作</a:t>
            </a:r>
            <a:endParaRPr lang="en-US" altLang="zh-CN" sz="2800" dirty="0">
              <a:solidFill>
                <a:schemeClr val="tx1">
                  <a:lumMod val="75000"/>
                  <a:lumOff val="25000"/>
                </a:schemeClr>
              </a:solidFill>
              <a:cs typeface="+mn-ea"/>
              <a:sym typeface="+mn-lt"/>
            </a:endParaRPr>
          </a:p>
        </p:txBody>
      </p:sp>
      <p:sp>
        <p:nvSpPr>
          <p:cNvPr id="26" name="文本框 25"/>
          <p:cNvSpPr txBox="1"/>
          <p:nvPr/>
        </p:nvSpPr>
        <p:spPr>
          <a:xfrm>
            <a:off x="2791591" y="4040478"/>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
        <p:nvSpPr>
          <p:cNvPr id="28" name="椭圆 27"/>
          <p:cNvSpPr>
            <a:spLocks noChangeAspect="1"/>
          </p:cNvSpPr>
          <p:nvPr/>
        </p:nvSpPr>
        <p:spPr>
          <a:xfrm>
            <a:off x="6566362"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4</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9" name="文本框 28"/>
          <p:cNvSpPr txBox="1"/>
          <p:nvPr/>
        </p:nvSpPr>
        <p:spPr>
          <a:xfrm>
            <a:off x="7205882" y="3678145"/>
            <a:ext cx="2698175" cy="523220"/>
          </a:xfrm>
          <a:prstGeom prst="rect">
            <a:avLst/>
          </a:prstGeom>
          <a:noFill/>
        </p:spPr>
        <p:txBody>
          <a:bodyPr wrap="none" rtlCol="0">
            <a:spAutoFit/>
          </a:bodyPr>
          <a:lstStyle/>
          <a:p>
            <a:r>
              <a:rPr lang="zh-CN" altLang="en-US" sz="2800" dirty="0">
                <a:solidFill>
                  <a:schemeClr val="tx1">
                    <a:lumMod val="75000"/>
                    <a:lumOff val="25000"/>
                  </a:schemeClr>
                </a:solidFill>
                <a:cs typeface="+mn-ea"/>
                <a:sym typeface="+mn-lt"/>
              </a:rPr>
              <a:t>计划工作的方法</a:t>
            </a:r>
            <a:endParaRPr lang="en-US" altLang="zh-CN" sz="2800" dirty="0">
              <a:solidFill>
                <a:schemeClr val="tx1">
                  <a:lumMod val="75000"/>
                  <a:lumOff val="25000"/>
                </a:schemeClr>
              </a:solidFill>
              <a:cs typeface="+mn-ea"/>
              <a:sym typeface="+mn-lt"/>
            </a:endParaRPr>
          </a:p>
        </p:txBody>
      </p:sp>
      <p:sp>
        <p:nvSpPr>
          <p:cNvPr id="30" name="文本框 29"/>
          <p:cNvSpPr txBox="1"/>
          <p:nvPr/>
        </p:nvSpPr>
        <p:spPr>
          <a:xfrm>
            <a:off x="7205882" y="4040478"/>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Tree>
    <p:extLst>
      <p:ext uri="{BB962C8B-B14F-4D97-AF65-F5344CB8AC3E}">
        <p14:creationId xmlns:p14="http://schemas.microsoft.com/office/powerpoint/2010/main" val="4133310920"/>
      </p:ext>
    </p:extLst>
  </p:cSld>
  <p:clrMapOvr>
    <a:masterClrMapping/>
  </p:clrMapOvr>
  <mc:AlternateContent xmlns:mc="http://schemas.openxmlformats.org/markup-compatibility/2006" xmlns:p14="http://schemas.microsoft.com/office/powerpoint/2010/main">
    <mc:Choice Requires="p14">
      <p:transition spd="slow" p14:dur="25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42" presetClass="path" presetSubtype="0" decel="100000" fill="hold" nodeType="withEffect">
                                      <p:stCondLst>
                                        <p:cond delay="0"/>
                                      </p:stCondLst>
                                      <p:childTnLst>
                                        <p:animMotion origin="layout" path="M 3.75E-6 -2.96296E-6 L 3.75E-6 0.12917 " pathEditMode="relative" rAng="0" ptsTypes="AA">
                                          <p:cBhvr>
                                            <p:cTn id="9" dur="1250" spd="-100000" fill="hold"/>
                                            <p:tgtEl>
                                              <p:spTgt spid="102"/>
                                            </p:tgtEl>
                                            <p:attrNameLst>
                                              <p:attrName>ppt_x</p:attrName>
                                              <p:attrName>ppt_y</p:attrName>
                                            </p:attrNameLst>
                                          </p:cBhvr>
                                          <p:rCtr x="0" y="6458"/>
                                        </p:animMotion>
                                      </p:childTnLst>
                                    </p:cTn>
                                  </p:par>
                                  <p:par>
                                    <p:cTn id="10" presetID="10" presetClass="entr" presetSubtype="0"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750"/>
                                            <p:tgtEl>
                                              <p:spTgt spid="91"/>
                                            </p:tgtEl>
                                          </p:cBhvr>
                                        </p:animEffect>
                                      </p:childTnLst>
                                    </p:cTn>
                                  </p:par>
                                  <p:par>
                                    <p:cTn id="13" presetID="35" presetClass="path" presetSubtype="0" decel="100000" fill="hold" grpId="1" nodeType="withEffect">
                                      <p:stCondLst>
                                        <p:cond delay="0"/>
                                      </p:stCondLst>
                                      <p:childTnLst>
                                        <p:animMotion origin="layout" path="M -8.33333E-7 -4.81481E-6 L -0.11901 -4.81481E-6 " pathEditMode="relative" rAng="0" ptsTypes="AA">
                                          <p:cBhvr>
                                            <p:cTn id="14" dur="1250" spd="-100000" fill="hold"/>
                                            <p:tgtEl>
                                              <p:spTgt spid="91"/>
                                            </p:tgtEl>
                                            <p:attrNameLst>
                                              <p:attrName>ppt_x</p:attrName>
                                              <p:attrName>ppt_y</p:attrName>
                                            </p:attrNameLst>
                                          </p:cBhvr>
                                          <p:rCtr x="-5951" y="0"/>
                                        </p:animMotion>
                                      </p:childTnLst>
                                    </p:cTn>
                                  </p:par>
                                  <p:par>
                                    <p:cTn id="15" presetID="10" presetClass="entr" presetSubtype="0"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750"/>
                                            <p:tgtEl>
                                              <p:spTgt spid="92"/>
                                            </p:tgtEl>
                                          </p:cBhvr>
                                        </p:animEffect>
                                      </p:childTnLst>
                                    </p:cTn>
                                  </p:par>
                                  <p:par>
                                    <p:cTn id="18" presetID="63" presetClass="path" presetSubtype="0" decel="100000" fill="hold" grpId="1" nodeType="withEffect">
                                      <p:stCondLst>
                                        <p:cond delay="0"/>
                                      </p:stCondLst>
                                      <p:childTnLst>
                                        <p:animMotion origin="layout" path="M -4.16667E-7 3.7037E-6 L 0.09037 3.7037E-6 " pathEditMode="relative" rAng="0" ptsTypes="AA">
                                          <p:cBhvr>
                                            <p:cTn id="19" dur="1250" spd="-100000" fill="hold"/>
                                            <p:tgtEl>
                                              <p:spTgt spid="92"/>
                                            </p:tgtEl>
                                            <p:attrNameLst>
                                              <p:attrName>ppt_x</p:attrName>
                                              <p:attrName>ppt_y</p:attrName>
                                            </p:attrNameLst>
                                          </p:cBhvr>
                                          <p:rCtr x="4518" y="0"/>
                                        </p:animMotion>
                                      </p:childTnLst>
                                    </p:cTn>
                                  </p:par>
                                  <p:par>
                                    <p:cTn id="20" presetID="22" presetClass="entr" presetSubtype="8"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3000"/>
                                            <p:tgtEl>
                                              <p:spTgt spid="53"/>
                                            </p:tgtEl>
                                          </p:cBhvr>
                                        </p:animEffect>
                                      </p:childTnLst>
                                    </p:cTn>
                                  </p:par>
                                  <p:par>
                                    <p:cTn id="23" presetID="2" presetClass="entr" presetSubtype="4" fill="hold" nodeType="withEffect" p14:presetBounceEnd="66667">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66667">
                                          <p:cBhvr additive="base">
                                            <p:cTn id="25" dur="1500" fill="hold"/>
                                            <p:tgtEl>
                                              <p:spTgt spid="2"/>
                                            </p:tgtEl>
                                            <p:attrNameLst>
                                              <p:attrName>ppt_x</p:attrName>
                                            </p:attrNameLst>
                                          </p:cBhvr>
                                          <p:tavLst>
                                            <p:tav tm="0">
                                              <p:val>
                                                <p:strVal val="#ppt_x"/>
                                              </p:val>
                                            </p:tav>
                                            <p:tav tm="100000">
                                              <p:val>
                                                <p:strVal val="#ppt_x"/>
                                              </p:val>
                                            </p:tav>
                                          </p:tavLst>
                                        </p:anim>
                                        <p:anim calcmode="lin" valueType="num" p14:bounceEnd="66667">
                                          <p:cBhvr additive="base">
                                            <p:cTn id="26" dur="1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14:presetBounceEnd="66667">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14:bounceEnd="66667">
                                          <p:cBhvr additive="base">
                                            <p:cTn id="29" dur="1500" fill="hold"/>
                                            <p:tgtEl>
                                              <p:spTgt spid="3"/>
                                            </p:tgtEl>
                                            <p:attrNameLst>
                                              <p:attrName>ppt_x</p:attrName>
                                            </p:attrNameLst>
                                          </p:cBhvr>
                                          <p:tavLst>
                                            <p:tav tm="0">
                                              <p:val>
                                                <p:strVal val="#ppt_x"/>
                                              </p:val>
                                            </p:tav>
                                            <p:tav tm="100000">
                                              <p:val>
                                                <p:strVal val="#ppt_x"/>
                                              </p:val>
                                            </p:tav>
                                          </p:tavLst>
                                        </p:anim>
                                        <p:anim calcmode="lin" valueType="num" p14:bounceEnd="66667">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14:presetBounceEnd="66667">
                                      <p:stCondLst>
                                        <p:cond delay="500"/>
                                      </p:stCondLst>
                                      <p:childTnLst>
                                        <p:set>
                                          <p:cBhvr>
                                            <p:cTn id="32" dur="1" fill="hold">
                                              <p:stCondLst>
                                                <p:cond delay="0"/>
                                              </p:stCondLst>
                                            </p:cTn>
                                            <p:tgtEl>
                                              <p:spTgt spid="5"/>
                                            </p:tgtEl>
                                            <p:attrNameLst>
                                              <p:attrName>style.visibility</p:attrName>
                                            </p:attrNameLst>
                                          </p:cBhvr>
                                          <p:to>
                                            <p:strVal val="visible"/>
                                          </p:to>
                                        </p:set>
                                        <p:anim calcmode="lin" valueType="num" p14:bounceEnd="66667">
                                          <p:cBhvr additive="base">
                                            <p:cTn id="33" dur="1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34" dur="1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14:presetBounceEnd="66667">
                                      <p:stCondLst>
                                        <p:cond delay="750"/>
                                      </p:stCondLst>
                                      <p:childTnLst>
                                        <p:set>
                                          <p:cBhvr>
                                            <p:cTn id="36" dur="1" fill="hold">
                                              <p:stCondLst>
                                                <p:cond delay="0"/>
                                              </p:stCondLst>
                                            </p:cTn>
                                            <p:tgtEl>
                                              <p:spTgt spid="6"/>
                                            </p:tgtEl>
                                            <p:attrNameLst>
                                              <p:attrName>style.visibility</p:attrName>
                                            </p:attrNameLst>
                                          </p:cBhvr>
                                          <p:to>
                                            <p:strVal val="visible"/>
                                          </p:to>
                                        </p:set>
                                        <p:anim calcmode="lin" valueType="num" p14:bounceEnd="66667">
                                          <p:cBhvr additive="base">
                                            <p:cTn id="37" dur="1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38" dur="1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66667">
                                      <p:stCondLst>
                                        <p:cond delay="1000"/>
                                      </p:stCondLst>
                                      <p:childTnLst>
                                        <p:set>
                                          <p:cBhvr>
                                            <p:cTn id="40" dur="1" fill="hold">
                                              <p:stCondLst>
                                                <p:cond delay="0"/>
                                              </p:stCondLst>
                                            </p:cTn>
                                            <p:tgtEl>
                                              <p:spTgt spid="7"/>
                                            </p:tgtEl>
                                            <p:attrNameLst>
                                              <p:attrName>style.visibility</p:attrName>
                                            </p:attrNameLst>
                                          </p:cBhvr>
                                          <p:to>
                                            <p:strVal val="visible"/>
                                          </p:to>
                                        </p:set>
                                        <p:anim calcmode="lin" valueType="num" p14:bounceEnd="66667">
                                          <p:cBhvr additive="base">
                                            <p:cTn id="41" dur="1500" fill="hold"/>
                                            <p:tgtEl>
                                              <p:spTgt spid="7"/>
                                            </p:tgtEl>
                                            <p:attrNameLst>
                                              <p:attrName>ppt_x</p:attrName>
                                            </p:attrNameLst>
                                          </p:cBhvr>
                                          <p:tavLst>
                                            <p:tav tm="0">
                                              <p:val>
                                                <p:strVal val="#ppt_x"/>
                                              </p:val>
                                            </p:tav>
                                            <p:tav tm="100000">
                                              <p:val>
                                                <p:strVal val="#ppt_x"/>
                                              </p:val>
                                            </p:tav>
                                          </p:tavLst>
                                        </p:anim>
                                        <p:anim calcmode="lin" valueType="num" p14:bounceEnd="66667">
                                          <p:cBhvr additive="base">
                                            <p:cTn id="42" dur="1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66667">
                                      <p:stCondLst>
                                        <p:cond delay="1500"/>
                                      </p:stCondLst>
                                      <p:childTnLst>
                                        <p:set>
                                          <p:cBhvr>
                                            <p:cTn id="44" dur="1" fill="hold">
                                              <p:stCondLst>
                                                <p:cond delay="0"/>
                                              </p:stCondLst>
                                            </p:cTn>
                                            <p:tgtEl>
                                              <p:spTgt spid="8"/>
                                            </p:tgtEl>
                                            <p:attrNameLst>
                                              <p:attrName>style.visibility</p:attrName>
                                            </p:attrNameLst>
                                          </p:cBhvr>
                                          <p:to>
                                            <p:strVal val="visible"/>
                                          </p:to>
                                        </p:set>
                                        <p:anim calcmode="lin" valueType="num" p14:bounceEnd="66667">
                                          <p:cBhvr additive="base">
                                            <p:cTn id="45" dur="1500" fill="hold"/>
                                            <p:tgtEl>
                                              <p:spTgt spid="8"/>
                                            </p:tgtEl>
                                            <p:attrNameLst>
                                              <p:attrName>ppt_x</p:attrName>
                                            </p:attrNameLst>
                                          </p:cBhvr>
                                          <p:tavLst>
                                            <p:tav tm="0">
                                              <p:val>
                                                <p:strVal val="#ppt_x"/>
                                              </p:val>
                                            </p:tav>
                                            <p:tav tm="100000">
                                              <p:val>
                                                <p:strVal val="#ppt_x"/>
                                              </p:val>
                                            </p:tav>
                                          </p:tavLst>
                                        </p:anim>
                                        <p:anim calcmode="lin" valueType="num" p14:bounceEnd="66667">
                                          <p:cBhvr additive="base">
                                            <p:cTn id="46" dur="1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66667">
                                      <p:stCondLst>
                                        <p:cond delay="2000"/>
                                      </p:stCondLst>
                                      <p:childTnLst>
                                        <p:set>
                                          <p:cBhvr>
                                            <p:cTn id="48" dur="1" fill="hold">
                                              <p:stCondLst>
                                                <p:cond delay="0"/>
                                              </p:stCondLst>
                                            </p:cTn>
                                            <p:tgtEl>
                                              <p:spTgt spid="31"/>
                                            </p:tgtEl>
                                            <p:attrNameLst>
                                              <p:attrName>style.visibility</p:attrName>
                                            </p:attrNameLst>
                                          </p:cBhvr>
                                          <p:to>
                                            <p:strVal val="visible"/>
                                          </p:to>
                                        </p:set>
                                        <p:anim calcmode="lin" valueType="num" p14:bounceEnd="66667">
                                          <p:cBhvr additive="base">
                                            <p:cTn id="49" dur="1500" fill="hold"/>
                                            <p:tgtEl>
                                              <p:spTgt spid="31"/>
                                            </p:tgtEl>
                                            <p:attrNameLst>
                                              <p:attrName>ppt_x</p:attrName>
                                            </p:attrNameLst>
                                          </p:cBhvr>
                                          <p:tavLst>
                                            <p:tav tm="0">
                                              <p:val>
                                                <p:strVal val="#ppt_x"/>
                                              </p:val>
                                            </p:tav>
                                            <p:tav tm="100000">
                                              <p:val>
                                                <p:strVal val="#ppt_x"/>
                                              </p:val>
                                            </p:tav>
                                          </p:tavLst>
                                        </p:anim>
                                        <p:anim calcmode="lin" valueType="num" p14:bounceEnd="66667">
                                          <p:cBhvr additive="base">
                                            <p:cTn id="50" dur="150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42" presetClass="path" presetSubtype="0" decel="100000" fill="hold" grpId="1" nodeType="withEffect">
                                      <p:stCondLst>
                                        <p:cond delay="0"/>
                                      </p:stCondLst>
                                      <p:childTnLst>
                                        <p:animMotion origin="layout" path="M -3.54167E-6 -2.96296E-6 L -3.54167E-6 0.12917 " pathEditMode="relative" rAng="0" ptsTypes="AA">
                                          <p:cBhvr>
                                            <p:cTn id="56" dur="1500" spd="-100000" fill="hold"/>
                                            <p:tgtEl>
                                              <p:spTgt spid="13"/>
                                            </p:tgtEl>
                                            <p:attrNameLst>
                                              <p:attrName>ppt_x</p:attrName>
                                              <p:attrName>ppt_y</p:attrName>
                                            </p:attrNameLst>
                                          </p:cBhvr>
                                          <p:rCtr x="0" y="6458"/>
                                        </p:animMotion>
                                      </p:childTnLst>
                                    </p:cTn>
                                  </p:par>
                                  <p:par>
                                    <p:cTn id="57" presetID="10" presetClass="entr" presetSubtype="0"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childTnLst>
                                    </p:cTn>
                                  </p:par>
                                  <p:par>
                                    <p:cTn id="60" presetID="63" presetClass="path" presetSubtype="0" decel="100000" fill="hold" grpId="1" nodeType="withEffect">
                                      <p:stCondLst>
                                        <p:cond delay="250"/>
                                      </p:stCondLst>
                                      <p:childTnLst>
                                        <p:animMotion origin="layout" path="M -3.33333E-6 -3.7037E-7 L 0.09037 -3.7037E-7 " pathEditMode="relative" rAng="0" ptsTypes="AA">
                                          <p:cBhvr>
                                            <p:cTn id="61" dur="1500" spd="-100000" fill="hold"/>
                                            <p:tgtEl>
                                              <p:spTgt spid="15"/>
                                            </p:tgtEl>
                                            <p:attrNameLst>
                                              <p:attrName>ppt_x</p:attrName>
                                              <p:attrName>ppt_y</p:attrName>
                                            </p:attrNameLst>
                                          </p:cBhvr>
                                          <p:rCtr x="4518" y="0"/>
                                        </p:animMotion>
                                      </p:childTnLst>
                                    </p:cTn>
                                  </p:par>
                                  <p:par>
                                    <p:cTn id="62" presetID="10" presetClass="entr" presetSubtype="0" fill="hold" grpId="0"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childTnLst>
                                    </p:cTn>
                                  </p:par>
                                  <p:par>
                                    <p:cTn id="65" presetID="63" presetClass="path" presetSubtype="0" decel="100000" fill="hold" grpId="1" nodeType="withEffect">
                                      <p:stCondLst>
                                        <p:cond delay="500"/>
                                      </p:stCondLst>
                                      <p:childTnLst>
                                        <p:animMotion origin="layout" path="M -3.33333E-6 -3.7037E-7 L 0.09037 -3.7037E-7 " pathEditMode="relative" rAng="0" ptsTypes="AA">
                                          <p:cBhvr>
                                            <p:cTn id="66" dur="1500" spd="-100000" fill="hold"/>
                                            <p:tgtEl>
                                              <p:spTgt spid="17"/>
                                            </p:tgtEl>
                                            <p:attrNameLst>
                                              <p:attrName>ppt_x</p:attrName>
                                              <p:attrName>ppt_y</p:attrName>
                                            </p:attrNameLst>
                                          </p:cBhvr>
                                          <p:rCtr x="4518" y="0"/>
                                        </p:animMotion>
                                      </p:childTnLst>
                                    </p:cTn>
                                  </p:par>
                                  <p:par>
                                    <p:cTn id="67" presetID="10" presetClass="entr" presetSubtype="0" fill="hold" grpId="0" nodeType="withEffect">
                                      <p:stCondLst>
                                        <p:cond delay="75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childTnLst>
                                    </p:cTn>
                                  </p:par>
                                  <p:par>
                                    <p:cTn id="70" presetID="42" presetClass="path" presetSubtype="0" decel="100000" fill="hold" grpId="1" nodeType="withEffect">
                                      <p:stCondLst>
                                        <p:cond delay="750"/>
                                      </p:stCondLst>
                                      <p:childTnLst>
                                        <p:animMotion origin="layout" path="M -3.54167E-6 -2.96296E-6 L -3.54167E-6 0.12917 " pathEditMode="relative" rAng="0" ptsTypes="AA">
                                          <p:cBhvr>
                                            <p:cTn id="71" dur="1500" spd="-100000" fill="hold"/>
                                            <p:tgtEl>
                                              <p:spTgt spid="19"/>
                                            </p:tgtEl>
                                            <p:attrNameLst>
                                              <p:attrName>ppt_x</p:attrName>
                                              <p:attrName>ppt_y</p:attrName>
                                            </p:attrNameLst>
                                          </p:cBhvr>
                                          <p:rCtr x="0" y="6458"/>
                                        </p:animMotion>
                                      </p:childTnLst>
                                    </p:cTn>
                                  </p:par>
                                  <p:par>
                                    <p:cTn id="72" presetID="10" presetClass="entr" presetSubtype="0" fill="hold" grpId="0" nodeType="withEffect">
                                      <p:stCondLst>
                                        <p:cond delay="100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childTnLst>
                                    </p:cTn>
                                  </p:par>
                                  <p:par>
                                    <p:cTn id="75" presetID="63" presetClass="path" presetSubtype="0" decel="100000" fill="hold" grpId="1" nodeType="withEffect">
                                      <p:stCondLst>
                                        <p:cond delay="1000"/>
                                      </p:stCondLst>
                                      <p:childTnLst>
                                        <p:animMotion origin="layout" path="M -3.33333E-6 -3.7037E-7 L 0.09037 -3.7037E-7 " pathEditMode="relative" rAng="0" ptsTypes="AA">
                                          <p:cBhvr>
                                            <p:cTn id="76" dur="1500" spd="-100000" fill="hold"/>
                                            <p:tgtEl>
                                              <p:spTgt spid="21"/>
                                            </p:tgtEl>
                                            <p:attrNameLst>
                                              <p:attrName>ppt_x</p:attrName>
                                              <p:attrName>ppt_y</p:attrName>
                                            </p:attrNameLst>
                                          </p:cBhvr>
                                          <p:rCtr x="4518" y="0"/>
                                        </p:animMotion>
                                      </p:childTnLst>
                                    </p:cTn>
                                  </p:par>
                                  <p:par>
                                    <p:cTn id="77" presetID="10" presetClass="entr" presetSubtype="0" fill="hold" grpId="0" nodeType="withEffect">
                                      <p:stCondLst>
                                        <p:cond delay="1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1000"/>
                                            <p:tgtEl>
                                              <p:spTgt spid="22"/>
                                            </p:tgtEl>
                                          </p:cBhvr>
                                        </p:animEffect>
                                      </p:childTnLst>
                                    </p:cTn>
                                  </p:par>
                                  <p:par>
                                    <p:cTn id="80" presetID="63" presetClass="path" presetSubtype="0" decel="100000" fill="hold" grpId="1" nodeType="withEffect">
                                      <p:stCondLst>
                                        <p:cond delay="1250"/>
                                      </p:stCondLst>
                                      <p:childTnLst>
                                        <p:animMotion origin="layout" path="M -3.33333E-6 -3.7037E-7 L 0.09037 -3.7037E-7 " pathEditMode="relative" rAng="0" ptsTypes="AA">
                                          <p:cBhvr>
                                            <p:cTn id="81" dur="1500" spd="-100000" fill="hold"/>
                                            <p:tgtEl>
                                              <p:spTgt spid="22"/>
                                            </p:tgtEl>
                                            <p:attrNameLst>
                                              <p:attrName>ppt_x</p:attrName>
                                              <p:attrName>ppt_y</p:attrName>
                                            </p:attrNameLst>
                                          </p:cBhvr>
                                          <p:rCtr x="4518" y="0"/>
                                        </p:animMotion>
                                      </p:childTnLst>
                                    </p:cTn>
                                  </p:par>
                                  <p:par>
                                    <p:cTn id="82" presetID="10" presetClass="entr" presetSubtype="0" fill="hold" grpId="0" nodeType="withEffect">
                                      <p:stCondLst>
                                        <p:cond delay="150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childTnLst>
                                    </p:cTn>
                                  </p:par>
                                  <p:par>
                                    <p:cTn id="85" presetID="42" presetClass="path" presetSubtype="0" decel="100000" fill="hold" grpId="1" nodeType="withEffect">
                                      <p:stCondLst>
                                        <p:cond delay="1500"/>
                                      </p:stCondLst>
                                      <p:childTnLst>
                                        <p:animMotion origin="layout" path="M -3.54167E-6 -2.96296E-6 L -3.54167E-6 0.12917 " pathEditMode="relative" rAng="0" ptsTypes="AA">
                                          <p:cBhvr>
                                            <p:cTn id="86" dur="1500" spd="-100000" fill="hold"/>
                                            <p:tgtEl>
                                              <p:spTgt spid="24"/>
                                            </p:tgtEl>
                                            <p:attrNameLst>
                                              <p:attrName>ppt_x</p:attrName>
                                              <p:attrName>ppt_y</p:attrName>
                                            </p:attrNameLst>
                                          </p:cBhvr>
                                          <p:rCtr x="0" y="6458"/>
                                        </p:animMotion>
                                      </p:childTnLst>
                                    </p:cTn>
                                  </p:par>
                                  <p:par>
                                    <p:cTn id="87" presetID="10" presetClass="entr" presetSubtype="0" fill="hold" grpId="0" nodeType="withEffect">
                                      <p:stCondLst>
                                        <p:cond delay="1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childTnLst>
                                    </p:cTn>
                                  </p:par>
                                  <p:par>
                                    <p:cTn id="90" presetID="63" presetClass="path" presetSubtype="0" decel="100000" fill="hold" grpId="1" nodeType="withEffect">
                                      <p:stCondLst>
                                        <p:cond delay="1750"/>
                                      </p:stCondLst>
                                      <p:childTnLst>
                                        <p:animMotion origin="layout" path="M -3.33333E-6 -3.7037E-7 L 0.09037 -3.7037E-7 " pathEditMode="relative" rAng="0" ptsTypes="AA">
                                          <p:cBhvr>
                                            <p:cTn id="91" dur="1500" spd="-100000" fill="hold"/>
                                            <p:tgtEl>
                                              <p:spTgt spid="25"/>
                                            </p:tgtEl>
                                            <p:attrNameLst>
                                              <p:attrName>ppt_x</p:attrName>
                                              <p:attrName>ppt_y</p:attrName>
                                            </p:attrNameLst>
                                          </p:cBhvr>
                                          <p:rCtr x="4518" y="0"/>
                                        </p:animMotion>
                                      </p:childTnLst>
                                    </p:cTn>
                                  </p:par>
                                  <p:par>
                                    <p:cTn id="92" presetID="10" presetClass="entr" presetSubtype="0" fill="hold" grpId="0" nodeType="withEffect">
                                      <p:stCondLst>
                                        <p:cond delay="200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childTnLst>
                                    </p:cTn>
                                  </p:par>
                                  <p:par>
                                    <p:cTn id="95" presetID="63" presetClass="path" presetSubtype="0" decel="100000" fill="hold" grpId="1" nodeType="withEffect">
                                      <p:stCondLst>
                                        <p:cond delay="2000"/>
                                      </p:stCondLst>
                                      <p:childTnLst>
                                        <p:animMotion origin="layout" path="M -3.33333E-6 -3.7037E-7 L 0.09037 -3.7037E-7 " pathEditMode="relative" rAng="0" ptsTypes="AA">
                                          <p:cBhvr>
                                            <p:cTn id="96" dur="1500" spd="-100000" fill="hold"/>
                                            <p:tgtEl>
                                              <p:spTgt spid="26"/>
                                            </p:tgtEl>
                                            <p:attrNameLst>
                                              <p:attrName>ppt_x</p:attrName>
                                              <p:attrName>ppt_y</p:attrName>
                                            </p:attrNameLst>
                                          </p:cBhvr>
                                          <p:rCtr x="4518" y="0"/>
                                        </p:animMotion>
                                      </p:childTnLst>
                                    </p:cTn>
                                  </p:par>
                                  <p:par>
                                    <p:cTn id="97" presetID="10" presetClass="entr" presetSubtype="0" fill="hold" grpId="0" nodeType="withEffect">
                                      <p:stCondLst>
                                        <p:cond delay="225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childTnLst>
                                    </p:cTn>
                                  </p:par>
                                  <p:par>
                                    <p:cTn id="100" presetID="42" presetClass="path" presetSubtype="0" decel="100000" fill="hold" grpId="1" nodeType="withEffect">
                                      <p:stCondLst>
                                        <p:cond delay="2250"/>
                                      </p:stCondLst>
                                      <p:childTnLst>
                                        <p:animMotion origin="layout" path="M -3.54167E-6 -2.96296E-6 L -3.54167E-6 0.12917 " pathEditMode="relative" rAng="0" ptsTypes="AA">
                                          <p:cBhvr>
                                            <p:cTn id="101" dur="1500" spd="-100000" fill="hold"/>
                                            <p:tgtEl>
                                              <p:spTgt spid="28"/>
                                            </p:tgtEl>
                                            <p:attrNameLst>
                                              <p:attrName>ppt_x</p:attrName>
                                              <p:attrName>ppt_y</p:attrName>
                                            </p:attrNameLst>
                                          </p:cBhvr>
                                          <p:rCtr x="0" y="6458"/>
                                        </p:animMotion>
                                      </p:childTnLst>
                                    </p:cTn>
                                  </p:par>
                                  <p:par>
                                    <p:cTn id="102" presetID="10" presetClass="entr" presetSubtype="0" fill="hold" grpId="0" nodeType="withEffect">
                                      <p:stCondLst>
                                        <p:cond delay="2500"/>
                                      </p:stCondLst>
                                      <p:childTnLst>
                                        <p:set>
                                          <p:cBhvr>
                                            <p:cTn id="103" dur="1" fill="hold">
                                              <p:stCondLst>
                                                <p:cond delay="0"/>
                                              </p:stCondLst>
                                            </p:cTn>
                                            <p:tgtEl>
                                              <p:spTgt spid="29"/>
                                            </p:tgtEl>
                                            <p:attrNameLst>
                                              <p:attrName>style.visibility</p:attrName>
                                            </p:attrNameLst>
                                          </p:cBhvr>
                                          <p:to>
                                            <p:strVal val="visible"/>
                                          </p:to>
                                        </p:set>
                                        <p:animEffect transition="in" filter="fade">
                                          <p:cBhvr>
                                            <p:cTn id="104" dur="1000"/>
                                            <p:tgtEl>
                                              <p:spTgt spid="29"/>
                                            </p:tgtEl>
                                          </p:cBhvr>
                                        </p:animEffect>
                                      </p:childTnLst>
                                    </p:cTn>
                                  </p:par>
                                  <p:par>
                                    <p:cTn id="105" presetID="63" presetClass="path" presetSubtype="0" decel="100000" fill="hold" grpId="1" nodeType="withEffect">
                                      <p:stCondLst>
                                        <p:cond delay="2500"/>
                                      </p:stCondLst>
                                      <p:childTnLst>
                                        <p:animMotion origin="layout" path="M -3.33333E-6 -3.7037E-7 L 0.09037 -3.7037E-7 " pathEditMode="relative" rAng="0" ptsTypes="AA">
                                          <p:cBhvr>
                                            <p:cTn id="106" dur="1500" spd="-100000" fill="hold"/>
                                            <p:tgtEl>
                                              <p:spTgt spid="29"/>
                                            </p:tgtEl>
                                            <p:attrNameLst>
                                              <p:attrName>ppt_x</p:attrName>
                                              <p:attrName>ppt_y</p:attrName>
                                            </p:attrNameLst>
                                          </p:cBhvr>
                                          <p:rCtr x="4518" y="0"/>
                                        </p:animMotion>
                                      </p:childTnLst>
                                    </p:cTn>
                                  </p:par>
                                  <p:par>
                                    <p:cTn id="107" presetID="10" presetClass="entr" presetSubtype="0" fill="hold" grpId="0" nodeType="withEffect">
                                      <p:stCondLst>
                                        <p:cond delay="275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1000"/>
                                            <p:tgtEl>
                                              <p:spTgt spid="30"/>
                                            </p:tgtEl>
                                          </p:cBhvr>
                                        </p:animEffect>
                                      </p:childTnLst>
                                    </p:cTn>
                                  </p:par>
                                  <p:par>
                                    <p:cTn id="110" presetID="63" presetClass="path" presetSubtype="0" decel="100000" fill="hold" grpId="1" nodeType="withEffect">
                                      <p:stCondLst>
                                        <p:cond delay="2750"/>
                                      </p:stCondLst>
                                      <p:childTnLst>
                                        <p:animMotion origin="layout" path="M -3.33333E-6 -3.7037E-7 L 0.09037 -3.7037E-7 " pathEditMode="relative" rAng="0" ptsTypes="AA">
                                          <p:cBhvr>
                                            <p:cTn id="111" dur="1500" spd="-100000" fill="hold"/>
                                            <p:tgtEl>
                                              <p:spTgt spid="30"/>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7" grpId="0"/>
          <p:bldP spid="17" grpId="1"/>
          <p:bldP spid="19" grpId="0" animBg="1"/>
          <p:bldP spid="19" grpId="1" animBg="1"/>
          <p:bldP spid="21" grpId="0"/>
          <p:bldP spid="21" grpId="1"/>
          <p:bldP spid="22" grpId="0"/>
          <p:bldP spid="22" grpId="1"/>
          <p:bldP spid="24" grpId="0" animBg="1"/>
          <p:bldP spid="24" grpId="1" animBg="1"/>
          <p:bldP spid="25" grpId="0"/>
          <p:bldP spid="25" grpId="1"/>
          <p:bldP spid="26" grpId="0"/>
          <p:bldP spid="26" grpId="1"/>
          <p:bldP spid="28" grpId="0" animBg="1"/>
          <p:bldP spid="28" grpId="1" animBg="1"/>
          <p:bldP spid="29" grpId="0"/>
          <p:bldP spid="29" grpId="1"/>
          <p:bldP spid="30" grpId="0"/>
          <p:bldP spid="3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42" presetClass="path" presetSubtype="0" decel="100000" fill="hold" nodeType="withEffect">
                                      <p:stCondLst>
                                        <p:cond delay="0"/>
                                      </p:stCondLst>
                                      <p:childTnLst>
                                        <p:animMotion origin="layout" path="M 3.75E-6 -2.96296E-6 L 3.75E-6 0.12917 " pathEditMode="relative" rAng="0" ptsTypes="AA">
                                          <p:cBhvr>
                                            <p:cTn id="9" dur="1250" spd="-100000" fill="hold"/>
                                            <p:tgtEl>
                                              <p:spTgt spid="102"/>
                                            </p:tgtEl>
                                            <p:attrNameLst>
                                              <p:attrName>ppt_x</p:attrName>
                                              <p:attrName>ppt_y</p:attrName>
                                            </p:attrNameLst>
                                          </p:cBhvr>
                                          <p:rCtr x="0" y="6458"/>
                                        </p:animMotion>
                                      </p:childTnLst>
                                    </p:cTn>
                                  </p:par>
                                  <p:par>
                                    <p:cTn id="10" presetID="10" presetClass="entr" presetSubtype="0"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750"/>
                                            <p:tgtEl>
                                              <p:spTgt spid="91"/>
                                            </p:tgtEl>
                                          </p:cBhvr>
                                        </p:animEffect>
                                      </p:childTnLst>
                                    </p:cTn>
                                  </p:par>
                                  <p:par>
                                    <p:cTn id="13" presetID="35" presetClass="path" presetSubtype="0" decel="100000" fill="hold" grpId="1" nodeType="withEffect">
                                      <p:stCondLst>
                                        <p:cond delay="0"/>
                                      </p:stCondLst>
                                      <p:childTnLst>
                                        <p:animMotion origin="layout" path="M -8.33333E-7 -4.81481E-6 L -0.11901 -4.81481E-6 " pathEditMode="relative" rAng="0" ptsTypes="AA">
                                          <p:cBhvr>
                                            <p:cTn id="14" dur="1250" spd="-100000" fill="hold"/>
                                            <p:tgtEl>
                                              <p:spTgt spid="91"/>
                                            </p:tgtEl>
                                            <p:attrNameLst>
                                              <p:attrName>ppt_x</p:attrName>
                                              <p:attrName>ppt_y</p:attrName>
                                            </p:attrNameLst>
                                          </p:cBhvr>
                                          <p:rCtr x="-5951" y="0"/>
                                        </p:animMotion>
                                      </p:childTnLst>
                                    </p:cTn>
                                  </p:par>
                                  <p:par>
                                    <p:cTn id="15" presetID="10" presetClass="entr" presetSubtype="0"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750"/>
                                            <p:tgtEl>
                                              <p:spTgt spid="92"/>
                                            </p:tgtEl>
                                          </p:cBhvr>
                                        </p:animEffect>
                                      </p:childTnLst>
                                    </p:cTn>
                                  </p:par>
                                  <p:par>
                                    <p:cTn id="18" presetID="63" presetClass="path" presetSubtype="0" decel="100000" fill="hold" grpId="1" nodeType="withEffect">
                                      <p:stCondLst>
                                        <p:cond delay="0"/>
                                      </p:stCondLst>
                                      <p:childTnLst>
                                        <p:animMotion origin="layout" path="M -4.16667E-7 3.7037E-6 L 0.09037 3.7037E-6 " pathEditMode="relative" rAng="0" ptsTypes="AA">
                                          <p:cBhvr>
                                            <p:cTn id="19" dur="1250" spd="-100000" fill="hold"/>
                                            <p:tgtEl>
                                              <p:spTgt spid="92"/>
                                            </p:tgtEl>
                                            <p:attrNameLst>
                                              <p:attrName>ppt_x</p:attrName>
                                              <p:attrName>ppt_y</p:attrName>
                                            </p:attrNameLst>
                                          </p:cBhvr>
                                          <p:rCtr x="4518" y="0"/>
                                        </p:animMotion>
                                      </p:childTnLst>
                                    </p:cTn>
                                  </p:par>
                                  <p:par>
                                    <p:cTn id="20" presetID="22" presetClass="entr" presetSubtype="8"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3000"/>
                                            <p:tgtEl>
                                              <p:spTgt spid="53"/>
                                            </p:tgtEl>
                                          </p:cBhvr>
                                        </p:animEffect>
                                      </p:childTnLst>
                                    </p:cTn>
                                  </p:par>
                                  <p:par>
                                    <p:cTn id="23" presetID="2" presetClass="entr" presetSubtype="4"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500" fill="hold"/>
                                            <p:tgtEl>
                                              <p:spTgt spid="2"/>
                                            </p:tgtEl>
                                            <p:attrNameLst>
                                              <p:attrName>ppt_x</p:attrName>
                                            </p:attrNameLst>
                                          </p:cBhvr>
                                          <p:tavLst>
                                            <p:tav tm="0">
                                              <p:val>
                                                <p:strVal val="#ppt_x"/>
                                              </p:val>
                                            </p:tav>
                                            <p:tav tm="100000">
                                              <p:val>
                                                <p:strVal val="#ppt_x"/>
                                              </p:val>
                                            </p:tav>
                                          </p:tavLst>
                                        </p:anim>
                                        <p:anim calcmode="lin" valueType="num">
                                          <p:cBhvr additive="base">
                                            <p:cTn id="26" dur="1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500" fill="hold"/>
                                            <p:tgtEl>
                                              <p:spTgt spid="3"/>
                                            </p:tgtEl>
                                            <p:attrNameLst>
                                              <p:attrName>ppt_x</p:attrName>
                                            </p:attrNameLst>
                                          </p:cBhvr>
                                          <p:tavLst>
                                            <p:tav tm="0">
                                              <p:val>
                                                <p:strVal val="#ppt_x"/>
                                              </p:val>
                                            </p:tav>
                                            <p:tav tm="100000">
                                              <p:val>
                                                <p:strVal val="#ppt_x"/>
                                              </p:val>
                                            </p:tav>
                                          </p:tavLst>
                                        </p:anim>
                                        <p:anim calcmode="lin" valueType="num">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500" fill="hold"/>
                                            <p:tgtEl>
                                              <p:spTgt spid="5"/>
                                            </p:tgtEl>
                                            <p:attrNameLst>
                                              <p:attrName>ppt_x</p:attrName>
                                            </p:attrNameLst>
                                          </p:cBhvr>
                                          <p:tavLst>
                                            <p:tav tm="0">
                                              <p:val>
                                                <p:strVal val="#ppt_x"/>
                                              </p:val>
                                            </p:tav>
                                            <p:tav tm="100000">
                                              <p:val>
                                                <p:strVal val="#ppt_x"/>
                                              </p:val>
                                            </p:tav>
                                          </p:tavLst>
                                        </p:anim>
                                        <p:anim calcmode="lin" valueType="num">
                                          <p:cBhvr additive="base">
                                            <p:cTn id="34" dur="1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75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1500" fill="hold"/>
                                            <p:tgtEl>
                                              <p:spTgt spid="6"/>
                                            </p:tgtEl>
                                            <p:attrNameLst>
                                              <p:attrName>ppt_x</p:attrName>
                                            </p:attrNameLst>
                                          </p:cBhvr>
                                          <p:tavLst>
                                            <p:tav tm="0">
                                              <p:val>
                                                <p:strVal val="#ppt_x"/>
                                              </p:val>
                                            </p:tav>
                                            <p:tav tm="100000">
                                              <p:val>
                                                <p:strVal val="#ppt_x"/>
                                              </p:val>
                                            </p:tav>
                                          </p:tavLst>
                                        </p:anim>
                                        <p:anim calcmode="lin" valueType="num">
                                          <p:cBhvr additive="base">
                                            <p:cTn id="38" dur="1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00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1500" fill="hold"/>
                                            <p:tgtEl>
                                              <p:spTgt spid="7"/>
                                            </p:tgtEl>
                                            <p:attrNameLst>
                                              <p:attrName>ppt_x</p:attrName>
                                            </p:attrNameLst>
                                          </p:cBhvr>
                                          <p:tavLst>
                                            <p:tav tm="0">
                                              <p:val>
                                                <p:strVal val="#ppt_x"/>
                                              </p:val>
                                            </p:tav>
                                            <p:tav tm="100000">
                                              <p:val>
                                                <p:strVal val="#ppt_x"/>
                                              </p:val>
                                            </p:tav>
                                          </p:tavLst>
                                        </p:anim>
                                        <p:anim calcmode="lin" valueType="num">
                                          <p:cBhvr additive="base">
                                            <p:cTn id="42" dur="1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50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1500" fill="hold"/>
                                            <p:tgtEl>
                                              <p:spTgt spid="8"/>
                                            </p:tgtEl>
                                            <p:attrNameLst>
                                              <p:attrName>ppt_x</p:attrName>
                                            </p:attrNameLst>
                                          </p:cBhvr>
                                          <p:tavLst>
                                            <p:tav tm="0">
                                              <p:val>
                                                <p:strVal val="#ppt_x"/>
                                              </p:val>
                                            </p:tav>
                                            <p:tav tm="100000">
                                              <p:val>
                                                <p:strVal val="#ppt_x"/>
                                              </p:val>
                                            </p:tav>
                                          </p:tavLst>
                                        </p:anim>
                                        <p:anim calcmode="lin" valueType="num">
                                          <p:cBhvr additive="base">
                                            <p:cTn id="46" dur="1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00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1500" fill="hold"/>
                                            <p:tgtEl>
                                              <p:spTgt spid="31"/>
                                            </p:tgtEl>
                                            <p:attrNameLst>
                                              <p:attrName>ppt_x</p:attrName>
                                            </p:attrNameLst>
                                          </p:cBhvr>
                                          <p:tavLst>
                                            <p:tav tm="0">
                                              <p:val>
                                                <p:strVal val="#ppt_x"/>
                                              </p:val>
                                            </p:tav>
                                            <p:tav tm="100000">
                                              <p:val>
                                                <p:strVal val="#ppt_x"/>
                                              </p:val>
                                            </p:tav>
                                          </p:tavLst>
                                        </p:anim>
                                        <p:anim calcmode="lin" valueType="num">
                                          <p:cBhvr additive="base">
                                            <p:cTn id="50" dur="150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42" presetClass="path" presetSubtype="0" decel="100000" fill="hold" grpId="1" nodeType="withEffect">
                                      <p:stCondLst>
                                        <p:cond delay="0"/>
                                      </p:stCondLst>
                                      <p:childTnLst>
                                        <p:animMotion origin="layout" path="M -3.54167E-6 -2.96296E-6 L -3.54167E-6 0.12917 " pathEditMode="relative" rAng="0" ptsTypes="AA">
                                          <p:cBhvr>
                                            <p:cTn id="56" dur="1500" spd="-100000" fill="hold"/>
                                            <p:tgtEl>
                                              <p:spTgt spid="13"/>
                                            </p:tgtEl>
                                            <p:attrNameLst>
                                              <p:attrName>ppt_x</p:attrName>
                                              <p:attrName>ppt_y</p:attrName>
                                            </p:attrNameLst>
                                          </p:cBhvr>
                                          <p:rCtr x="0" y="6458"/>
                                        </p:animMotion>
                                      </p:childTnLst>
                                    </p:cTn>
                                  </p:par>
                                  <p:par>
                                    <p:cTn id="57" presetID="10" presetClass="entr" presetSubtype="0"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childTnLst>
                                    </p:cTn>
                                  </p:par>
                                  <p:par>
                                    <p:cTn id="60" presetID="63" presetClass="path" presetSubtype="0" decel="100000" fill="hold" grpId="1" nodeType="withEffect">
                                      <p:stCondLst>
                                        <p:cond delay="250"/>
                                      </p:stCondLst>
                                      <p:childTnLst>
                                        <p:animMotion origin="layout" path="M -3.33333E-6 -3.7037E-7 L 0.09037 -3.7037E-7 " pathEditMode="relative" rAng="0" ptsTypes="AA">
                                          <p:cBhvr>
                                            <p:cTn id="61" dur="1500" spd="-100000" fill="hold"/>
                                            <p:tgtEl>
                                              <p:spTgt spid="15"/>
                                            </p:tgtEl>
                                            <p:attrNameLst>
                                              <p:attrName>ppt_x</p:attrName>
                                              <p:attrName>ppt_y</p:attrName>
                                            </p:attrNameLst>
                                          </p:cBhvr>
                                          <p:rCtr x="4518" y="0"/>
                                        </p:animMotion>
                                      </p:childTnLst>
                                    </p:cTn>
                                  </p:par>
                                  <p:par>
                                    <p:cTn id="62" presetID="10" presetClass="entr" presetSubtype="0" fill="hold" grpId="0"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childTnLst>
                                    </p:cTn>
                                  </p:par>
                                  <p:par>
                                    <p:cTn id="65" presetID="63" presetClass="path" presetSubtype="0" decel="100000" fill="hold" grpId="1" nodeType="withEffect">
                                      <p:stCondLst>
                                        <p:cond delay="500"/>
                                      </p:stCondLst>
                                      <p:childTnLst>
                                        <p:animMotion origin="layout" path="M -3.33333E-6 -3.7037E-7 L 0.09037 -3.7037E-7 " pathEditMode="relative" rAng="0" ptsTypes="AA">
                                          <p:cBhvr>
                                            <p:cTn id="66" dur="1500" spd="-100000" fill="hold"/>
                                            <p:tgtEl>
                                              <p:spTgt spid="17"/>
                                            </p:tgtEl>
                                            <p:attrNameLst>
                                              <p:attrName>ppt_x</p:attrName>
                                              <p:attrName>ppt_y</p:attrName>
                                            </p:attrNameLst>
                                          </p:cBhvr>
                                          <p:rCtr x="4518" y="0"/>
                                        </p:animMotion>
                                      </p:childTnLst>
                                    </p:cTn>
                                  </p:par>
                                  <p:par>
                                    <p:cTn id="67" presetID="10" presetClass="entr" presetSubtype="0" fill="hold" grpId="0" nodeType="withEffect">
                                      <p:stCondLst>
                                        <p:cond delay="75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childTnLst>
                                    </p:cTn>
                                  </p:par>
                                  <p:par>
                                    <p:cTn id="70" presetID="42" presetClass="path" presetSubtype="0" decel="100000" fill="hold" grpId="1" nodeType="withEffect">
                                      <p:stCondLst>
                                        <p:cond delay="750"/>
                                      </p:stCondLst>
                                      <p:childTnLst>
                                        <p:animMotion origin="layout" path="M -3.54167E-6 -2.96296E-6 L -3.54167E-6 0.12917 " pathEditMode="relative" rAng="0" ptsTypes="AA">
                                          <p:cBhvr>
                                            <p:cTn id="71" dur="1500" spd="-100000" fill="hold"/>
                                            <p:tgtEl>
                                              <p:spTgt spid="19"/>
                                            </p:tgtEl>
                                            <p:attrNameLst>
                                              <p:attrName>ppt_x</p:attrName>
                                              <p:attrName>ppt_y</p:attrName>
                                            </p:attrNameLst>
                                          </p:cBhvr>
                                          <p:rCtr x="0" y="6458"/>
                                        </p:animMotion>
                                      </p:childTnLst>
                                    </p:cTn>
                                  </p:par>
                                  <p:par>
                                    <p:cTn id="72" presetID="10" presetClass="entr" presetSubtype="0" fill="hold" grpId="0" nodeType="withEffect">
                                      <p:stCondLst>
                                        <p:cond delay="100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childTnLst>
                                    </p:cTn>
                                  </p:par>
                                  <p:par>
                                    <p:cTn id="75" presetID="63" presetClass="path" presetSubtype="0" decel="100000" fill="hold" grpId="1" nodeType="withEffect">
                                      <p:stCondLst>
                                        <p:cond delay="1000"/>
                                      </p:stCondLst>
                                      <p:childTnLst>
                                        <p:animMotion origin="layout" path="M -3.33333E-6 -3.7037E-7 L 0.09037 -3.7037E-7 " pathEditMode="relative" rAng="0" ptsTypes="AA">
                                          <p:cBhvr>
                                            <p:cTn id="76" dur="1500" spd="-100000" fill="hold"/>
                                            <p:tgtEl>
                                              <p:spTgt spid="21"/>
                                            </p:tgtEl>
                                            <p:attrNameLst>
                                              <p:attrName>ppt_x</p:attrName>
                                              <p:attrName>ppt_y</p:attrName>
                                            </p:attrNameLst>
                                          </p:cBhvr>
                                          <p:rCtr x="4518" y="0"/>
                                        </p:animMotion>
                                      </p:childTnLst>
                                    </p:cTn>
                                  </p:par>
                                  <p:par>
                                    <p:cTn id="77" presetID="10" presetClass="entr" presetSubtype="0" fill="hold" grpId="0" nodeType="withEffect">
                                      <p:stCondLst>
                                        <p:cond delay="1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1000"/>
                                            <p:tgtEl>
                                              <p:spTgt spid="22"/>
                                            </p:tgtEl>
                                          </p:cBhvr>
                                        </p:animEffect>
                                      </p:childTnLst>
                                    </p:cTn>
                                  </p:par>
                                  <p:par>
                                    <p:cTn id="80" presetID="63" presetClass="path" presetSubtype="0" decel="100000" fill="hold" grpId="1" nodeType="withEffect">
                                      <p:stCondLst>
                                        <p:cond delay="1250"/>
                                      </p:stCondLst>
                                      <p:childTnLst>
                                        <p:animMotion origin="layout" path="M -3.33333E-6 -3.7037E-7 L 0.09037 -3.7037E-7 " pathEditMode="relative" rAng="0" ptsTypes="AA">
                                          <p:cBhvr>
                                            <p:cTn id="81" dur="1500" spd="-100000" fill="hold"/>
                                            <p:tgtEl>
                                              <p:spTgt spid="22"/>
                                            </p:tgtEl>
                                            <p:attrNameLst>
                                              <p:attrName>ppt_x</p:attrName>
                                              <p:attrName>ppt_y</p:attrName>
                                            </p:attrNameLst>
                                          </p:cBhvr>
                                          <p:rCtr x="4518" y="0"/>
                                        </p:animMotion>
                                      </p:childTnLst>
                                    </p:cTn>
                                  </p:par>
                                  <p:par>
                                    <p:cTn id="82" presetID="10" presetClass="entr" presetSubtype="0" fill="hold" grpId="0" nodeType="withEffect">
                                      <p:stCondLst>
                                        <p:cond delay="150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childTnLst>
                                    </p:cTn>
                                  </p:par>
                                  <p:par>
                                    <p:cTn id="85" presetID="42" presetClass="path" presetSubtype="0" decel="100000" fill="hold" grpId="1" nodeType="withEffect">
                                      <p:stCondLst>
                                        <p:cond delay="1500"/>
                                      </p:stCondLst>
                                      <p:childTnLst>
                                        <p:animMotion origin="layout" path="M -3.54167E-6 -2.96296E-6 L -3.54167E-6 0.12917 " pathEditMode="relative" rAng="0" ptsTypes="AA">
                                          <p:cBhvr>
                                            <p:cTn id="86" dur="1500" spd="-100000" fill="hold"/>
                                            <p:tgtEl>
                                              <p:spTgt spid="24"/>
                                            </p:tgtEl>
                                            <p:attrNameLst>
                                              <p:attrName>ppt_x</p:attrName>
                                              <p:attrName>ppt_y</p:attrName>
                                            </p:attrNameLst>
                                          </p:cBhvr>
                                          <p:rCtr x="0" y="6458"/>
                                        </p:animMotion>
                                      </p:childTnLst>
                                    </p:cTn>
                                  </p:par>
                                  <p:par>
                                    <p:cTn id="87" presetID="10" presetClass="entr" presetSubtype="0" fill="hold" grpId="0" nodeType="withEffect">
                                      <p:stCondLst>
                                        <p:cond delay="1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childTnLst>
                                    </p:cTn>
                                  </p:par>
                                  <p:par>
                                    <p:cTn id="90" presetID="63" presetClass="path" presetSubtype="0" decel="100000" fill="hold" grpId="1" nodeType="withEffect">
                                      <p:stCondLst>
                                        <p:cond delay="1750"/>
                                      </p:stCondLst>
                                      <p:childTnLst>
                                        <p:animMotion origin="layout" path="M -3.33333E-6 -3.7037E-7 L 0.09037 -3.7037E-7 " pathEditMode="relative" rAng="0" ptsTypes="AA">
                                          <p:cBhvr>
                                            <p:cTn id="91" dur="1500" spd="-100000" fill="hold"/>
                                            <p:tgtEl>
                                              <p:spTgt spid="25"/>
                                            </p:tgtEl>
                                            <p:attrNameLst>
                                              <p:attrName>ppt_x</p:attrName>
                                              <p:attrName>ppt_y</p:attrName>
                                            </p:attrNameLst>
                                          </p:cBhvr>
                                          <p:rCtr x="4518" y="0"/>
                                        </p:animMotion>
                                      </p:childTnLst>
                                    </p:cTn>
                                  </p:par>
                                  <p:par>
                                    <p:cTn id="92" presetID="10" presetClass="entr" presetSubtype="0" fill="hold" grpId="0" nodeType="withEffect">
                                      <p:stCondLst>
                                        <p:cond delay="200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childTnLst>
                                    </p:cTn>
                                  </p:par>
                                  <p:par>
                                    <p:cTn id="95" presetID="63" presetClass="path" presetSubtype="0" decel="100000" fill="hold" grpId="1" nodeType="withEffect">
                                      <p:stCondLst>
                                        <p:cond delay="2000"/>
                                      </p:stCondLst>
                                      <p:childTnLst>
                                        <p:animMotion origin="layout" path="M -3.33333E-6 -3.7037E-7 L 0.09037 -3.7037E-7 " pathEditMode="relative" rAng="0" ptsTypes="AA">
                                          <p:cBhvr>
                                            <p:cTn id="96" dur="1500" spd="-100000" fill="hold"/>
                                            <p:tgtEl>
                                              <p:spTgt spid="26"/>
                                            </p:tgtEl>
                                            <p:attrNameLst>
                                              <p:attrName>ppt_x</p:attrName>
                                              <p:attrName>ppt_y</p:attrName>
                                            </p:attrNameLst>
                                          </p:cBhvr>
                                          <p:rCtr x="4518" y="0"/>
                                        </p:animMotion>
                                      </p:childTnLst>
                                    </p:cTn>
                                  </p:par>
                                  <p:par>
                                    <p:cTn id="97" presetID="10" presetClass="entr" presetSubtype="0" fill="hold" grpId="0" nodeType="withEffect">
                                      <p:stCondLst>
                                        <p:cond delay="225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childTnLst>
                                    </p:cTn>
                                  </p:par>
                                  <p:par>
                                    <p:cTn id="100" presetID="42" presetClass="path" presetSubtype="0" decel="100000" fill="hold" grpId="1" nodeType="withEffect">
                                      <p:stCondLst>
                                        <p:cond delay="2250"/>
                                      </p:stCondLst>
                                      <p:childTnLst>
                                        <p:animMotion origin="layout" path="M -3.54167E-6 -2.96296E-6 L -3.54167E-6 0.12917 " pathEditMode="relative" rAng="0" ptsTypes="AA">
                                          <p:cBhvr>
                                            <p:cTn id="101" dur="1500" spd="-100000" fill="hold"/>
                                            <p:tgtEl>
                                              <p:spTgt spid="28"/>
                                            </p:tgtEl>
                                            <p:attrNameLst>
                                              <p:attrName>ppt_x</p:attrName>
                                              <p:attrName>ppt_y</p:attrName>
                                            </p:attrNameLst>
                                          </p:cBhvr>
                                          <p:rCtr x="0" y="6458"/>
                                        </p:animMotion>
                                      </p:childTnLst>
                                    </p:cTn>
                                  </p:par>
                                  <p:par>
                                    <p:cTn id="102" presetID="10" presetClass="entr" presetSubtype="0" fill="hold" grpId="0" nodeType="withEffect">
                                      <p:stCondLst>
                                        <p:cond delay="2500"/>
                                      </p:stCondLst>
                                      <p:childTnLst>
                                        <p:set>
                                          <p:cBhvr>
                                            <p:cTn id="103" dur="1" fill="hold">
                                              <p:stCondLst>
                                                <p:cond delay="0"/>
                                              </p:stCondLst>
                                            </p:cTn>
                                            <p:tgtEl>
                                              <p:spTgt spid="29"/>
                                            </p:tgtEl>
                                            <p:attrNameLst>
                                              <p:attrName>style.visibility</p:attrName>
                                            </p:attrNameLst>
                                          </p:cBhvr>
                                          <p:to>
                                            <p:strVal val="visible"/>
                                          </p:to>
                                        </p:set>
                                        <p:animEffect transition="in" filter="fade">
                                          <p:cBhvr>
                                            <p:cTn id="104" dur="1000"/>
                                            <p:tgtEl>
                                              <p:spTgt spid="29"/>
                                            </p:tgtEl>
                                          </p:cBhvr>
                                        </p:animEffect>
                                      </p:childTnLst>
                                    </p:cTn>
                                  </p:par>
                                  <p:par>
                                    <p:cTn id="105" presetID="63" presetClass="path" presetSubtype="0" decel="100000" fill="hold" grpId="1" nodeType="withEffect">
                                      <p:stCondLst>
                                        <p:cond delay="2500"/>
                                      </p:stCondLst>
                                      <p:childTnLst>
                                        <p:animMotion origin="layout" path="M -3.33333E-6 -3.7037E-7 L 0.09037 -3.7037E-7 " pathEditMode="relative" rAng="0" ptsTypes="AA">
                                          <p:cBhvr>
                                            <p:cTn id="106" dur="1500" spd="-100000" fill="hold"/>
                                            <p:tgtEl>
                                              <p:spTgt spid="29"/>
                                            </p:tgtEl>
                                            <p:attrNameLst>
                                              <p:attrName>ppt_x</p:attrName>
                                              <p:attrName>ppt_y</p:attrName>
                                            </p:attrNameLst>
                                          </p:cBhvr>
                                          <p:rCtr x="4518" y="0"/>
                                        </p:animMotion>
                                      </p:childTnLst>
                                    </p:cTn>
                                  </p:par>
                                  <p:par>
                                    <p:cTn id="107" presetID="10" presetClass="entr" presetSubtype="0" fill="hold" grpId="0" nodeType="withEffect">
                                      <p:stCondLst>
                                        <p:cond delay="275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1000"/>
                                            <p:tgtEl>
                                              <p:spTgt spid="30"/>
                                            </p:tgtEl>
                                          </p:cBhvr>
                                        </p:animEffect>
                                      </p:childTnLst>
                                    </p:cTn>
                                  </p:par>
                                  <p:par>
                                    <p:cTn id="110" presetID="63" presetClass="path" presetSubtype="0" decel="100000" fill="hold" grpId="1" nodeType="withEffect">
                                      <p:stCondLst>
                                        <p:cond delay="2750"/>
                                      </p:stCondLst>
                                      <p:childTnLst>
                                        <p:animMotion origin="layout" path="M -3.33333E-6 -3.7037E-7 L 0.09037 -3.7037E-7 " pathEditMode="relative" rAng="0" ptsTypes="AA">
                                          <p:cBhvr>
                                            <p:cTn id="111" dur="1500" spd="-100000" fill="hold"/>
                                            <p:tgtEl>
                                              <p:spTgt spid="30"/>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7" grpId="0"/>
          <p:bldP spid="17" grpId="1"/>
          <p:bldP spid="19" grpId="0" animBg="1"/>
          <p:bldP spid="19" grpId="1" animBg="1"/>
          <p:bldP spid="21" grpId="0"/>
          <p:bldP spid="21" grpId="1"/>
          <p:bldP spid="22" grpId="0"/>
          <p:bldP spid="22" grpId="1"/>
          <p:bldP spid="24" grpId="0" animBg="1"/>
          <p:bldP spid="24" grpId="1" animBg="1"/>
          <p:bldP spid="25" grpId="0"/>
          <p:bldP spid="25" grpId="1"/>
          <p:bldP spid="26" grpId="0"/>
          <p:bldP spid="26" grpId="1"/>
          <p:bldP spid="28" grpId="0" animBg="1"/>
          <p:bldP spid="28" grpId="1" animBg="1"/>
          <p:bldP spid="29" grpId="0"/>
          <p:bldP spid="29" grpId="1"/>
          <p:bldP spid="30" grpId="0"/>
          <p:bldP spid="30"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0" y="2070008"/>
            <a:ext cx="12192000" cy="2228119"/>
          </a:xfrm>
          <a:prstGeom prst="rect">
            <a:avLst/>
          </a:prstGeom>
          <a:gradFill flip="none" rotWithShape="1">
            <a:gsLst>
              <a:gs pos="0">
                <a:schemeClr val="bg1"/>
              </a:gs>
              <a:gs pos="60000">
                <a:schemeClr val="bg2"/>
              </a:gs>
              <a:gs pos="100000">
                <a:schemeClr val="bg1">
                  <a:lumMod val="85000"/>
                </a:schemeClr>
              </a:gs>
            </a:gsLst>
            <a:lin ang="54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pPr>
            <a:endParaRPr lang="zh-CN" altLang="en-US" sz="7200" kern="0">
              <a:solidFill>
                <a:schemeClr val="tx1">
                  <a:lumMod val="65000"/>
                  <a:lumOff val="35000"/>
                </a:schemeClr>
              </a:solidFill>
              <a:latin typeface="Century Gothic" panose="020B0502020202020204" pitchFamily="34" charset="0"/>
              <a:cs typeface="+mn-ea"/>
            </a:endParaRPr>
          </a:p>
        </p:txBody>
      </p:sp>
      <p:sp>
        <p:nvSpPr>
          <p:cNvPr id="10" name="标题 9"/>
          <p:cNvSpPr>
            <a:spLocks noGrp="1"/>
          </p:cNvSpPr>
          <p:nvPr>
            <p:ph type="title"/>
          </p:nvPr>
        </p:nvSpPr>
        <p:spPr/>
        <p:txBody>
          <a:bodyPr/>
          <a:lstStyle/>
          <a:p>
            <a:r>
              <a:rPr lang="zh-CN" altLang="en-US"/>
              <a:t>制定工作思路并逐步实施</a:t>
            </a:r>
          </a:p>
        </p:txBody>
      </p:sp>
      <p:sp>
        <p:nvSpPr>
          <p:cNvPr id="2" name="文本占位符 1"/>
          <p:cNvSpPr>
            <a:spLocks noGrp="1"/>
          </p:cNvSpPr>
          <p:nvPr>
            <p:ph type="body" sz="quarter" idx="13"/>
          </p:nvPr>
        </p:nvSpPr>
        <p:spPr/>
        <p:txBody>
          <a:bodyPr/>
          <a:lstStyle/>
          <a:p>
            <a:r>
              <a:rPr lang="en-US" altLang="zh-CN">
                <a:latin typeface="+mn-lt"/>
                <a:cs typeface="+mn-ea"/>
                <a:sym typeface="+mn-lt"/>
              </a:rPr>
              <a:t>Please add your text content here or copy your text</a:t>
            </a:r>
          </a:p>
        </p:txBody>
      </p:sp>
      <p:sp>
        <p:nvSpPr>
          <p:cNvPr id="25" name="矩形 24"/>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707931" y="4700950"/>
            <a:ext cx="10867298" cy="609398"/>
          </a:xfrm>
          <a:prstGeom prst="rect">
            <a:avLst/>
          </a:prstGeom>
          <a:noFill/>
        </p:spPr>
        <p:txBody>
          <a:bodyPr wrap="square" rtlCol="0">
            <a:spAutoFit/>
          </a:bodyPr>
          <a:lstStyle/>
          <a:p>
            <a:pPr>
              <a:lnSpc>
                <a:spcPct val="120000"/>
              </a:lnSpc>
            </a:pP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包图网有中国最大的原创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30" name="立方体 29"/>
          <p:cNvSpPr/>
          <p:nvPr/>
        </p:nvSpPr>
        <p:spPr>
          <a:xfrm>
            <a:off x="1616077" y="2477965"/>
            <a:ext cx="1447800" cy="14478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1" name="立方体 30"/>
          <p:cNvSpPr/>
          <p:nvPr/>
        </p:nvSpPr>
        <p:spPr>
          <a:xfrm>
            <a:off x="4111627" y="2477965"/>
            <a:ext cx="1447800" cy="14478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2" name="立方体 31"/>
          <p:cNvSpPr/>
          <p:nvPr/>
        </p:nvSpPr>
        <p:spPr>
          <a:xfrm>
            <a:off x="6607177" y="2477965"/>
            <a:ext cx="1447800" cy="14478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9" name="立方体 38"/>
          <p:cNvSpPr/>
          <p:nvPr/>
        </p:nvSpPr>
        <p:spPr>
          <a:xfrm>
            <a:off x="9102727" y="2477965"/>
            <a:ext cx="1447800" cy="14478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43" name="加号 42"/>
          <p:cNvSpPr/>
          <p:nvPr/>
        </p:nvSpPr>
        <p:spPr>
          <a:xfrm>
            <a:off x="3199012" y="3163257"/>
            <a:ext cx="341873" cy="341873"/>
          </a:xfrm>
          <a:prstGeom prst="mathPlu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加号 43"/>
          <p:cNvSpPr/>
          <p:nvPr/>
        </p:nvSpPr>
        <p:spPr>
          <a:xfrm>
            <a:off x="5690213" y="3163257"/>
            <a:ext cx="341873" cy="341873"/>
          </a:xfrm>
          <a:prstGeom prst="mathPlu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于号 9"/>
          <p:cNvSpPr/>
          <p:nvPr/>
        </p:nvSpPr>
        <p:spPr>
          <a:xfrm>
            <a:off x="8200349" y="3173494"/>
            <a:ext cx="321398" cy="321398"/>
          </a:xfrm>
          <a:prstGeom prst="mathEqual">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6" name="组合 45"/>
          <p:cNvGrpSpPr/>
          <p:nvPr/>
        </p:nvGrpSpPr>
        <p:grpSpPr>
          <a:xfrm>
            <a:off x="1873049" y="3070451"/>
            <a:ext cx="524005" cy="526754"/>
            <a:chOff x="6469046" y="3702469"/>
            <a:chExt cx="697452" cy="701109"/>
          </a:xfrm>
          <a:solidFill>
            <a:schemeClr val="bg1"/>
          </a:solidFill>
        </p:grpSpPr>
        <p:sp>
          <p:nvSpPr>
            <p:cNvPr id="47"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4358951" y="3069489"/>
            <a:ext cx="530600" cy="528677"/>
            <a:chOff x="3618897" y="2279040"/>
            <a:chExt cx="706229" cy="703668"/>
          </a:xfrm>
          <a:solidFill>
            <a:schemeClr val="bg1"/>
          </a:solidFill>
        </p:grpSpPr>
        <p:sp>
          <p:nvSpPr>
            <p:cNvPr id="52"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p:nvGrpSpPr>
        <p:grpSpPr>
          <a:xfrm>
            <a:off x="6862852" y="3120599"/>
            <a:ext cx="501199" cy="426459"/>
            <a:chOff x="7909299" y="3772690"/>
            <a:chExt cx="667095" cy="567616"/>
          </a:xfrm>
          <a:solidFill>
            <a:schemeClr val="bg1"/>
          </a:solidFill>
        </p:grpSpPr>
        <p:sp>
          <p:nvSpPr>
            <p:cNvPr id="56"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9386124" y="3069902"/>
            <a:ext cx="433054" cy="527852"/>
            <a:chOff x="3683997" y="856343"/>
            <a:chExt cx="576394" cy="702571"/>
          </a:xfrm>
          <a:solidFill>
            <a:schemeClr val="bg1"/>
          </a:solidFill>
        </p:grpSpPr>
        <p:sp>
          <p:nvSpPr>
            <p:cNvPr id="5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772066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anim calcmode="lin" valueType="num">
                                      <p:cBhvr>
                                        <p:cTn id="12" dur="500" fill="hold"/>
                                        <p:tgtEl>
                                          <p:spTgt spid="30"/>
                                        </p:tgtEl>
                                        <p:attrNameLst>
                                          <p:attrName>ppt_w</p:attrName>
                                        </p:attrNameLst>
                                      </p:cBhvr>
                                      <p:tavLst>
                                        <p:tav tm="0" fmla="#ppt_w*sin(2.5*pi*$)">
                                          <p:val>
                                            <p:fltVal val="0"/>
                                          </p:val>
                                        </p:tav>
                                        <p:tav tm="100000">
                                          <p:val>
                                            <p:fltVal val="1"/>
                                          </p:val>
                                        </p:tav>
                                      </p:tavLst>
                                    </p:anim>
                                    <p:anim calcmode="lin" valueType="num">
                                      <p:cBhvr>
                                        <p:cTn id="13" dur="500" fill="hold"/>
                                        <p:tgtEl>
                                          <p:spTgt spid="30"/>
                                        </p:tgtEl>
                                        <p:attrNameLst>
                                          <p:attrName>ppt_h</p:attrName>
                                        </p:attrNameLst>
                                      </p:cBhvr>
                                      <p:tavLst>
                                        <p:tav tm="0">
                                          <p:val>
                                            <p:strVal val="#ppt_h"/>
                                          </p:val>
                                        </p:tav>
                                        <p:tav tm="100000">
                                          <p:val>
                                            <p:strVal val="#ppt_h"/>
                                          </p:val>
                                        </p:tav>
                                      </p:tavLst>
                                    </p:anim>
                                  </p:childTnLst>
                                </p:cTn>
                              </p:par>
                              <p:par>
                                <p:cTn id="14" presetID="53" presetClass="entr" presetSubtype="16"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000"/>
                            </p:stCondLst>
                            <p:childTnLst>
                              <p:par>
                                <p:cTn id="26" presetID="45"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anim calcmode="lin" valueType="num">
                                      <p:cBhvr>
                                        <p:cTn id="29" dur="500" fill="hold"/>
                                        <p:tgtEl>
                                          <p:spTgt spid="31"/>
                                        </p:tgtEl>
                                        <p:attrNameLst>
                                          <p:attrName>ppt_w</p:attrName>
                                        </p:attrNameLst>
                                      </p:cBhvr>
                                      <p:tavLst>
                                        <p:tav tm="0" fmla="#ppt_w*sin(2.5*pi*$)">
                                          <p:val>
                                            <p:fltVal val="0"/>
                                          </p:val>
                                        </p:tav>
                                        <p:tav tm="100000">
                                          <p:val>
                                            <p:fltVal val="1"/>
                                          </p:val>
                                        </p:tav>
                                      </p:tavLst>
                                    </p:anim>
                                    <p:anim calcmode="lin" valueType="num">
                                      <p:cBhvr>
                                        <p:cTn id="30" dur="500" fill="hold"/>
                                        <p:tgtEl>
                                          <p:spTgt spid="31"/>
                                        </p:tgtEl>
                                        <p:attrNameLst>
                                          <p:attrName>ppt_h</p:attrName>
                                        </p:attrNameLst>
                                      </p:cBhvr>
                                      <p:tavLst>
                                        <p:tav tm="0">
                                          <p:val>
                                            <p:strVal val="#ppt_h"/>
                                          </p:val>
                                        </p:tav>
                                        <p:tav tm="100000">
                                          <p:val>
                                            <p:strVal val="#ppt_h"/>
                                          </p:val>
                                        </p:tav>
                                      </p:tavLst>
                                    </p:anim>
                                  </p:childTnLst>
                                </p:cTn>
                              </p:par>
                              <p:par>
                                <p:cTn id="31" presetID="53" presetClass="entr" presetSubtype="16"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fltVal val="0"/>
                                          </p:val>
                                        </p:tav>
                                        <p:tav tm="100000">
                                          <p:val>
                                            <p:strVal val="#ppt_w"/>
                                          </p:val>
                                        </p:tav>
                                      </p:tavLst>
                                    </p:anim>
                                    <p:anim calcmode="lin" valueType="num">
                                      <p:cBhvr>
                                        <p:cTn id="34" dur="500" fill="hold"/>
                                        <p:tgtEl>
                                          <p:spTgt spid="51"/>
                                        </p:tgtEl>
                                        <p:attrNameLst>
                                          <p:attrName>ppt_h</p:attrName>
                                        </p:attrNameLst>
                                      </p:cBhvr>
                                      <p:tavLst>
                                        <p:tav tm="0">
                                          <p:val>
                                            <p:fltVal val="0"/>
                                          </p:val>
                                        </p:tav>
                                        <p:tav tm="100000">
                                          <p:val>
                                            <p:strVal val="#ppt_h"/>
                                          </p:val>
                                        </p:tav>
                                      </p:tavLst>
                                    </p:anim>
                                    <p:animEffect transition="in" filter="fade">
                                      <p:cBhvr>
                                        <p:cTn id="35" dur="500"/>
                                        <p:tgtEl>
                                          <p:spTgt spid="51"/>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3000"/>
                            </p:stCondLst>
                            <p:childTnLst>
                              <p:par>
                                <p:cTn id="43" presetID="45"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anim calcmode="lin" valueType="num">
                                      <p:cBhvr>
                                        <p:cTn id="46" dur="500" fill="hold"/>
                                        <p:tgtEl>
                                          <p:spTgt spid="32"/>
                                        </p:tgtEl>
                                        <p:attrNameLst>
                                          <p:attrName>ppt_w</p:attrName>
                                        </p:attrNameLst>
                                      </p:cBhvr>
                                      <p:tavLst>
                                        <p:tav tm="0" fmla="#ppt_w*sin(2.5*pi*$)">
                                          <p:val>
                                            <p:fltVal val="0"/>
                                          </p:val>
                                        </p:tav>
                                        <p:tav tm="100000">
                                          <p:val>
                                            <p:fltVal val="1"/>
                                          </p:val>
                                        </p:tav>
                                      </p:tavLst>
                                    </p:anim>
                                    <p:anim calcmode="lin" valueType="num">
                                      <p:cBhvr>
                                        <p:cTn id="47" dur="500" fill="hold"/>
                                        <p:tgtEl>
                                          <p:spTgt spid="32"/>
                                        </p:tgtEl>
                                        <p:attrNameLst>
                                          <p:attrName>ppt_h</p:attrName>
                                        </p:attrNameLst>
                                      </p:cBhvr>
                                      <p:tavLst>
                                        <p:tav tm="0">
                                          <p:val>
                                            <p:strVal val="#ppt_h"/>
                                          </p:val>
                                        </p:tav>
                                        <p:tav tm="100000">
                                          <p:val>
                                            <p:strVal val="#ppt_h"/>
                                          </p:val>
                                        </p:tav>
                                      </p:tavLst>
                                    </p:anim>
                                  </p:childTnLst>
                                </p:cTn>
                              </p:par>
                              <p:par>
                                <p:cTn id="48" presetID="53" presetClass="entr" presetSubtype="16" fill="hold"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4000"/>
                            </p:stCondLst>
                            <p:childTnLst>
                              <p:par>
                                <p:cTn id="60" presetID="45"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anim calcmode="lin" valueType="num">
                                      <p:cBhvr>
                                        <p:cTn id="63" dur="500" fill="hold"/>
                                        <p:tgtEl>
                                          <p:spTgt spid="39"/>
                                        </p:tgtEl>
                                        <p:attrNameLst>
                                          <p:attrName>ppt_w</p:attrName>
                                        </p:attrNameLst>
                                      </p:cBhvr>
                                      <p:tavLst>
                                        <p:tav tm="0" fmla="#ppt_w*sin(2.5*pi*$)">
                                          <p:val>
                                            <p:fltVal val="0"/>
                                          </p:val>
                                        </p:tav>
                                        <p:tav tm="100000">
                                          <p:val>
                                            <p:fltVal val="1"/>
                                          </p:val>
                                        </p:tav>
                                      </p:tavLst>
                                    </p:anim>
                                    <p:anim calcmode="lin" valueType="num">
                                      <p:cBhvr>
                                        <p:cTn id="64" dur="500" fill="hold"/>
                                        <p:tgtEl>
                                          <p:spTgt spid="39"/>
                                        </p:tgtEl>
                                        <p:attrNameLst>
                                          <p:attrName>ppt_h</p:attrName>
                                        </p:attrNameLst>
                                      </p:cBhvr>
                                      <p:tavLst>
                                        <p:tav tm="0">
                                          <p:val>
                                            <p:strVal val="#ppt_h"/>
                                          </p:val>
                                        </p:tav>
                                        <p:tav tm="100000">
                                          <p:val>
                                            <p:strVal val="#ppt_h"/>
                                          </p:val>
                                        </p:tav>
                                      </p:tavLst>
                                    </p:anim>
                                  </p:childTnLst>
                                </p:cTn>
                              </p:par>
                              <p:par>
                                <p:cTn id="65" presetID="53" presetClass="entr" presetSubtype="16"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p:cTn id="67" dur="500" fill="hold"/>
                                        <p:tgtEl>
                                          <p:spTgt spid="58"/>
                                        </p:tgtEl>
                                        <p:attrNameLst>
                                          <p:attrName>ppt_w</p:attrName>
                                        </p:attrNameLst>
                                      </p:cBhvr>
                                      <p:tavLst>
                                        <p:tav tm="0">
                                          <p:val>
                                            <p:fltVal val="0"/>
                                          </p:val>
                                        </p:tav>
                                        <p:tav tm="100000">
                                          <p:val>
                                            <p:strVal val="#ppt_w"/>
                                          </p:val>
                                        </p:tav>
                                      </p:tavLst>
                                    </p:anim>
                                    <p:anim calcmode="lin" valueType="num">
                                      <p:cBhvr>
                                        <p:cTn id="68" dur="500" fill="hold"/>
                                        <p:tgtEl>
                                          <p:spTgt spid="58"/>
                                        </p:tgtEl>
                                        <p:attrNameLst>
                                          <p:attrName>ppt_h</p:attrName>
                                        </p:attrNameLst>
                                      </p:cBhvr>
                                      <p:tavLst>
                                        <p:tav tm="0">
                                          <p:val>
                                            <p:fltVal val="0"/>
                                          </p:val>
                                        </p:tav>
                                        <p:tav tm="100000">
                                          <p:val>
                                            <p:strVal val="#ppt_h"/>
                                          </p:val>
                                        </p:tav>
                                      </p:tavLst>
                                    </p:anim>
                                    <p:animEffect transition="in" filter="fade">
                                      <p:cBhvr>
                                        <p:cTn id="69" dur="500"/>
                                        <p:tgtEl>
                                          <p:spTgt spid="58"/>
                                        </p:tgtEl>
                                      </p:cBhvr>
                                    </p:animEffect>
                                  </p:childTnLst>
                                </p:cTn>
                              </p:par>
                            </p:childTnLst>
                          </p:cTn>
                        </p:par>
                        <p:par>
                          <p:cTn id="70" fill="hold">
                            <p:stCondLst>
                              <p:cond delay="45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000"/>
                            </p:stCondLst>
                            <p:childTnLst>
                              <p:par>
                                <p:cTn id="75" presetID="16" presetClass="entr" presetSubtype="42"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barn(outHorizontal)">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25" grpId="0" animBg="1"/>
      <p:bldP spid="29" grpId="0"/>
      <p:bldP spid="30" grpId="0" animBg="1"/>
      <p:bldP spid="31" grpId="0" animBg="1"/>
      <p:bldP spid="32" grpId="0" animBg="1"/>
      <p:bldP spid="39" grpId="0" animBg="1"/>
      <p:bldP spid="43"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标题 72"/>
          <p:cNvSpPr>
            <a:spLocks noGrp="1"/>
          </p:cNvSpPr>
          <p:nvPr>
            <p:ph type="title"/>
          </p:nvPr>
        </p:nvSpPr>
        <p:spPr/>
        <p:txBody>
          <a:bodyPr/>
          <a:lstStyle/>
          <a:p>
            <a:r>
              <a:rPr lang="zh-CN" altLang="en-US"/>
              <a:t>改进计划提升效率</a:t>
            </a:r>
          </a:p>
        </p:txBody>
      </p:sp>
      <p:sp>
        <p:nvSpPr>
          <p:cNvPr id="2" name="文本占位符 1"/>
          <p:cNvSpPr>
            <a:spLocks noGrp="1"/>
          </p:cNvSpPr>
          <p:nvPr>
            <p:ph type="body" sz="quarter" idx="13"/>
          </p:nvPr>
        </p:nvSpPr>
        <p:spPr/>
        <p:txBody>
          <a:bodyPr/>
          <a:lstStyle/>
          <a:p>
            <a:r>
              <a:rPr lang="en-US" altLang="zh-CN"/>
              <a:t>Please add your text content here or copy your text</a:t>
            </a:r>
          </a:p>
        </p:txBody>
      </p:sp>
      <p:sp>
        <p:nvSpPr>
          <p:cNvPr id="72" name="矩形 7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1207481" y="1920587"/>
            <a:ext cx="2799570" cy="3740727"/>
          </a:xfrm>
          <a:prstGeom prst="roundRect">
            <a:avLst>
              <a:gd name="adj" fmla="val 0"/>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696215" y="1920587"/>
            <a:ext cx="2799570" cy="3740727"/>
          </a:xfrm>
          <a:prstGeom prst="roundRect">
            <a:avLst>
              <a:gd name="adj" fmla="val 0"/>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8184949" y="1920587"/>
            <a:ext cx="2799570" cy="3740727"/>
          </a:xfrm>
          <a:prstGeom prst="roundRect">
            <a:avLst>
              <a:gd name="adj" fmla="val 0"/>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1290513" y="2016669"/>
            <a:ext cx="2633506" cy="2860131"/>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4779247" y="2016669"/>
            <a:ext cx="2633506" cy="2860131"/>
          </a:xfrm>
          <a:prstGeom prst="rect">
            <a:avLst/>
          </a:prstGeom>
          <a:solidFill>
            <a:srgbClr val="FAFBFC"/>
          </a:solidFill>
          <a:ln>
            <a:noFill/>
          </a:ln>
          <a:effectLst>
            <a:outerShdw blurRad="101600" dist="50800" dir="2700000" algn="tl" rotWithShape="0">
              <a:schemeClr val="accent3">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8267981" y="2016669"/>
            <a:ext cx="2633506" cy="2860131"/>
          </a:xfrm>
          <a:prstGeom prst="rect">
            <a:avLst/>
          </a:prstGeom>
          <a:solidFill>
            <a:srgbClr val="FAFBFC"/>
          </a:solidFill>
          <a:ln>
            <a:noFill/>
          </a:ln>
          <a:effectLst>
            <a:outerShdw blurRad="101600" dist="50800" dir="2700000" algn="tl" rotWithShape="0">
              <a:schemeClr val="accent4">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1290513"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4779247"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267981"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41506" y="2349500"/>
            <a:ext cx="731520" cy="731520"/>
          </a:xfrm>
          <a:prstGeom prst="rect">
            <a:avLst/>
          </a:prstGeom>
          <a:solidFill>
            <a:schemeClr val="accent2"/>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5730240" y="2349500"/>
            <a:ext cx="731520" cy="731520"/>
          </a:xfrm>
          <a:prstGeom prst="rect">
            <a:avLst/>
          </a:prstGeom>
          <a:solidFill>
            <a:schemeClr val="accent3"/>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218974" y="2349500"/>
            <a:ext cx="731520" cy="731520"/>
          </a:xfrm>
          <a:prstGeom prst="rect">
            <a:avLst/>
          </a:prstGeom>
          <a:solidFill>
            <a:schemeClr val="accent4"/>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2401778" y="2511803"/>
            <a:ext cx="408386" cy="411148"/>
            <a:chOff x="5042691" y="2273920"/>
            <a:chExt cx="702937" cy="707692"/>
          </a:xfrm>
          <a:solidFill>
            <a:schemeClr val="bg1"/>
          </a:solidFill>
        </p:grpSpPr>
        <p:sp>
          <p:nvSpPr>
            <p:cNvPr id="8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 name="组合 88"/>
          <p:cNvGrpSpPr/>
          <p:nvPr/>
        </p:nvGrpSpPr>
        <p:grpSpPr>
          <a:xfrm>
            <a:off x="5945061" y="2513290"/>
            <a:ext cx="306820" cy="408174"/>
            <a:chOff x="7976594" y="2279040"/>
            <a:chExt cx="528116" cy="702571"/>
          </a:xfrm>
          <a:solidFill>
            <a:schemeClr val="bg1"/>
          </a:solidFill>
        </p:grpSpPr>
        <p:sp>
          <p:nvSpPr>
            <p:cNvPr id="90"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9385291" y="2513079"/>
            <a:ext cx="411360" cy="408596"/>
            <a:chOff x="6463926" y="2278309"/>
            <a:chExt cx="708057" cy="703302"/>
          </a:xfrm>
          <a:solidFill>
            <a:schemeClr val="bg1"/>
          </a:solidFill>
        </p:grpSpPr>
        <p:sp>
          <p:nvSpPr>
            <p:cNvPr id="9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7" name="组合 96"/>
          <p:cNvGrpSpPr/>
          <p:nvPr/>
        </p:nvGrpSpPr>
        <p:grpSpPr>
          <a:xfrm>
            <a:off x="1404087" y="3503596"/>
            <a:ext cx="2406358" cy="1028115"/>
            <a:chOff x="810218" y="3879968"/>
            <a:chExt cx="2406358" cy="1028115"/>
          </a:xfrm>
        </p:grpSpPr>
        <p:sp>
          <p:nvSpPr>
            <p:cNvPr id="98" name="文本框 97"/>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包图网有中国最大的原创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99" name="文本框 98"/>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grpSp>
        <p:nvGrpSpPr>
          <p:cNvPr id="100" name="组合 99"/>
          <p:cNvGrpSpPr/>
          <p:nvPr/>
        </p:nvGrpSpPr>
        <p:grpSpPr>
          <a:xfrm>
            <a:off x="4892821" y="3503596"/>
            <a:ext cx="2406358" cy="1028115"/>
            <a:chOff x="810218" y="3879968"/>
            <a:chExt cx="2406358" cy="1028115"/>
          </a:xfrm>
        </p:grpSpPr>
        <p:sp>
          <p:nvSpPr>
            <p:cNvPr id="101" name="文本框 100"/>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包图网有中国最大的原创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102" name="文本框 101"/>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grpSp>
        <p:nvGrpSpPr>
          <p:cNvPr id="103" name="组合 102"/>
          <p:cNvGrpSpPr/>
          <p:nvPr/>
        </p:nvGrpSpPr>
        <p:grpSpPr>
          <a:xfrm>
            <a:off x="8381555" y="3503596"/>
            <a:ext cx="2406358" cy="1028115"/>
            <a:chOff x="810218" y="3879968"/>
            <a:chExt cx="2406358" cy="1028115"/>
          </a:xfrm>
        </p:grpSpPr>
        <p:sp>
          <p:nvSpPr>
            <p:cNvPr id="104" name="文本框 103"/>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包图网有中国最大的原创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105" name="文本框 104"/>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sp>
        <p:nvSpPr>
          <p:cNvPr id="106" name="文本框 105"/>
          <p:cNvSpPr txBox="1"/>
          <p:nvPr/>
        </p:nvSpPr>
        <p:spPr>
          <a:xfrm>
            <a:off x="1429636"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
        <p:nvSpPr>
          <p:cNvPr id="107" name="文本框 106"/>
          <p:cNvSpPr txBox="1"/>
          <p:nvPr/>
        </p:nvSpPr>
        <p:spPr>
          <a:xfrm>
            <a:off x="4918370"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
        <p:nvSpPr>
          <p:cNvPr id="108" name="文本框 107"/>
          <p:cNvSpPr txBox="1"/>
          <p:nvPr/>
        </p:nvSpPr>
        <p:spPr>
          <a:xfrm>
            <a:off x="8407104"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Tree>
    <p:extLst>
      <p:ext uri="{BB962C8B-B14F-4D97-AF65-F5344CB8AC3E}">
        <p14:creationId xmlns:p14="http://schemas.microsoft.com/office/powerpoint/2010/main" val="27603695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anim calcmode="lin" valueType="num">
                                          <p:cBhvr>
                                            <p:cTn id="12" dur="500" fill="hold"/>
                                            <p:tgtEl>
                                              <p:spTgt spid="74"/>
                                            </p:tgtEl>
                                            <p:attrNameLst>
                                              <p:attrName>ppt_w</p:attrName>
                                            </p:attrNameLst>
                                          </p:cBhvr>
                                          <p:tavLst>
                                            <p:tav tm="0" fmla="#ppt_w*sin(2.5*pi*$)">
                                              <p:val>
                                                <p:fltVal val="0"/>
                                              </p:val>
                                            </p:tav>
                                            <p:tav tm="100000">
                                              <p:val>
                                                <p:fltVal val="1"/>
                                              </p:val>
                                            </p:tav>
                                          </p:tavLst>
                                        </p:anim>
                                        <p:anim calcmode="lin" valueType="num">
                                          <p:cBhvr>
                                            <p:cTn id="13" dur="500" fill="hold"/>
                                            <p:tgtEl>
                                              <p:spTgt spid="74"/>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 presetClass="entr" presetSubtype="4" accel="62000" fill="hold" grpId="0" nodeType="afterEffect" p14:presetBounceEnd="42000">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14:bounceEnd="42000">
                                          <p:cBhvr additive="base">
                                            <p:cTn id="17" dur="500" fill="hold"/>
                                            <p:tgtEl>
                                              <p:spTgt spid="77"/>
                                            </p:tgtEl>
                                            <p:attrNameLst>
                                              <p:attrName>ppt_x</p:attrName>
                                            </p:attrNameLst>
                                          </p:cBhvr>
                                          <p:tavLst>
                                            <p:tav tm="0">
                                              <p:val>
                                                <p:strVal val="#ppt_x"/>
                                              </p:val>
                                            </p:tav>
                                            <p:tav tm="100000">
                                              <p:val>
                                                <p:strVal val="#ppt_x"/>
                                              </p:val>
                                            </p:tav>
                                          </p:tavLst>
                                        </p:anim>
                                        <p:anim calcmode="lin" valueType="num" p14:bounceEnd="42000">
                                          <p:cBhvr additive="base">
                                            <p:cTn id="18" dur="500" fill="hold"/>
                                            <p:tgtEl>
                                              <p:spTgt spid="77"/>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30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
                                              </p:val>
                                            </p:tav>
                                            <p:tav tm="100000">
                                              <p:val>
                                                <p:strVal val="#ppt_w"/>
                                              </p:val>
                                            </p:tav>
                                          </p:tavLst>
                                        </p:anim>
                                        <p:anim calcmode="lin" valueType="num">
                                          <p:cBhvr>
                                            <p:cTn id="22" dur="500" fill="hold"/>
                                            <p:tgtEl>
                                              <p:spTgt spid="83"/>
                                            </p:tgtEl>
                                            <p:attrNameLst>
                                              <p:attrName>ppt_h</p:attrName>
                                            </p:attrNameLst>
                                          </p:cBhvr>
                                          <p:tavLst>
                                            <p:tav tm="0">
                                              <p:val>
                                                <p:fltVal val="0"/>
                                              </p:val>
                                            </p:tav>
                                            <p:tav tm="100000">
                                              <p:val>
                                                <p:strVal val="#ppt_h"/>
                                              </p:val>
                                            </p:tav>
                                          </p:tavLst>
                                        </p:anim>
                                        <p:animEffect transition="in" filter="fade">
                                          <p:cBhvr>
                                            <p:cTn id="23" dur="500"/>
                                            <p:tgtEl>
                                              <p:spTgt spid="83"/>
                                            </p:tgtEl>
                                          </p:cBhvr>
                                        </p:animEffect>
                                      </p:childTnLst>
                                    </p:cTn>
                                  </p:par>
                                </p:childTnLst>
                              </p:cTn>
                            </p:par>
                            <p:par>
                              <p:cTn id="24" fill="hold">
                                <p:stCondLst>
                                  <p:cond delay="2300"/>
                                </p:stCondLst>
                                <p:childTnLst>
                                  <p:par>
                                    <p:cTn id="25" presetID="1"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26" presetClass="emph" presetSubtype="0" fill="hold" nodeType="withEffect">
                                      <p:stCondLst>
                                        <p:cond delay="0"/>
                                      </p:stCondLst>
                                      <p:childTnLst>
                                        <p:animEffect transition="out" filter="fade">
                                          <p:cBhvr>
                                            <p:cTn id="28" dur="500" tmFilter="0, 0; .2, .5; .8, .5; 1, 0"/>
                                            <p:tgtEl>
                                              <p:spTgt spid="86"/>
                                            </p:tgtEl>
                                          </p:cBhvr>
                                        </p:animEffect>
                                        <p:animScale>
                                          <p:cBhvr>
                                            <p:cTn id="29" dur="250" autoRev="1" fill="hold"/>
                                            <p:tgtEl>
                                              <p:spTgt spid="86"/>
                                            </p:tgtEl>
                                          </p:cBhvr>
                                          <p:by x="105000" y="105000"/>
                                        </p:animScale>
                                      </p:childTnLst>
                                    </p:cTn>
                                  </p:par>
                                </p:childTnLst>
                              </p:cTn>
                            </p:par>
                            <p:par>
                              <p:cTn id="30" fill="hold">
                                <p:stCondLst>
                                  <p:cond delay="2800"/>
                                </p:stCondLst>
                                <p:childTnLst>
                                  <p:par>
                                    <p:cTn id="31" presetID="16" presetClass="entr" presetSubtype="37" fill="hold"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barn(outVertical)">
                                          <p:cBhvr>
                                            <p:cTn id="33" dur="500"/>
                                            <p:tgtEl>
                                              <p:spTgt spid="97"/>
                                            </p:tgtEl>
                                          </p:cBhvr>
                                        </p:animEffect>
                                      </p:childTnLst>
                                    </p:cTn>
                                  </p:par>
                                </p:childTnLst>
                              </p:cTn>
                            </p:par>
                            <p:par>
                              <p:cTn id="34" fill="hold">
                                <p:stCondLst>
                                  <p:cond delay="3300"/>
                                </p:stCondLst>
                                <p:childTnLst>
                                  <p:par>
                                    <p:cTn id="35" presetID="21" presetClass="entr" presetSubtype="1"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heel(1)">
                                          <p:cBhvr>
                                            <p:cTn id="37" dur="500"/>
                                            <p:tgtEl>
                                              <p:spTgt spid="80"/>
                                            </p:tgtEl>
                                          </p:cBhvr>
                                        </p:animEffect>
                                      </p:childTnLst>
                                    </p:cTn>
                                  </p:par>
                                  <p:par>
                                    <p:cTn id="38" presetID="53" presetClass="entr" presetSubtype="16" fill="hold" grpId="0" nodeType="withEffect">
                                      <p:stCondLst>
                                        <p:cond delay="0"/>
                                      </p:stCondLst>
                                      <p:iterate type="lt">
                                        <p:tmPct val="5556"/>
                                      </p:iterate>
                                      <p:childTnLst>
                                        <p:set>
                                          <p:cBhvr>
                                            <p:cTn id="39" dur="1" fill="hold">
                                              <p:stCondLst>
                                                <p:cond delay="0"/>
                                              </p:stCondLst>
                                            </p:cTn>
                                            <p:tgtEl>
                                              <p:spTgt spid="106"/>
                                            </p:tgtEl>
                                            <p:attrNameLst>
                                              <p:attrName>style.visibility</p:attrName>
                                            </p:attrNameLst>
                                          </p:cBhvr>
                                          <p:to>
                                            <p:strVal val="visible"/>
                                          </p:to>
                                        </p:set>
                                        <p:anim calcmode="lin" valueType="num">
                                          <p:cBhvr>
                                            <p:cTn id="40" dur="500" fill="hold"/>
                                            <p:tgtEl>
                                              <p:spTgt spid="106"/>
                                            </p:tgtEl>
                                            <p:attrNameLst>
                                              <p:attrName>ppt_w</p:attrName>
                                            </p:attrNameLst>
                                          </p:cBhvr>
                                          <p:tavLst>
                                            <p:tav tm="0">
                                              <p:val>
                                                <p:fltVal val="0"/>
                                              </p:val>
                                            </p:tav>
                                            <p:tav tm="100000">
                                              <p:val>
                                                <p:strVal val="#ppt_w"/>
                                              </p:val>
                                            </p:tav>
                                          </p:tavLst>
                                        </p:anim>
                                        <p:anim calcmode="lin" valueType="num">
                                          <p:cBhvr>
                                            <p:cTn id="41" dur="500" fill="hold"/>
                                            <p:tgtEl>
                                              <p:spTgt spid="106"/>
                                            </p:tgtEl>
                                            <p:attrNameLst>
                                              <p:attrName>ppt_h</p:attrName>
                                            </p:attrNameLst>
                                          </p:cBhvr>
                                          <p:tavLst>
                                            <p:tav tm="0">
                                              <p:val>
                                                <p:fltVal val="0"/>
                                              </p:val>
                                            </p:tav>
                                            <p:tav tm="100000">
                                              <p:val>
                                                <p:strVal val="#ppt_h"/>
                                              </p:val>
                                            </p:tav>
                                          </p:tavLst>
                                        </p:anim>
                                        <p:animEffect transition="in" filter="fade">
                                          <p:cBhvr>
                                            <p:cTn id="42" dur="500"/>
                                            <p:tgtEl>
                                              <p:spTgt spid="106"/>
                                            </p:tgtEl>
                                          </p:cBhvr>
                                        </p:animEffect>
                                      </p:childTnLst>
                                    </p:cTn>
                                  </p:par>
                                </p:childTnLst>
                              </p:cTn>
                            </p:par>
                            <p:par>
                              <p:cTn id="43" fill="hold">
                                <p:stCondLst>
                                  <p:cond delay="4189"/>
                                </p:stCondLst>
                                <p:childTnLst>
                                  <p:par>
                                    <p:cTn id="44" presetID="45" presetClass="entr" presetSubtype="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anim calcmode="lin" valueType="num">
                                          <p:cBhvr>
                                            <p:cTn id="47" dur="500" fill="hold"/>
                                            <p:tgtEl>
                                              <p:spTgt spid="75"/>
                                            </p:tgtEl>
                                            <p:attrNameLst>
                                              <p:attrName>ppt_w</p:attrName>
                                            </p:attrNameLst>
                                          </p:cBhvr>
                                          <p:tavLst>
                                            <p:tav tm="0" fmla="#ppt_w*sin(2.5*pi*$)">
                                              <p:val>
                                                <p:fltVal val="0"/>
                                              </p:val>
                                            </p:tav>
                                            <p:tav tm="100000">
                                              <p:val>
                                                <p:fltVal val="1"/>
                                              </p:val>
                                            </p:tav>
                                          </p:tavLst>
                                        </p:anim>
                                        <p:anim calcmode="lin" valueType="num">
                                          <p:cBhvr>
                                            <p:cTn id="48" dur="500" fill="hold"/>
                                            <p:tgtEl>
                                              <p:spTgt spid="75"/>
                                            </p:tgtEl>
                                            <p:attrNameLst>
                                              <p:attrName>ppt_h</p:attrName>
                                            </p:attrNameLst>
                                          </p:cBhvr>
                                          <p:tavLst>
                                            <p:tav tm="0">
                                              <p:val>
                                                <p:strVal val="#ppt_h"/>
                                              </p:val>
                                            </p:tav>
                                            <p:tav tm="100000">
                                              <p:val>
                                                <p:strVal val="#ppt_h"/>
                                              </p:val>
                                            </p:tav>
                                          </p:tavLst>
                                        </p:anim>
                                      </p:childTnLst>
                                    </p:cTn>
                                  </p:par>
                                </p:childTnLst>
                              </p:cTn>
                            </p:par>
                            <p:par>
                              <p:cTn id="49" fill="hold">
                                <p:stCondLst>
                                  <p:cond delay="4689"/>
                                </p:stCondLst>
                                <p:childTnLst>
                                  <p:par>
                                    <p:cTn id="50" presetID="2" presetClass="entr" presetSubtype="4" accel="62000" fill="hold" grpId="0" nodeType="afterEffect" p14:presetBounceEnd="42000">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14:bounceEnd="42000">
                                          <p:cBhvr additive="base">
                                            <p:cTn id="52" dur="500" fill="hold"/>
                                            <p:tgtEl>
                                              <p:spTgt spid="78"/>
                                            </p:tgtEl>
                                            <p:attrNameLst>
                                              <p:attrName>ppt_x</p:attrName>
                                            </p:attrNameLst>
                                          </p:cBhvr>
                                          <p:tavLst>
                                            <p:tav tm="0">
                                              <p:val>
                                                <p:strVal val="#ppt_x"/>
                                              </p:val>
                                            </p:tav>
                                            <p:tav tm="100000">
                                              <p:val>
                                                <p:strVal val="#ppt_x"/>
                                              </p:val>
                                            </p:tav>
                                          </p:tavLst>
                                        </p:anim>
                                        <p:anim calcmode="lin" valueType="num" p14:bounceEnd="42000">
                                          <p:cBhvr additive="base">
                                            <p:cTn id="53" dur="500" fill="hold"/>
                                            <p:tgtEl>
                                              <p:spTgt spid="78"/>
                                            </p:tgtEl>
                                            <p:attrNameLst>
                                              <p:attrName>ppt_y</p:attrName>
                                            </p:attrNameLst>
                                          </p:cBhvr>
                                          <p:tavLst>
                                            <p:tav tm="0">
                                              <p:val>
                                                <p:strVal val="1+#ppt_h/2"/>
                                              </p:val>
                                            </p:tav>
                                            <p:tav tm="100000">
                                              <p:val>
                                                <p:strVal val="#ppt_y"/>
                                              </p:val>
                                            </p:tav>
                                          </p:tavLst>
                                        </p:anim>
                                      </p:childTnLst>
                                    </p:cTn>
                                  </p:par>
                                  <p:par>
                                    <p:cTn id="54" presetID="53" presetClass="entr" presetSubtype="16" fill="hold" grpId="0" nodeType="withEffect">
                                      <p:stCondLst>
                                        <p:cond delay="311"/>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par>
                              <p:cTn id="59" fill="hold">
                                <p:stCondLst>
                                  <p:cond delay="5500"/>
                                </p:stCondLst>
                                <p:childTnLst>
                                  <p:par>
                                    <p:cTn id="60" presetID="1" presetClass="entr" presetSubtype="0" fill="hold" nodeType="afterEffect">
                                      <p:stCondLst>
                                        <p:cond delay="0"/>
                                      </p:stCondLst>
                                      <p:childTnLst>
                                        <p:set>
                                          <p:cBhvr>
                                            <p:cTn id="61" dur="1" fill="hold">
                                              <p:stCondLst>
                                                <p:cond delay="0"/>
                                              </p:stCondLst>
                                            </p:cTn>
                                            <p:tgtEl>
                                              <p:spTgt spid="89"/>
                                            </p:tgtEl>
                                            <p:attrNameLst>
                                              <p:attrName>style.visibility</p:attrName>
                                            </p:attrNameLst>
                                          </p:cBhvr>
                                          <p:to>
                                            <p:strVal val="visible"/>
                                          </p:to>
                                        </p:set>
                                      </p:childTnLst>
                                    </p:cTn>
                                  </p:par>
                                  <p:par>
                                    <p:cTn id="62" presetID="26" presetClass="emph" presetSubtype="0" fill="hold" nodeType="withEffect">
                                      <p:stCondLst>
                                        <p:cond delay="0"/>
                                      </p:stCondLst>
                                      <p:childTnLst>
                                        <p:animEffect transition="out" filter="fade">
                                          <p:cBhvr>
                                            <p:cTn id="63" dur="500" tmFilter="0, 0; .2, .5; .8, .5; 1, 0"/>
                                            <p:tgtEl>
                                              <p:spTgt spid="89"/>
                                            </p:tgtEl>
                                          </p:cBhvr>
                                        </p:animEffect>
                                        <p:animScale>
                                          <p:cBhvr>
                                            <p:cTn id="64" dur="250" autoRev="1" fill="hold"/>
                                            <p:tgtEl>
                                              <p:spTgt spid="89"/>
                                            </p:tgtEl>
                                          </p:cBhvr>
                                          <p:by x="105000" y="105000"/>
                                        </p:animScale>
                                      </p:childTnLst>
                                    </p:cTn>
                                  </p:par>
                                </p:childTnLst>
                              </p:cTn>
                            </p:par>
                            <p:par>
                              <p:cTn id="65" fill="hold">
                                <p:stCondLst>
                                  <p:cond delay="6000"/>
                                </p:stCondLst>
                                <p:childTnLst>
                                  <p:par>
                                    <p:cTn id="66" presetID="16" presetClass="entr" presetSubtype="37" fill="hold"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barn(outVertical)">
                                          <p:cBhvr>
                                            <p:cTn id="68" dur="500"/>
                                            <p:tgtEl>
                                              <p:spTgt spid="100"/>
                                            </p:tgtEl>
                                          </p:cBhvr>
                                        </p:animEffect>
                                      </p:childTnLst>
                                    </p:cTn>
                                  </p:par>
                                </p:childTnLst>
                              </p:cTn>
                            </p:par>
                            <p:par>
                              <p:cTn id="69" fill="hold">
                                <p:stCondLst>
                                  <p:cond delay="6500"/>
                                </p:stCondLst>
                                <p:childTnLst>
                                  <p:par>
                                    <p:cTn id="70" presetID="21" presetClass="entr" presetSubtype="1"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heel(1)">
                                          <p:cBhvr>
                                            <p:cTn id="72" dur="500"/>
                                            <p:tgtEl>
                                              <p:spTgt spid="81"/>
                                            </p:tgtEl>
                                          </p:cBhvr>
                                        </p:animEffect>
                                      </p:childTnLst>
                                    </p:cTn>
                                  </p:par>
                                  <p:par>
                                    <p:cTn id="73" presetID="53" presetClass="entr" presetSubtype="16" fill="hold" grpId="0" nodeType="withEffect">
                                      <p:stCondLst>
                                        <p:cond delay="0"/>
                                      </p:stCondLst>
                                      <p:iterate type="lt">
                                        <p:tmPct val="5556"/>
                                      </p:iterate>
                                      <p:childTnLst>
                                        <p:set>
                                          <p:cBhvr>
                                            <p:cTn id="74" dur="1" fill="hold">
                                              <p:stCondLst>
                                                <p:cond delay="0"/>
                                              </p:stCondLst>
                                            </p:cTn>
                                            <p:tgtEl>
                                              <p:spTgt spid="107"/>
                                            </p:tgtEl>
                                            <p:attrNameLst>
                                              <p:attrName>style.visibility</p:attrName>
                                            </p:attrNameLst>
                                          </p:cBhvr>
                                          <p:to>
                                            <p:strVal val="visible"/>
                                          </p:to>
                                        </p:set>
                                        <p:anim calcmode="lin" valueType="num">
                                          <p:cBhvr>
                                            <p:cTn id="75" dur="500" fill="hold"/>
                                            <p:tgtEl>
                                              <p:spTgt spid="107"/>
                                            </p:tgtEl>
                                            <p:attrNameLst>
                                              <p:attrName>ppt_w</p:attrName>
                                            </p:attrNameLst>
                                          </p:cBhvr>
                                          <p:tavLst>
                                            <p:tav tm="0">
                                              <p:val>
                                                <p:fltVal val="0"/>
                                              </p:val>
                                            </p:tav>
                                            <p:tav tm="100000">
                                              <p:val>
                                                <p:strVal val="#ppt_w"/>
                                              </p:val>
                                            </p:tav>
                                          </p:tavLst>
                                        </p:anim>
                                        <p:anim calcmode="lin" valueType="num">
                                          <p:cBhvr>
                                            <p:cTn id="76" dur="500" fill="hold"/>
                                            <p:tgtEl>
                                              <p:spTgt spid="107"/>
                                            </p:tgtEl>
                                            <p:attrNameLst>
                                              <p:attrName>ppt_h</p:attrName>
                                            </p:attrNameLst>
                                          </p:cBhvr>
                                          <p:tavLst>
                                            <p:tav tm="0">
                                              <p:val>
                                                <p:fltVal val="0"/>
                                              </p:val>
                                            </p:tav>
                                            <p:tav tm="100000">
                                              <p:val>
                                                <p:strVal val="#ppt_h"/>
                                              </p:val>
                                            </p:tav>
                                          </p:tavLst>
                                        </p:anim>
                                        <p:animEffect transition="in" filter="fade">
                                          <p:cBhvr>
                                            <p:cTn id="77" dur="500"/>
                                            <p:tgtEl>
                                              <p:spTgt spid="107"/>
                                            </p:tgtEl>
                                          </p:cBhvr>
                                        </p:animEffect>
                                      </p:childTnLst>
                                    </p:cTn>
                                  </p:par>
                                </p:childTnLst>
                              </p:cTn>
                            </p:par>
                            <p:par>
                              <p:cTn id="78" fill="hold">
                                <p:stCondLst>
                                  <p:cond delay="7389"/>
                                </p:stCondLst>
                                <p:childTnLst>
                                  <p:par>
                                    <p:cTn id="79" presetID="45" presetClass="entr" presetSubtype="0" fill="hold" grpId="0"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500"/>
                                            <p:tgtEl>
                                              <p:spTgt spid="76"/>
                                            </p:tgtEl>
                                          </p:cBhvr>
                                        </p:animEffect>
                                        <p:anim calcmode="lin" valueType="num">
                                          <p:cBhvr>
                                            <p:cTn id="82" dur="500" fill="hold"/>
                                            <p:tgtEl>
                                              <p:spTgt spid="76"/>
                                            </p:tgtEl>
                                            <p:attrNameLst>
                                              <p:attrName>ppt_w</p:attrName>
                                            </p:attrNameLst>
                                          </p:cBhvr>
                                          <p:tavLst>
                                            <p:tav tm="0" fmla="#ppt_w*sin(2.5*pi*$)">
                                              <p:val>
                                                <p:fltVal val="0"/>
                                              </p:val>
                                            </p:tav>
                                            <p:tav tm="100000">
                                              <p:val>
                                                <p:fltVal val="1"/>
                                              </p:val>
                                            </p:tav>
                                          </p:tavLst>
                                        </p:anim>
                                        <p:anim calcmode="lin" valueType="num">
                                          <p:cBhvr>
                                            <p:cTn id="83" dur="500" fill="hold"/>
                                            <p:tgtEl>
                                              <p:spTgt spid="76"/>
                                            </p:tgtEl>
                                            <p:attrNameLst>
                                              <p:attrName>ppt_h</p:attrName>
                                            </p:attrNameLst>
                                          </p:cBhvr>
                                          <p:tavLst>
                                            <p:tav tm="0">
                                              <p:val>
                                                <p:strVal val="#ppt_h"/>
                                              </p:val>
                                            </p:tav>
                                            <p:tav tm="100000">
                                              <p:val>
                                                <p:strVal val="#ppt_h"/>
                                              </p:val>
                                            </p:tav>
                                          </p:tavLst>
                                        </p:anim>
                                      </p:childTnLst>
                                    </p:cTn>
                                  </p:par>
                                </p:childTnLst>
                              </p:cTn>
                            </p:par>
                            <p:par>
                              <p:cTn id="84" fill="hold">
                                <p:stCondLst>
                                  <p:cond delay="7889"/>
                                </p:stCondLst>
                                <p:childTnLst>
                                  <p:par>
                                    <p:cTn id="85" presetID="2" presetClass="entr" presetSubtype="4" accel="62000" fill="hold" grpId="0" nodeType="afterEffect" p14:presetBounceEnd="42000">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14:bounceEnd="42000">
                                          <p:cBhvr additive="base">
                                            <p:cTn id="87" dur="500" fill="hold"/>
                                            <p:tgtEl>
                                              <p:spTgt spid="79"/>
                                            </p:tgtEl>
                                            <p:attrNameLst>
                                              <p:attrName>ppt_x</p:attrName>
                                            </p:attrNameLst>
                                          </p:cBhvr>
                                          <p:tavLst>
                                            <p:tav tm="0">
                                              <p:val>
                                                <p:strVal val="#ppt_x"/>
                                              </p:val>
                                            </p:tav>
                                            <p:tav tm="100000">
                                              <p:val>
                                                <p:strVal val="#ppt_x"/>
                                              </p:val>
                                            </p:tav>
                                          </p:tavLst>
                                        </p:anim>
                                        <p:anim calcmode="lin" valueType="num" p14:bounceEnd="42000">
                                          <p:cBhvr additive="base">
                                            <p:cTn id="88" dur="500" fill="hold"/>
                                            <p:tgtEl>
                                              <p:spTgt spid="7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311"/>
                                      </p:stCondLst>
                                      <p:childTnLst>
                                        <p:set>
                                          <p:cBhvr>
                                            <p:cTn id="90" dur="1" fill="hold">
                                              <p:stCondLst>
                                                <p:cond delay="0"/>
                                              </p:stCondLst>
                                            </p:cTn>
                                            <p:tgtEl>
                                              <p:spTgt spid="85"/>
                                            </p:tgtEl>
                                            <p:attrNameLst>
                                              <p:attrName>style.visibility</p:attrName>
                                            </p:attrNameLst>
                                          </p:cBhvr>
                                          <p:to>
                                            <p:strVal val="visible"/>
                                          </p:to>
                                        </p:set>
                                        <p:anim calcmode="lin" valueType="num">
                                          <p:cBhvr>
                                            <p:cTn id="91" dur="500" fill="hold"/>
                                            <p:tgtEl>
                                              <p:spTgt spid="85"/>
                                            </p:tgtEl>
                                            <p:attrNameLst>
                                              <p:attrName>ppt_w</p:attrName>
                                            </p:attrNameLst>
                                          </p:cBhvr>
                                          <p:tavLst>
                                            <p:tav tm="0">
                                              <p:val>
                                                <p:fltVal val="0"/>
                                              </p:val>
                                            </p:tav>
                                            <p:tav tm="100000">
                                              <p:val>
                                                <p:strVal val="#ppt_w"/>
                                              </p:val>
                                            </p:tav>
                                          </p:tavLst>
                                        </p:anim>
                                        <p:anim calcmode="lin" valueType="num">
                                          <p:cBhvr>
                                            <p:cTn id="92" dur="500" fill="hold"/>
                                            <p:tgtEl>
                                              <p:spTgt spid="85"/>
                                            </p:tgtEl>
                                            <p:attrNameLst>
                                              <p:attrName>ppt_h</p:attrName>
                                            </p:attrNameLst>
                                          </p:cBhvr>
                                          <p:tavLst>
                                            <p:tav tm="0">
                                              <p:val>
                                                <p:fltVal val="0"/>
                                              </p:val>
                                            </p:tav>
                                            <p:tav tm="100000">
                                              <p:val>
                                                <p:strVal val="#ppt_h"/>
                                              </p:val>
                                            </p:tav>
                                          </p:tavLst>
                                        </p:anim>
                                        <p:animEffect transition="in" filter="fade">
                                          <p:cBhvr>
                                            <p:cTn id="93" dur="500"/>
                                            <p:tgtEl>
                                              <p:spTgt spid="85"/>
                                            </p:tgtEl>
                                          </p:cBhvr>
                                        </p:animEffect>
                                      </p:childTnLst>
                                    </p:cTn>
                                  </p:par>
                                </p:childTnLst>
                              </p:cTn>
                            </p:par>
                            <p:par>
                              <p:cTn id="94" fill="hold">
                                <p:stCondLst>
                                  <p:cond delay="8700"/>
                                </p:stCondLst>
                                <p:childTnLst>
                                  <p:par>
                                    <p:cTn id="95" presetID="1" presetClass="entr" presetSubtype="0" fill="hold" nodeType="afterEffect">
                                      <p:stCondLst>
                                        <p:cond delay="0"/>
                                      </p:stCondLst>
                                      <p:childTnLst>
                                        <p:set>
                                          <p:cBhvr>
                                            <p:cTn id="96" dur="1" fill="hold">
                                              <p:stCondLst>
                                                <p:cond delay="0"/>
                                              </p:stCondLst>
                                            </p:cTn>
                                            <p:tgtEl>
                                              <p:spTgt spid="92"/>
                                            </p:tgtEl>
                                            <p:attrNameLst>
                                              <p:attrName>style.visibility</p:attrName>
                                            </p:attrNameLst>
                                          </p:cBhvr>
                                          <p:to>
                                            <p:strVal val="visible"/>
                                          </p:to>
                                        </p:set>
                                      </p:childTnLst>
                                    </p:cTn>
                                  </p:par>
                                  <p:par>
                                    <p:cTn id="97" presetID="26" presetClass="emph" presetSubtype="0" fill="hold" nodeType="withEffect">
                                      <p:stCondLst>
                                        <p:cond delay="0"/>
                                      </p:stCondLst>
                                      <p:childTnLst>
                                        <p:animEffect transition="out" filter="fade">
                                          <p:cBhvr>
                                            <p:cTn id="98" dur="500" tmFilter="0, 0; .2, .5; .8, .5; 1, 0"/>
                                            <p:tgtEl>
                                              <p:spTgt spid="92"/>
                                            </p:tgtEl>
                                          </p:cBhvr>
                                        </p:animEffect>
                                        <p:animScale>
                                          <p:cBhvr>
                                            <p:cTn id="99" dur="250" autoRev="1" fill="hold"/>
                                            <p:tgtEl>
                                              <p:spTgt spid="92"/>
                                            </p:tgtEl>
                                          </p:cBhvr>
                                          <p:by x="105000" y="105000"/>
                                        </p:animScale>
                                      </p:childTnLst>
                                    </p:cTn>
                                  </p:par>
                                </p:childTnLst>
                              </p:cTn>
                            </p:par>
                            <p:par>
                              <p:cTn id="100" fill="hold">
                                <p:stCondLst>
                                  <p:cond delay="9200"/>
                                </p:stCondLst>
                                <p:childTnLst>
                                  <p:par>
                                    <p:cTn id="101" presetID="16" presetClass="entr" presetSubtype="37" fill="hold"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barn(outVertical)">
                                          <p:cBhvr>
                                            <p:cTn id="103" dur="500"/>
                                            <p:tgtEl>
                                              <p:spTgt spid="103"/>
                                            </p:tgtEl>
                                          </p:cBhvr>
                                        </p:animEffect>
                                      </p:childTnLst>
                                    </p:cTn>
                                  </p:par>
                                </p:childTnLst>
                              </p:cTn>
                            </p:par>
                            <p:par>
                              <p:cTn id="104" fill="hold">
                                <p:stCondLst>
                                  <p:cond delay="9700"/>
                                </p:stCondLst>
                                <p:childTnLst>
                                  <p:par>
                                    <p:cTn id="105" presetID="21" presetClass="entr" presetSubtype="1"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heel(1)">
                                          <p:cBhvr>
                                            <p:cTn id="107" dur="500"/>
                                            <p:tgtEl>
                                              <p:spTgt spid="82"/>
                                            </p:tgtEl>
                                          </p:cBhvr>
                                        </p:animEffect>
                                      </p:childTnLst>
                                    </p:cTn>
                                  </p:par>
                                  <p:par>
                                    <p:cTn id="108" presetID="53" presetClass="entr" presetSubtype="16" fill="hold" grpId="0" nodeType="withEffect">
                                      <p:stCondLst>
                                        <p:cond delay="0"/>
                                      </p:stCondLst>
                                      <p:iterate type="lt">
                                        <p:tmPct val="5556"/>
                                      </p:iterate>
                                      <p:childTnLst>
                                        <p:set>
                                          <p:cBhvr>
                                            <p:cTn id="109" dur="1" fill="hold">
                                              <p:stCondLst>
                                                <p:cond delay="0"/>
                                              </p:stCondLst>
                                            </p:cTn>
                                            <p:tgtEl>
                                              <p:spTgt spid="108"/>
                                            </p:tgtEl>
                                            <p:attrNameLst>
                                              <p:attrName>style.visibility</p:attrName>
                                            </p:attrNameLst>
                                          </p:cBhvr>
                                          <p:to>
                                            <p:strVal val="visible"/>
                                          </p:to>
                                        </p:set>
                                        <p:anim calcmode="lin" valueType="num">
                                          <p:cBhvr>
                                            <p:cTn id="110" dur="500" fill="hold"/>
                                            <p:tgtEl>
                                              <p:spTgt spid="108"/>
                                            </p:tgtEl>
                                            <p:attrNameLst>
                                              <p:attrName>ppt_w</p:attrName>
                                            </p:attrNameLst>
                                          </p:cBhvr>
                                          <p:tavLst>
                                            <p:tav tm="0">
                                              <p:val>
                                                <p:fltVal val="0"/>
                                              </p:val>
                                            </p:tav>
                                            <p:tav tm="100000">
                                              <p:val>
                                                <p:strVal val="#ppt_w"/>
                                              </p:val>
                                            </p:tav>
                                          </p:tavLst>
                                        </p:anim>
                                        <p:anim calcmode="lin" valueType="num">
                                          <p:cBhvr>
                                            <p:cTn id="111" dur="500" fill="hold"/>
                                            <p:tgtEl>
                                              <p:spTgt spid="108"/>
                                            </p:tgtEl>
                                            <p:attrNameLst>
                                              <p:attrName>ppt_h</p:attrName>
                                            </p:attrNameLst>
                                          </p:cBhvr>
                                          <p:tavLst>
                                            <p:tav tm="0">
                                              <p:val>
                                                <p:fltVal val="0"/>
                                              </p:val>
                                            </p:tav>
                                            <p:tav tm="100000">
                                              <p:val>
                                                <p:strVal val="#ppt_h"/>
                                              </p:val>
                                            </p:tav>
                                          </p:tavLst>
                                        </p:anim>
                                        <p:animEffect transition="in" filter="fade">
                                          <p:cBhvr>
                                            <p:cTn id="11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106"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anim calcmode="lin" valueType="num">
                                          <p:cBhvr>
                                            <p:cTn id="12" dur="500" fill="hold"/>
                                            <p:tgtEl>
                                              <p:spTgt spid="74"/>
                                            </p:tgtEl>
                                            <p:attrNameLst>
                                              <p:attrName>ppt_w</p:attrName>
                                            </p:attrNameLst>
                                          </p:cBhvr>
                                          <p:tavLst>
                                            <p:tav tm="0" fmla="#ppt_w*sin(2.5*pi*$)">
                                              <p:val>
                                                <p:fltVal val="0"/>
                                              </p:val>
                                            </p:tav>
                                            <p:tav tm="100000">
                                              <p:val>
                                                <p:fltVal val="1"/>
                                              </p:val>
                                            </p:tav>
                                          </p:tavLst>
                                        </p:anim>
                                        <p:anim calcmode="lin" valueType="num">
                                          <p:cBhvr>
                                            <p:cTn id="13" dur="500" fill="hold"/>
                                            <p:tgtEl>
                                              <p:spTgt spid="74"/>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 presetClass="entr" presetSubtype="4" accel="62000"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fill="hold"/>
                                            <p:tgtEl>
                                              <p:spTgt spid="77"/>
                                            </p:tgtEl>
                                            <p:attrNameLst>
                                              <p:attrName>ppt_x</p:attrName>
                                            </p:attrNameLst>
                                          </p:cBhvr>
                                          <p:tavLst>
                                            <p:tav tm="0">
                                              <p:val>
                                                <p:strVal val="#ppt_x"/>
                                              </p:val>
                                            </p:tav>
                                            <p:tav tm="100000">
                                              <p:val>
                                                <p:strVal val="#ppt_x"/>
                                              </p:val>
                                            </p:tav>
                                          </p:tavLst>
                                        </p:anim>
                                        <p:anim calcmode="lin" valueType="num">
                                          <p:cBhvr additive="base">
                                            <p:cTn id="18" dur="500" fill="hold"/>
                                            <p:tgtEl>
                                              <p:spTgt spid="77"/>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30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
                                              </p:val>
                                            </p:tav>
                                            <p:tav tm="100000">
                                              <p:val>
                                                <p:strVal val="#ppt_w"/>
                                              </p:val>
                                            </p:tav>
                                          </p:tavLst>
                                        </p:anim>
                                        <p:anim calcmode="lin" valueType="num">
                                          <p:cBhvr>
                                            <p:cTn id="22" dur="500" fill="hold"/>
                                            <p:tgtEl>
                                              <p:spTgt spid="83"/>
                                            </p:tgtEl>
                                            <p:attrNameLst>
                                              <p:attrName>ppt_h</p:attrName>
                                            </p:attrNameLst>
                                          </p:cBhvr>
                                          <p:tavLst>
                                            <p:tav tm="0">
                                              <p:val>
                                                <p:fltVal val="0"/>
                                              </p:val>
                                            </p:tav>
                                            <p:tav tm="100000">
                                              <p:val>
                                                <p:strVal val="#ppt_h"/>
                                              </p:val>
                                            </p:tav>
                                          </p:tavLst>
                                        </p:anim>
                                        <p:animEffect transition="in" filter="fade">
                                          <p:cBhvr>
                                            <p:cTn id="23" dur="500"/>
                                            <p:tgtEl>
                                              <p:spTgt spid="83"/>
                                            </p:tgtEl>
                                          </p:cBhvr>
                                        </p:animEffect>
                                      </p:childTnLst>
                                    </p:cTn>
                                  </p:par>
                                </p:childTnLst>
                              </p:cTn>
                            </p:par>
                            <p:par>
                              <p:cTn id="24" fill="hold">
                                <p:stCondLst>
                                  <p:cond delay="2300"/>
                                </p:stCondLst>
                                <p:childTnLst>
                                  <p:par>
                                    <p:cTn id="25" presetID="1"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26" presetClass="emph" presetSubtype="0" fill="hold" nodeType="withEffect">
                                      <p:stCondLst>
                                        <p:cond delay="0"/>
                                      </p:stCondLst>
                                      <p:childTnLst>
                                        <p:animEffect transition="out" filter="fade">
                                          <p:cBhvr>
                                            <p:cTn id="28" dur="500" tmFilter="0, 0; .2, .5; .8, .5; 1, 0"/>
                                            <p:tgtEl>
                                              <p:spTgt spid="86"/>
                                            </p:tgtEl>
                                          </p:cBhvr>
                                        </p:animEffect>
                                        <p:animScale>
                                          <p:cBhvr>
                                            <p:cTn id="29" dur="250" autoRev="1" fill="hold"/>
                                            <p:tgtEl>
                                              <p:spTgt spid="86"/>
                                            </p:tgtEl>
                                          </p:cBhvr>
                                          <p:by x="105000" y="105000"/>
                                        </p:animScale>
                                      </p:childTnLst>
                                    </p:cTn>
                                  </p:par>
                                </p:childTnLst>
                              </p:cTn>
                            </p:par>
                            <p:par>
                              <p:cTn id="30" fill="hold">
                                <p:stCondLst>
                                  <p:cond delay="2800"/>
                                </p:stCondLst>
                                <p:childTnLst>
                                  <p:par>
                                    <p:cTn id="31" presetID="16" presetClass="entr" presetSubtype="37" fill="hold"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barn(outVertical)">
                                          <p:cBhvr>
                                            <p:cTn id="33" dur="500"/>
                                            <p:tgtEl>
                                              <p:spTgt spid="97"/>
                                            </p:tgtEl>
                                          </p:cBhvr>
                                        </p:animEffect>
                                      </p:childTnLst>
                                    </p:cTn>
                                  </p:par>
                                </p:childTnLst>
                              </p:cTn>
                            </p:par>
                            <p:par>
                              <p:cTn id="34" fill="hold">
                                <p:stCondLst>
                                  <p:cond delay="3300"/>
                                </p:stCondLst>
                                <p:childTnLst>
                                  <p:par>
                                    <p:cTn id="35" presetID="21" presetClass="entr" presetSubtype="1"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heel(1)">
                                          <p:cBhvr>
                                            <p:cTn id="37" dur="500"/>
                                            <p:tgtEl>
                                              <p:spTgt spid="80"/>
                                            </p:tgtEl>
                                          </p:cBhvr>
                                        </p:animEffect>
                                      </p:childTnLst>
                                    </p:cTn>
                                  </p:par>
                                  <p:par>
                                    <p:cTn id="38" presetID="53" presetClass="entr" presetSubtype="16" fill="hold" grpId="0" nodeType="withEffect">
                                      <p:stCondLst>
                                        <p:cond delay="0"/>
                                      </p:stCondLst>
                                      <p:iterate type="lt">
                                        <p:tmPct val="5556"/>
                                      </p:iterate>
                                      <p:childTnLst>
                                        <p:set>
                                          <p:cBhvr>
                                            <p:cTn id="39" dur="1" fill="hold">
                                              <p:stCondLst>
                                                <p:cond delay="0"/>
                                              </p:stCondLst>
                                            </p:cTn>
                                            <p:tgtEl>
                                              <p:spTgt spid="106"/>
                                            </p:tgtEl>
                                            <p:attrNameLst>
                                              <p:attrName>style.visibility</p:attrName>
                                            </p:attrNameLst>
                                          </p:cBhvr>
                                          <p:to>
                                            <p:strVal val="visible"/>
                                          </p:to>
                                        </p:set>
                                        <p:anim calcmode="lin" valueType="num">
                                          <p:cBhvr>
                                            <p:cTn id="40" dur="500" fill="hold"/>
                                            <p:tgtEl>
                                              <p:spTgt spid="106"/>
                                            </p:tgtEl>
                                            <p:attrNameLst>
                                              <p:attrName>ppt_w</p:attrName>
                                            </p:attrNameLst>
                                          </p:cBhvr>
                                          <p:tavLst>
                                            <p:tav tm="0">
                                              <p:val>
                                                <p:fltVal val="0"/>
                                              </p:val>
                                            </p:tav>
                                            <p:tav tm="100000">
                                              <p:val>
                                                <p:strVal val="#ppt_w"/>
                                              </p:val>
                                            </p:tav>
                                          </p:tavLst>
                                        </p:anim>
                                        <p:anim calcmode="lin" valueType="num">
                                          <p:cBhvr>
                                            <p:cTn id="41" dur="500" fill="hold"/>
                                            <p:tgtEl>
                                              <p:spTgt spid="106"/>
                                            </p:tgtEl>
                                            <p:attrNameLst>
                                              <p:attrName>ppt_h</p:attrName>
                                            </p:attrNameLst>
                                          </p:cBhvr>
                                          <p:tavLst>
                                            <p:tav tm="0">
                                              <p:val>
                                                <p:fltVal val="0"/>
                                              </p:val>
                                            </p:tav>
                                            <p:tav tm="100000">
                                              <p:val>
                                                <p:strVal val="#ppt_h"/>
                                              </p:val>
                                            </p:tav>
                                          </p:tavLst>
                                        </p:anim>
                                        <p:animEffect transition="in" filter="fade">
                                          <p:cBhvr>
                                            <p:cTn id="42" dur="500"/>
                                            <p:tgtEl>
                                              <p:spTgt spid="106"/>
                                            </p:tgtEl>
                                          </p:cBhvr>
                                        </p:animEffect>
                                      </p:childTnLst>
                                    </p:cTn>
                                  </p:par>
                                </p:childTnLst>
                              </p:cTn>
                            </p:par>
                            <p:par>
                              <p:cTn id="43" fill="hold">
                                <p:stCondLst>
                                  <p:cond delay="4189"/>
                                </p:stCondLst>
                                <p:childTnLst>
                                  <p:par>
                                    <p:cTn id="44" presetID="45" presetClass="entr" presetSubtype="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anim calcmode="lin" valueType="num">
                                          <p:cBhvr>
                                            <p:cTn id="47" dur="500" fill="hold"/>
                                            <p:tgtEl>
                                              <p:spTgt spid="75"/>
                                            </p:tgtEl>
                                            <p:attrNameLst>
                                              <p:attrName>ppt_w</p:attrName>
                                            </p:attrNameLst>
                                          </p:cBhvr>
                                          <p:tavLst>
                                            <p:tav tm="0" fmla="#ppt_w*sin(2.5*pi*$)">
                                              <p:val>
                                                <p:fltVal val="0"/>
                                              </p:val>
                                            </p:tav>
                                            <p:tav tm="100000">
                                              <p:val>
                                                <p:fltVal val="1"/>
                                              </p:val>
                                            </p:tav>
                                          </p:tavLst>
                                        </p:anim>
                                        <p:anim calcmode="lin" valueType="num">
                                          <p:cBhvr>
                                            <p:cTn id="48" dur="500" fill="hold"/>
                                            <p:tgtEl>
                                              <p:spTgt spid="75"/>
                                            </p:tgtEl>
                                            <p:attrNameLst>
                                              <p:attrName>ppt_h</p:attrName>
                                            </p:attrNameLst>
                                          </p:cBhvr>
                                          <p:tavLst>
                                            <p:tav tm="0">
                                              <p:val>
                                                <p:strVal val="#ppt_h"/>
                                              </p:val>
                                            </p:tav>
                                            <p:tav tm="100000">
                                              <p:val>
                                                <p:strVal val="#ppt_h"/>
                                              </p:val>
                                            </p:tav>
                                          </p:tavLst>
                                        </p:anim>
                                      </p:childTnLst>
                                    </p:cTn>
                                  </p:par>
                                </p:childTnLst>
                              </p:cTn>
                            </p:par>
                            <p:par>
                              <p:cTn id="49" fill="hold">
                                <p:stCondLst>
                                  <p:cond delay="4689"/>
                                </p:stCondLst>
                                <p:childTnLst>
                                  <p:par>
                                    <p:cTn id="50" presetID="2" presetClass="entr" presetSubtype="4" accel="62000" fill="hold" grpId="0" nodeType="after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fill="hold"/>
                                            <p:tgtEl>
                                              <p:spTgt spid="78"/>
                                            </p:tgtEl>
                                            <p:attrNameLst>
                                              <p:attrName>ppt_x</p:attrName>
                                            </p:attrNameLst>
                                          </p:cBhvr>
                                          <p:tavLst>
                                            <p:tav tm="0">
                                              <p:val>
                                                <p:strVal val="#ppt_x"/>
                                              </p:val>
                                            </p:tav>
                                            <p:tav tm="100000">
                                              <p:val>
                                                <p:strVal val="#ppt_x"/>
                                              </p:val>
                                            </p:tav>
                                          </p:tavLst>
                                        </p:anim>
                                        <p:anim calcmode="lin" valueType="num">
                                          <p:cBhvr additive="base">
                                            <p:cTn id="53" dur="500" fill="hold"/>
                                            <p:tgtEl>
                                              <p:spTgt spid="78"/>
                                            </p:tgtEl>
                                            <p:attrNameLst>
                                              <p:attrName>ppt_y</p:attrName>
                                            </p:attrNameLst>
                                          </p:cBhvr>
                                          <p:tavLst>
                                            <p:tav tm="0">
                                              <p:val>
                                                <p:strVal val="1+#ppt_h/2"/>
                                              </p:val>
                                            </p:tav>
                                            <p:tav tm="100000">
                                              <p:val>
                                                <p:strVal val="#ppt_y"/>
                                              </p:val>
                                            </p:tav>
                                          </p:tavLst>
                                        </p:anim>
                                      </p:childTnLst>
                                    </p:cTn>
                                  </p:par>
                                  <p:par>
                                    <p:cTn id="54" presetID="53" presetClass="entr" presetSubtype="16" fill="hold" grpId="0" nodeType="withEffect">
                                      <p:stCondLst>
                                        <p:cond delay="311"/>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par>
                              <p:cTn id="59" fill="hold">
                                <p:stCondLst>
                                  <p:cond delay="5500"/>
                                </p:stCondLst>
                                <p:childTnLst>
                                  <p:par>
                                    <p:cTn id="60" presetID="1" presetClass="entr" presetSubtype="0" fill="hold" nodeType="afterEffect">
                                      <p:stCondLst>
                                        <p:cond delay="0"/>
                                      </p:stCondLst>
                                      <p:childTnLst>
                                        <p:set>
                                          <p:cBhvr>
                                            <p:cTn id="61" dur="1" fill="hold">
                                              <p:stCondLst>
                                                <p:cond delay="0"/>
                                              </p:stCondLst>
                                            </p:cTn>
                                            <p:tgtEl>
                                              <p:spTgt spid="89"/>
                                            </p:tgtEl>
                                            <p:attrNameLst>
                                              <p:attrName>style.visibility</p:attrName>
                                            </p:attrNameLst>
                                          </p:cBhvr>
                                          <p:to>
                                            <p:strVal val="visible"/>
                                          </p:to>
                                        </p:set>
                                      </p:childTnLst>
                                    </p:cTn>
                                  </p:par>
                                  <p:par>
                                    <p:cTn id="62" presetID="26" presetClass="emph" presetSubtype="0" fill="hold" nodeType="withEffect">
                                      <p:stCondLst>
                                        <p:cond delay="0"/>
                                      </p:stCondLst>
                                      <p:childTnLst>
                                        <p:animEffect transition="out" filter="fade">
                                          <p:cBhvr>
                                            <p:cTn id="63" dur="500" tmFilter="0, 0; .2, .5; .8, .5; 1, 0"/>
                                            <p:tgtEl>
                                              <p:spTgt spid="89"/>
                                            </p:tgtEl>
                                          </p:cBhvr>
                                        </p:animEffect>
                                        <p:animScale>
                                          <p:cBhvr>
                                            <p:cTn id="64" dur="250" autoRev="1" fill="hold"/>
                                            <p:tgtEl>
                                              <p:spTgt spid="89"/>
                                            </p:tgtEl>
                                          </p:cBhvr>
                                          <p:by x="105000" y="105000"/>
                                        </p:animScale>
                                      </p:childTnLst>
                                    </p:cTn>
                                  </p:par>
                                </p:childTnLst>
                              </p:cTn>
                            </p:par>
                            <p:par>
                              <p:cTn id="65" fill="hold">
                                <p:stCondLst>
                                  <p:cond delay="6000"/>
                                </p:stCondLst>
                                <p:childTnLst>
                                  <p:par>
                                    <p:cTn id="66" presetID="16" presetClass="entr" presetSubtype="37" fill="hold"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barn(outVertical)">
                                          <p:cBhvr>
                                            <p:cTn id="68" dur="500"/>
                                            <p:tgtEl>
                                              <p:spTgt spid="100"/>
                                            </p:tgtEl>
                                          </p:cBhvr>
                                        </p:animEffect>
                                      </p:childTnLst>
                                    </p:cTn>
                                  </p:par>
                                </p:childTnLst>
                              </p:cTn>
                            </p:par>
                            <p:par>
                              <p:cTn id="69" fill="hold">
                                <p:stCondLst>
                                  <p:cond delay="6500"/>
                                </p:stCondLst>
                                <p:childTnLst>
                                  <p:par>
                                    <p:cTn id="70" presetID="21" presetClass="entr" presetSubtype="1"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heel(1)">
                                          <p:cBhvr>
                                            <p:cTn id="72" dur="500"/>
                                            <p:tgtEl>
                                              <p:spTgt spid="81"/>
                                            </p:tgtEl>
                                          </p:cBhvr>
                                        </p:animEffect>
                                      </p:childTnLst>
                                    </p:cTn>
                                  </p:par>
                                  <p:par>
                                    <p:cTn id="73" presetID="53" presetClass="entr" presetSubtype="16" fill="hold" grpId="0" nodeType="withEffect">
                                      <p:stCondLst>
                                        <p:cond delay="0"/>
                                      </p:stCondLst>
                                      <p:iterate type="lt">
                                        <p:tmPct val="5556"/>
                                      </p:iterate>
                                      <p:childTnLst>
                                        <p:set>
                                          <p:cBhvr>
                                            <p:cTn id="74" dur="1" fill="hold">
                                              <p:stCondLst>
                                                <p:cond delay="0"/>
                                              </p:stCondLst>
                                            </p:cTn>
                                            <p:tgtEl>
                                              <p:spTgt spid="107"/>
                                            </p:tgtEl>
                                            <p:attrNameLst>
                                              <p:attrName>style.visibility</p:attrName>
                                            </p:attrNameLst>
                                          </p:cBhvr>
                                          <p:to>
                                            <p:strVal val="visible"/>
                                          </p:to>
                                        </p:set>
                                        <p:anim calcmode="lin" valueType="num">
                                          <p:cBhvr>
                                            <p:cTn id="75" dur="500" fill="hold"/>
                                            <p:tgtEl>
                                              <p:spTgt spid="107"/>
                                            </p:tgtEl>
                                            <p:attrNameLst>
                                              <p:attrName>ppt_w</p:attrName>
                                            </p:attrNameLst>
                                          </p:cBhvr>
                                          <p:tavLst>
                                            <p:tav tm="0">
                                              <p:val>
                                                <p:fltVal val="0"/>
                                              </p:val>
                                            </p:tav>
                                            <p:tav tm="100000">
                                              <p:val>
                                                <p:strVal val="#ppt_w"/>
                                              </p:val>
                                            </p:tav>
                                          </p:tavLst>
                                        </p:anim>
                                        <p:anim calcmode="lin" valueType="num">
                                          <p:cBhvr>
                                            <p:cTn id="76" dur="500" fill="hold"/>
                                            <p:tgtEl>
                                              <p:spTgt spid="107"/>
                                            </p:tgtEl>
                                            <p:attrNameLst>
                                              <p:attrName>ppt_h</p:attrName>
                                            </p:attrNameLst>
                                          </p:cBhvr>
                                          <p:tavLst>
                                            <p:tav tm="0">
                                              <p:val>
                                                <p:fltVal val="0"/>
                                              </p:val>
                                            </p:tav>
                                            <p:tav tm="100000">
                                              <p:val>
                                                <p:strVal val="#ppt_h"/>
                                              </p:val>
                                            </p:tav>
                                          </p:tavLst>
                                        </p:anim>
                                        <p:animEffect transition="in" filter="fade">
                                          <p:cBhvr>
                                            <p:cTn id="77" dur="500"/>
                                            <p:tgtEl>
                                              <p:spTgt spid="107"/>
                                            </p:tgtEl>
                                          </p:cBhvr>
                                        </p:animEffect>
                                      </p:childTnLst>
                                    </p:cTn>
                                  </p:par>
                                </p:childTnLst>
                              </p:cTn>
                            </p:par>
                            <p:par>
                              <p:cTn id="78" fill="hold">
                                <p:stCondLst>
                                  <p:cond delay="7389"/>
                                </p:stCondLst>
                                <p:childTnLst>
                                  <p:par>
                                    <p:cTn id="79" presetID="45" presetClass="entr" presetSubtype="0" fill="hold" grpId="0"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500"/>
                                            <p:tgtEl>
                                              <p:spTgt spid="76"/>
                                            </p:tgtEl>
                                          </p:cBhvr>
                                        </p:animEffect>
                                        <p:anim calcmode="lin" valueType="num">
                                          <p:cBhvr>
                                            <p:cTn id="82" dur="500" fill="hold"/>
                                            <p:tgtEl>
                                              <p:spTgt spid="76"/>
                                            </p:tgtEl>
                                            <p:attrNameLst>
                                              <p:attrName>ppt_w</p:attrName>
                                            </p:attrNameLst>
                                          </p:cBhvr>
                                          <p:tavLst>
                                            <p:tav tm="0" fmla="#ppt_w*sin(2.5*pi*$)">
                                              <p:val>
                                                <p:fltVal val="0"/>
                                              </p:val>
                                            </p:tav>
                                            <p:tav tm="100000">
                                              <p:val>
                                                <p:fltVal val="1"/>
                                              </p:val>
                                            </p:tav>
                                          </p:tavLst>
                                        </p:anim>
                                        <p:anim calcmode="lin" valueType="num">
                                          <p:cBhvr>
                                            <p:cTn id="83" dur="500" fill="hold"/>
                                            <p:tgtEl>
                                              <p:spTgt spid="76"/>
                                            </p:tgtEl>
                                            <p:attrNameLst>
                                              <p:attrName>ppt_h</p:attrName>
                                            </p:attrNameLst>
                                          </p:cBhvr>
                                          <p:tavLst>
                                            <p:tav tm="0">
                                              <p:val>
                                                <p:strVal val="#ppt_h"/>
                                              </p:val>
                                            </p:tav>
                                            <p:tav tm="100000">
                                              <p:val>
                                                <p:strVal val="#ppt_h"/>
                                              </p:val>
                                            </p:tav>
                                          </p:tavLst>
                                        </p:anim>
                                      </p:childTnLst>
                                    </p:cTn>
                                  </p:par>
                                </p:childTnLst>
                              </p:cTn>
                            </p:par>
                            <p:par>
                              <p:cTn id="84" fill="hold">
                                <p:stCondLst>
                                  <p:cond delay="7889"/>
                                </p:stCondLst>
                                <p:childTnLst>
                                  <p:par>
                                    <p:cTn id="85" presetID="2" presetClass="entr" presetSubtype="4" accel="62000" fill="hold" grpId="0" nodeType="after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additive="base">
                                            <p:cTn id="87" dur="500" fill="hold"/>
                                            <p:tgtEl>
                                              <p:spTgt spid="79"/>
                                            </p:tgtEl>
                                            <p:attrNameLst>
                                              <p:attrName>ppt_x</p:attrName>
                                            </p:attrNameLst>
                                          </p:cBhvr>
                                          <p:tavLst>
                                            <p:tav tm="0">
                                              <p:val>
                                                <p:strVal val="#ppt_x"/>
                                              </p:val>
                                            </p:tav>
                                            <p:tav tm="100000">
                                              <p:val>
                                                <p:strVal val="#ppt_x"/>
                                              </p:val>
                                            </p:tav>
                                          </p:tavLst>
                                        </p:anim>
                                        <p:anim calcmode="lin" valueType="num">
                                          <p:cBhvr additive="base">
                                            <p:cTn id="88" dur="500" fill="hold"/>
                                            <p:tgtEl>
                                              <p:spTgt spid="7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311"/>
                                      </p:stCondLst>
                                      <p:childTnLst>
                                        <p:set>
                                          <p:cBhvr>
                                            <p:cTn id="90" dur="1" fill="hold">
                                              <p:stCondLst>
                                                <p:cond delay="0"/>
                                              </p:stCondLst>
                                            </p:cTn>
                                            <p:tgtEl>
                                              <p:spTgt spid="85"/>
                                            </p:tgtEl>
                                            <p:attrNameLst>
                                              <p:attrName>style.visibility</p:attrName>
                                            </p:attrNameLst>
                                          </p:cBhvr>
                                          <p:to>
                                            <p:strVal val="visible"/>
                                          </p:to>
                                        </p:set>
                                        <p:anim calcmode="lin" valueType="num">
                                          <p:cBhvr>
                                            <p:cTn id="91" dur="500" fill="hold"/>
                                            <p:tgtEl>
                                              <p:spTgt spid="85"/>
                                            </p:tgtEl>
                                            <p:attrNameLst>
                                              <p:attrName>ppt_w</p:attrName>
                                            </p:attrNameLst>
                                          </p:cBhvr>
                                          <p:tavLst>
                                            <p:tav tm="0">
                                              <p:val>
                                                <p:fltVal val="0"/>
                                              </p:val>
                                            </p:tav>
                                            <p:tav tm="100000">
                                              <p:val>
                                                <p:strVal val="#ppt_w"/>
                                              </p:val>
                                            </p:tav>
                                          </p:tavLst>
                                        </p:anim>
                                        <p:anim calcmode="lin" valueType="num">
                                          <p:cBhvr>
                                            <p:cTn id="92" dur="500" fill="hold"/>
                                            <p:tgtEl>
                                              <p:spTgt spid="85"/>
                                            </p:tgtEl>
                                            <p:attrNameLst>
                                              <p:attrName>ppt_h</p:attrName>
                                            </p:attrNameLst>
                                          </p:cBhvr>
                                          <p:tavLst>
                                            <p:tav tm="0">
                                              <p:val>
                                                <p:fltVal val="0"/>
                                              </p:val>
                                            </p:tav>
                                            <p:tav tm="100000">
                                              <p:val>
                                                <p:strVal val="#ppt_h"/>
                                              </p:val>
                                            </p:tav>
                                          </p:tavLst>
                                        </p:anim>
                                        <p:animEffect transition="in" filter="fade">
                                          <p:cBhvr>
                                            <p:cTn id="93" dur="500"/>
                                            <p:tgtEl>
                                              <p:spTgt spid="85"/>
                                            </p:tgtEl>
                                          </p:cBhvr>
                                        </p:animEffect>
                                      </p:childTnLst>
                                    </p:cTn>
                                  </p:par>
                                </p:childTnLst>
                              </p:cTn>
                            </p:par>
                            <p:par>
                              <p:cTn id="94" fill="hold">
                                <p:stCondLst>
                                  <p:cond delay="8700"/>
                                </p:stCondLst>
                                <p:childTnLst>
                                  <p:par>
                                    <p:cTn id="95" presetID="1" presetClass="entr" presetSubtype="0" fill="hold" nodeType="afterEffect">
                                      <p:stCondLst>
                                        <p:cond delay="0"/>
                                      </p:stCondLst>
                                      <p:childTnLst>
                                        <p:set>
                                          <p:cBhvr>
                                            <p:cTn id="96" dur="1" fill="hold">
                                              <p:stCondLst>
                                                <p:cond delay="0"/>
                                              </p:stCondLst>
                                            </p:cTn>
                                            <p:tgtEl>
                                              <p:spTgt spid="92"/>
                                            </p:tgtEl>
                                            <p:attrNameLst>
                                              <p:attrName>style.visibility</p:attrName>
                                            </p:attrNameLst>
                                          </p:cBhvr>
                                          <p:to>
                                            <p:strVal val="visible"/>
                                          </p:to>
                                        </p:set>
                                      </p:childTnLst>
                                    </p:cTn>
                                  </p:par>
                                  <p:par>
                                    <p:cTn id="97" presetID="26" presetClass="emph" presetSubtype="0" fill="hold" nodeType="withEffect">
                                      <p:stCondLst>
                                        <p:cond delay="0"/>
                                      </p:stCondLst>
                                      <p:childTnLst>
                                        <p:animEffect transition="out" filter="fade">
                                          <p:cBhvr>
                                            <p:cTn id="98" dur="500" tmFilter="0, 0; .2, .5; .8, .5; 1, 0"/>
                                            <p:tgtEl>
                                              <p:spTgt spid="92"/>
                                            </p:tgtEl>
                                          </p:cBhvr>
                                        </p:animEffect>
                                        <p:animScale>
                                          <p:cBhvr>
                                            <p:cTn id="99" dur="250" autoRev="1" fill="hold"/>
                                            <p:tgtEl>
                                              <p:spTgt spid="92"/>
                                            </p:tgtEl>
                                          </p:cBhvr>
                                          <p:by x="105000" y="105000"/>
                                        </p:animScale>
                                      </p:childTnLst>
                                    </p:cTn>
                                  </p:par>
                                </p:childTnLst>
                              </p:cTn>
                            </p:par>
                            <p:par>
                              <p:cTn id="100" fill="hold">
                                <p:stCondLst>
                                  <p:cond delay="9200"/>
                                </p:stCondLst>
                                <p:childTnLst>
                                  <p:par>
                                    <p:cTn id="101" presetID="16" presetClass="entr" presetSubtype="37" fill="hold"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barn(outVertical)">
                                          <p:cBhvr>
                                            <p:cTn id="103" dur="500"/>
                                            <p:tgtEl>
                                              <p:spTgt spid="103"/>
                                            </p:tgtEl>
                                          </p:cBhvr>
                                        </p:animEffect>
                                      </p:childTnLst>
                                    </p:cTn>
                                  </p:par>
                                </p:childTnLst>
                              </p:cTn>
                            </p:par>
                            <p:par>
                              <p:cTn id="104" fill="hold">
                                <p:stCondLst>
                                  <p:cond delay="9700"/>
                                </p:stCondLst>
                                <p:childTnLst>
                                  <p:par>
                                    <p:cTn id="105" presetID="21" presetClass="entr" presetSubtype="1"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heel(1)">
                                          <p:cBhvr>
                                            <p:cTn id="107" dur="500"/>
                                            <p:tgtEl>
                                              <p:spTgt spid="82"/>
                                            </p:tgtEl>
                                          </p:cBhvr>
                                        </p:animEffect>
                                      </p:childTnLst>
                                    </p:cTn>
                                  </p:par>
                                  <p:par>
                                    <p:cTn id="108" presetID="53" presetClass="entr" presetSubtype="16" fill="hold" grpId="0" nodeType="withEffect">
                                      <p:stCondLst>
                                        <p:cond delay="0"/>
                                      </p:stCondLst>
                                      <p:iterate type="lt">
                                        <p:tmPct val="5556"/>
                                      </p:iterate>
                                      <p:childTnLst>
                                        <p:set>
                                          <p:cBhvr>
                                            <p:cTn id="109" dur="1" fill="hold">
                                              <p:stCondLst>
                                                <p:cond delay="0"/>
                                              </p:stCondLst>
                                            </p:cTn>
                                            <p:tgtEl>
                                              <p:spTgt spid="108"/>
                                            </p:tgtEl>
                                            <p:attrNameLst>
                                              <p:attrName>style.visibility</p:attrName>
                                            </p:attrNameLst>
                                          </p:cBhvr>
                                          <p:to>
                                            <p:strVal val="visible"/>
                                          </p:to>
                                        </p:set>
                                        <p:anim calcmode="lin" valueType="num">
                                          <p:cBhvr>
                                            <p:cTn id="110" dur="500" fill="hold"/>
                                            <p:tgtEl>
                                              <p:spTgt spid="108"/>
                                            </p:tgtEl>
                                            <p:attrNameLst>
                                              <p:attrName>ppt_w</p:attrName>
                                            </p:attrNameLst>
                                          </p:cBhvr>
                                          <p:tavLst>
                                            <p:tav tm="0">
                                              <p:val>
                                                <p:fltVal val="0"/>
                                              </p:val>
                                            </p:tav>
                                            <p:tav tm="100000">
                                              <p:val>
                                                <p:strVal val="#ppt_w"/>
                                              </p:val>
                                            </p:tav>
                                          </p:tavLst>
                                        </p:anim>
                                        <p:anim calcmode="lin" valueType="num">
                                          <p:cBhvr>
                                            <p:cTn id="111" dur="500" fill="hold"/>
                                            <p:tgtEl>
                                              <p:spTgt spid="108"/>
                                            </p:tgtEl>
                                            <p:attrNameLst>
                                              <p:attrName>ppt_h</p:attrName>
                                            </p:attrNameLst>
                                          </p:cBhvr>
                                          <p:tavLst>
                                            <p:tav tm="0">
                                              <p:val>
                                                <p:fltVal val="0"/>
                                              </p:val>
                                            </p:tav>
                                            <p:tav tm="100000">
                                              <p:val>
                                                <p:strVal val="#ppt_h"/>
                                              </p:val>
                                            </p:tav>
                                          </p:tavLst>
                                        </p:anim>
                                        <p:animEffect transition="in" filter="fade">
                                          <p:cBhvr>
                                            <p:cTn id="11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106" grpId="0"/>
          <p:bldP spid="107" grpId="0"/>
          <p:bldP spid="10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a:t>重点项目情况概要分析</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6" name="矩形 25"/>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7" name="图表 26"/>
          <p:cNvGraphicFramePr/>
          <p:nvPr>
            <p:extLst/>
          </p:nvPr>
        </p:nvGraphicFramePr>
        <p:xfrm>
          <a:off x="7351539" y="3106039"/>
          <a:ext cx="3110221" cy="17319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8" name="图表 27"/>
          <p:cNvGraphicFramePr/>
          <p:nvPr>
            <p:extLst/>
          </p:nvPr>
        </p:nvGraphicFramePr>
        <p:xfrm>
          <a:off x="1730240" y="3106039"/>
          <a:ext cx="3110221" cy="1731981"/>
        </p:xfrm>
        <a:graphic>
          <a:graphicData uri="http://schemas.openxmlformats.org/drawingml/2006/chart">
            <c:chart xmlns:c="http://schemas.openxmlformats.org/drawingml/2006/chart" xmlns:r="http://schemas.openxmlformats.org/officeDocument/2006/relationships" r:id="rId5"/>
          </a:graphicData>
        </a:graphic>
      </p:graphicFrame>
      <p:grpSp>
        <p:nvGrpSpPr>
          <p:cNvPr id="29" name="组合 28"/>
          <p:cNvGrpSpPr>
            <a:grpSpLocks noChangeAspect="1"/>
          </p:cNvGrpSpPr>
          <p:nvPr/>
        </p:nvGrpSpPr>
        <p:grpSpPr>
          <a:xfrm>
            <a:off x="4958143" y="2715806"/>
            <a:ext cx="686292" cy="1756228"/>
            <a:chOff x="3770313" y="1831975"/>
            <a:chExt cx="511175" cy="1308100"/>
          </a:xfrm>
          <a:solidFill>
            <a:schemeClr val="accent3"/>
          </a:solidFill>
        </p:grpSpPr>
        <p:sp>
          <p:nvSpPr>
            <p:cNvPr id="30" name="Oval 5"/>
            <p:cNvSpPr>
              <a:spLocks noChangeArrowheads="1"/>
            </p:cNvSpPr>
            <p:nvPr/>
          </p:nvSpPr>
          <p:spPr bwMode="auto">
            <a:xfrm>
              <a:off x="3890963" y="1831975"/>
              <a:ext cx="269875" cy="269875"/>
            </a:xfrm>
            <a:prstGeom prst="ellipse">
              <a:avLst/>
            </a:prstGeom>
            <a:grpFill/>
            <a:ln w="19050">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7"/>
            <p:cNvSpPr>
              <a:spLocks/>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w="19050">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a:grpSpLocks noChangeAspect="1"/>
          </p:cNvGrpSpPr>
          <p:nvPr/>
        </p:nvGrpSpPr>
        <p:grpSpPr>
          <a:xfrm>
            <a:off x="6387915" y="2715806"/>
            <a:ext cx="851307" cy="1756228"/>
            <a:chOff x="4400550" y="1831975"/>
            <a:chExt cx="630237" cy="1300163"/>
          </a:xfrm>
          <a:solidFill>
            <a:schemeClr val="accent2"/>
          </a:solidFill>
        </p:grpSpPr>
        <p:sp>
          <p:nvSpPr>
            <p:cNvPr id="34" name="Oval 6"/>
            <p:cNvSpPr>
              <a:spLocks noChangeArrowheads="1"/>
            </p:cNvSpPr>
            <p:nvPr/>
          </p:nvSpPr>
          <p:spPr bwMode="auto">
            <a:xfrm>
              <a:off x="4573588" y="1831975"/>
              <a:ext cx="269875" cy="269875"/>
            </a:xfrm>
            <a:prstGeom prst="ellipse">
              <a:avLst/>
            </a:prstGeom>
            <a:grpFill/>
            <a:ln w="19050">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
            <p:cNvSpPr>
              <a:spLocks/>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w="19050">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pic>
        <p:nvPicPr>
          <p:cNvPr id="36" name="图片 3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491209" y="1812290"/>
            <a:ext cx="231986" cy="3471862"/>
          </a:xfrm>
          <a:prstGeom prst="rect">
            <a:avLst/>
          </a:prstGeom>
        </p:spPr>
      </p:pic>
      <p:pic>
        <p:nvPicPr>
          <p:cNvPr id="37" name="图片 3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4474169" y="1812290"/>
            <a:ext cx="231986" cy="3471862"/>
          </a:xfrm>
          <a:prstGeom prst="rect">
            <a:avLst/>
          </a:prstGeom>
        </p:spPr>
      </p:pic>
      <p:sp>
        <p:nvSpPr>
          <p:cNvPr id="38" name="文本框 37"/>
          <p:cNvSpPr txBox="1"/>
          <p:nvPr/>
        </p:nvSpPr>
        <p:spPr>
          <a:xfrm>
            <a:off x="2626170"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36.7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39" name="文本框 38"/>
          <p:cNvSpPr txBox="1"/>
          <p:nvPr/>
        </p:nvSpPr>
        <p:spPr>
          <a:xfrm>
            <a:off x="7633316"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56.7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40" name="文本框 39"/>
          <p:cNvSpPr txBox="1"/>
          <p:nvPr/>
        </p:nvSpPr>
        <p:spPr>
          <a:xfrm>
            <a:off x="3231330" y="1901190"/>
            <a:ext cx="1389326" cy="338554"/>
          </a:xfrm>
          <a:prstGeom prst="rect">
            <a:avLst/>
          </a:prstGeom>
          <a:noFill/>
        </p:spPr>
        <p:txBody>
          <a:bodyPr wrap="square" rtlCol="0">
            <a:spAutoFit/>
          </a:bodyPr>
          <a:lstStyle/>
          <a:p>
            <a:pPr algn="r"/>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41" name="文本框 40"/>
          <p:cNvSpPr txBox="1"/>
          <p:nvPr/>
        </p:nvSpPr>
        <p:spPr>
          <a:xfrm>
            <a:off x="7576708" y="1901190"/>
            <a:ext cx="1389326" cy="338554"/>
          </a:xfrm>
          <a:prstGeom prst="rect">
            <a:avLst/>
          </a:prstGeom>
          <a:noFill/>
        </p:spPr>
        <p:txBody>
          <a:bodyPr wrap="square" rtlCol="0">
            <a:spAutoFit/>
          </a:bodyPr>
          <a:lstStyle/>
          <a:p>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43" name="文本框 42"/>
          <p:cNvSpPr txBox="1"/>
          <p:nvPr/>
        </p:nvSpPr>
        <p:spPr>
          <a:xfrm>
            <a:off x="3221805" y="3157165"/>
            <a:ext cx="1389326" cy="307777"/>
          </a:xfrm>
          <a:prstGeom prst="rect">
            <a:avLst/>
          </a:prstGeom>
          <a:noFill/>
        </p:spPr>
        <p:txBody>
          <a:bodyPr wrap="square" rtlCol="0">
            <a:spAutoFit/>
          </a:bodyPr>
          <a:lstStyle/>
          <a:p>
            <a:pPr algn="r"/>
            <a:r>
              <a:rPr lang="en-US" altLang="zh-CN" sz="1400" dirty="0">
                <a:solidFill>
                  <a:srgbClr val="FFFFFF">
                    <a:lumMod val="50000"/>
                  </a:srgbClr>
                </a:solidFill>
                <a:latin typeface="ITC Avant Garde Std Bk" panose="020B0502020202020204" pitchFamily="34" charset="0"/>
              </a:rPr>
              <a:t>2014</a:t>
            </a:r>
            <a:endParaRPr lang="zh-CN" altLang="en-US" sz="1400" dirty="0">
              <a:solidFill>
                <a:srgbClr val="FFFFFF">
                  <a:lumMod val="50000"/>
                </a:srgbClr>
              </a:solidFill>
              <a:latin typeface="ITC Avant Garde Std Bk" panose="020B0502020202020204" pitchFamily="34" charset="0"/>
            </a:endParaRPr>
          </a:p>
        </p:txBody>
      </p:sp>
      <p:sp>
        <p:nvSpPr>
          <p:cNvPr id="45" name="文本框 44"/>
          <p:cNvSpPr txBox="1"/>
          <p:nvPr/>
        </p:nvSpPr>
        <p:spPr>
          <a:xfrm>
            <a:off x="3221805" y="3896973"/>
            <a:ext cx="1389326" cy="307777"/>
          </a:xfrm>
          <a:prstGeom prst="rect">
            <a:avLst/>
          </a:prstGeom>
          <a:noFill/>
        </p:spPr>
        <p:txBody>
          <a:bodyPr wrap="square" rtlCol="0">
            <a:spAutoFit/>
          </a:bodyPr>
          <a:lstStyle/>
          <a:p>
            <a:pPr algn="r"/>
            <a:r>
              <a:rPr lang="en-US" altLang="zh-CN" sz="1400" dirty="0">
                <a:solidFill>
                  <a:srgbClr val="FFFFFF">
                    <a:lumMod val="50000"/>
                  </a:srgbClr>
                </a:solidFill>
                <a:latin typeface="ITC Avant Garde Std Bk" panose="020B0502020202020204" pitchFamily="34" charset="0"/>
              </a:rPr>
              <a:t>2013</a:t>
            </a:r>
            <a:endParaRPr lang="zh-CN" altLang="en-US" sz="1400" dirty="0">
              <a:solidFill>
                <a:srgbClr val="FFFFFF">
                  <a:lumMod val="50000"/>
                </a:srgbClr>
              </a:solidFill>
              <a:latin typeface="ITC Avant Garde Std Bk" panose="020B0502020202020204" pitchFamily="34" charset="0"/>
            </a:endParaRPr>
          </a:p>
        </p:txBody>
      </p:sp>
      <p:sp>
        <p:nvSpPr>
          <p:cNvPr id="46" name="文本框 45"/>
          <p:cNvSpPr txBox="1"/>
          <p:nvPr/>
        </p:nvSpPr>
        <p:spPr>
          <a:xfrm>
            <a:off x="7586776" y="3157165"/>
            <a:ext cx="1389326" cy="307777"/>
          </a:xfrm>
          <a:prstGeom prst="rect">
            <a:avLst/>
          </a:prstGeom>
          <a:noFill/>
        </p:spPr>
        <p:txBody>
          <a:bodyPr wrap="square" rtlCol="0">
            <a:spAutoFit/>
          </a:bodyPr>
          <a:lstStyle/>
          <a:p>
            <a:r>
              <a:rPr lang="en-US" altLang="zh-CN" sz="1400" dirty="0">
                <a:solidFill>
                  <a:srgbClr val="FFFFFF">
                    <a:lumMod val="50000"/>
                  </a:srgbClr>
                </a:solidFill>
                <a:latin typeface="ITC Avant Garde Std Bk" panose="020B0502020202020204" pitchFamily="34" charset="0"/>
              </a:rPr>
              <a:t>2014</a:t>
            </a:r>
            <a:endParaRPr lang="zh-CN" altLang="en-US" sz="1400" dirty="0">
              <a:solidFill>
                <a:srgbClr val="FFFFFF">
                  <a:lumMod val="50000"/>
                </a:srgbClr>
              </a:solidFill>
              <a:latin typeface="ITC Avant Garde Std Bk" panose="020B0502020202020204" pitchFamily="34" charset="0"/>
            </a:endParaRPr>
          </a:p>
        </p:txBody>
      </p:sp>
      <p:sp>
        <p:nvSpPr>
          <p:cNvPr id="48" name="文本框 47"/>
          <p:cNvSpPr txBox="1"/>
          <p:nvPr/>
        </p:nvSpPr>
        <p:spPr>
          <a:xfrm>
            <a:off x="7586776" y="3896973"/>
            <a:ext cx="1389326" cy="307777"/>
          </a:xfrm>
          <a:prstGeom prst="rect">
            <a:avLst/>
          </a:prstGeom>
          <a:noFill/>
        </p:spPr>
        <p:txBody>
          <a:bodyPr wrap="square" rtlCol="0">
            <a:spAutoFit/>
          </a:bodyPr>
          <a:lstStyle/>
          <a:p>
            <a:r>
              <a:rPr lang="en-US" altLang="zh-CN" sz="1400" dirty="0">
                <a:solidFill>
                  <a:srgbClr val="FFFFFF">
                    <a:lumMod val="50000"/>
                  </a:srgbClr>
                </a:solidFill>
                <a:latin typeface="ITC Avant Garde Std Bk" panose="020B0502020202020204" pitchFamily="34" charset="0"/>
              </a:rPr>
              <a:t>2013</a:t>
            </a:r>
            <a:endParaRPr lang="zh-CN" altLang="en-US" sz="1400" dirty="0">
              <a:solidFill>
                <a:srgbClr val="FFFFFF">
                  <a:lumMod val="50000"/>
                </a:srgbClr>
              </a:solidFill>
              <a:latin typeface="ITC Avant Garde Std Bk" panose="020B0502020202020204" pitchFamily="34" charset="0"/>
            </a:endParaRPr>
          </a:p>
        </p:txBody>
      </p:sp>
      <p:grpSp>
        <p:nvGrpSpPr>
          <p:cNvPr id="50" name="组合 49"/>
          <p:cNvGrpSpPr/>
          <p:nvPr/>
        </p:nvGrpSpPr>
        <p:grpSpPr>
          <a:xfrm>
            <a:off x="1702989" y="5365115"/>
            <a:ext cx="8786022" cy="609218"/>
            <a:chOff x="1702989" y="5445125"/>
            <a:chExt cx="8786022" cy="609218"/>
          </a:xfrm>
        </p:grpSpPr>
        <p:cxnSp>
          <p:nvCxnSpPr>
            <p:cNvPr id="51" name="直接连接符 50"/>
            <p:cNvCxnSpPr/>
            <p:nvPr/>
          </p:nvCxnSpPr>
          <p:spPr>
            <a:xfrm>
              <a:off x="1923052" y="5445125"/>
              <a:ext cx="834589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702989" y="5531123"/>
              <a:ext cx="8786022" cy="523220"/>
            </a:xfrm>
            <a:prstGeom prst="rect">
              <a:avLst/>
            </a:prstGeom>
            <a:noFill/>
          </p:spPr>
          <p:txBody>
            <a:bodyPr wrap="square" rtlCol="0">
              <a:spAutoFit/>
            </a:bodyPr>
            <a:lstStyle/>
            <a:p>
              <a:pPr algn="ct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包图网有中国最大的原创</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制作团队，有人人都能快速提升的</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培训。清晰、美观、创意、有效、超值、保密，是他们为数百家客户带来意想不到的价值</a:t>
              </a:r>
            </a:p>
          </p:txBody>
        </p:sp>
      </p:grpSp>
    </p:spTree>
    <p:extLst>
      <p:ext uri="{BB962C8B-B14F-4D97-AF65-F5344CB8AC3E}">
        <p14:creationId xmlns:p14="http://schemas.microsoft.com/office/powerpoint/2010/main" val="3527866483"/>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childTnLst>
                          </p:cTn>
                        </p:par>
                        <p:par>
                          <p:cTn id="14" fill="hold">
                            <p:stCondLst>
                              <p:cond delay="1500"/>
                            </p:stCondLst>
                            <p:childTnLst>
                              <p:par>
                                <p:cTn id="15" presetID="26" presetClass="emph" presetSubtype="0" fill="hold"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par>
                                <p:cTn id="18" presetID="53" presetClass="entr" presetSubtype="16"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2000"/>
                            </p:stCondLst>
                            <p:childTnLst>
                              <p:par>
                                <p:cTn id="24" presetID="26" presetClass="emph" presetSubtype="0" fill="hold" nodeType="afterEffect">
                                  <p:stCondLst>
                                    <p:cond delay="0"/>
                                  </p:stCondLst>
                                  <p:childTnLst>
                                    <p:animEffect transition="out" filter="fade">
                                      <p:cBhvr>
                                        <p:cTn id="25" dur="500" tmFilter="0, 0; .2, .5; .8, .5; 1, 0"/>
                                        <p:tgtEl>
                                          <p:spTgt spid="33"/>
                                        </p:tgtEl>
                                      </p:cBhvr>
                                    </p:animEffect>
                                    <p:animScale>
                                      <p:cBhvr>
                                        <p:cTn id="26" dur="250" autoRev="1" fill="hold"/>
                                        <p:tgtEl>
                                          <p:spTgt spid="33"/>
                                        </p:tgtEl>
                                      </p:cBhvr>
                                      <p:by x="105000" y="105000"/>
                                    </p:animScale>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up)">
                                      <p:cBhvr>
                                        <p:cTn id="30" dur="500"/>
                                        <p:tgtEl>
                                          <p:spTgt spid="37"/>
                                        </p:tgtEl>
                                      </p:cBhvr>
                                    </p:animEffect>
                                  </p:childTnLst>
                                </p:cTn>
                              </p:par>
                              <p:par>
                                <p:cTn id="31" presetID="22" presetClass="entr" presetSubtype="1"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0-#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iterate type="lt">
                                    <p:tmPct val="10000"/>
                                  </p:iterate>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par>
                          <p:cTn id="50" fill="hold">
                            <p:stCondLst>
                              <p:cond delay="4550"/>
                            </p:stCondLst>
                            <p:childTnLst>
                              <p:par>
                                <p:cTn id="51" presetID="22" presetClass="entr" presetSubtype="2"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childTnLst>
                          </p:cTn>
                        </p:par>
                        <p:par>
                          <p:cTn id="54" fill="hold">
                            <p:stCondLst>
                              <p:cond delay="5050"/>
                            </p:stCondLst>
                            <p:childTnLst>
                              <p:par>
                                <p:cTn id="55" presetID="22" presetClass="entr" presetSubtype="8"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5550"/>
                            </p:stCondLst>
                            <p:childTnLst>
                              <p:par>
                                <p:cTn id="59" presetID="2" presetClass="entr" presetSubtype="4"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additive="base">
                                        <p:cTn id="69" dur="500" fill="hold"/>
                                        <p:tgtEl>
                                          <p:spTgt spid="46"/>
                                        </p:tgtEl>
                                        <p:attrNameLst>
                                          <p:attrName>ppt_x</p:attrName>
                                        </p:attrNameLst>
                                      </p:cBhvr>
                                      <p:tavLst>
                                        <p:tav tm="0">
                                          <p:val>
                                            <p:strVal val="#ppt_x"/>
                                          </p:val>
                                        </p:tav>
                                        <p:tav tm="100000">
                                          <p:val>
                                            <p:strVal val="#ppt_x"/>
                                          </p:val>
                                        </p:tav>
                                      </p:tavLst>
                                    </p:anim>
                                    <p:anim calcmode="lin" valueType="num">
                                      <p:cBhvr additive="base">
                                        <p:cTn id="70" dur="500" fill="hold"/>
                                        <p:tgtEl>
                                          <p:spTgt spid="4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par>
                          <p:cTn id="75" fill="hold">
                            <p:stCondLst>
                              <p:cond delay="6050"/>
                            </p:stCondLst>
                            <p:childTnLst>
                              <p:par>
                                <p:cTn id="76" presetID="16" presetClass="entr" presetSubtype="37"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barn(outVertical)">
                                      <p:cBhvr>
                                        <p:cTn id="7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Graphic spid="27" grpId="0">
        <p:bldAsOne/>
      </p:bldGraphic>
      <p:bldGraphic spid="28" grpId="0">
        <p:bldAsOne/>
      </p:bldGraphic>
      <p:bldP spid="38" grpId="0"/>
      <p:bldP spid="39" grpId="0"/>
      <p:bldP spid="40" grpId="0"/>
      <p:bldP spid="41" grpId="0"/>
      <p:bldP spid="43" grpId="0"/>
      <p:bldP spid="45" grpId="0"/>
      <p:bldP spid="46"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其他工作任务进度</a:t>
            </a:r>
          </a:p>
        </p:txBody>
      </p:sp>
      <p:sp>
        <p:nvSpPr>
          <p:cNvPr id="4" name="文本占位符 3"/>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19" name="矩形 1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295599" y="2315965"/>
            <a:ext cx="1600802" cy="1600802"/>
            <a:chOff x="1881839" y="2563615"/>
            <a:chExt cx="1600802" cy="1600802"/>
          </a:xfrm>
        </p:grpSpPr>
        <p:sp>
          <p:nvSpPr>
            <p:cNvPr id="21" name="圆角矩形 20"/>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725788" y="2315965"/>
            <a:ext cx="1600802" cy="1600802"/>
            <a:chOff x="1881839" y="2563615"/>
            <a:chExt cx="1600802" cy="1600802"/>
          </a:xfrm>
        </p:grpSpPr>
        <p:sp>
          <p:nvSpPr>
            <p:cNvPr id="24" name="圆角矩形 23"/>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8865411" y="2315965"/>
            <a:ext cx="1600802" cy="1600802"/>
            <a:chOff x="1881839" y="2563615"/>
            <a:chExt cx="1600802" cy="1600802"/>
          </a:xfrm>
        </p:grpSpPr>
        <p:sp>
          <p:nvSpPr>
            <p:cNvPr id="27" name="圆角矩形 26"/>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4" name="直接箭头连接符 33"/>
          <p:cNvCxnSpPr/>
          <p:nvPr/>
        </p:nvCxnSpPr>
        <p:spPr>
          <a:xfrm>
            <a:off x="4055496"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7626010"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322400" y="2898811"/>
            <a:ext cx="403926" cy="383693"/>
            <a:chOff x="5099014" y="3772690"/>
            <a:chExt cx="591389" cy="561764"/>
          </a:xfrm>
          <a:solidFill>
            <a:schemeClr val="accent1"/>
          </a:solidFill>
        </p:grpSpPr>
        <p:sp>
          <p:nvSpPr>
            <p:cNvPr id="44"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5925409" y="2850725"/>
            <a:ext cx="360710" cy="479865"/>
            <a:chOff x="7976594" y="2279040"/>
            <a:chExt cx="528116" cy="702571"/>
          </a:xfrm>
          <a:solidFill>
            <a:schemeClr val="accent2"/>
          </a:solidFill>
        </p:grpSpPr>
        <p:sp>
          <p:nvSpPr>
            <p:cNvPr id="50"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p:cNvGrpSpPr/>
          <p:nvPr/>
        </p:nvGrpSpPr>
        <p:grpSpPr>
          <a:xfrm>
            <a:off x="9445357" y="2850475"/>
            <a:ext cx="483613" cy="480365"/>
            <a:chOff x="6463926" y="2278309"/>
            <a:chExt cx="708057" cy="703302"/>
          </a:xfrm>
          <a:solidFill>
            <a:schemeClr val="accent3"/>
          </a:solidFill>
        </p:grpSpPr>
        <p:sp>
          <p:nvSpPr>
            <p:cNvPr id="5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1166954" y="4459588"/>
            <a:ext cx="2691085" cy="877258"/>
            <a:chOff x="992752" y="4799442"/>
            <a:chExt cx="2691085" cy="877258"/>
          </a:xfrm>
        </p:grpSpPr>
        <p:sp>
          <p:nvSpPr>
            <p:cNvPr id="58" name="文本框 57"/>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59" name="文本框 58"/>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1"/>
                  </a:solidFill>
                  <a:latin typeface="方正正黑简体" panose="02000000000000000000" pitchFamily="2" charset="-122"/>
                  <a:ea typeface="方正正黑简体" panose="02000000000000000000" pitchFamily="2" charset="-122"/>
                </a:rPr>
                <a:t>在此添加标题</a:t>
              </a:r>
            </a:p>
          </p:txBody>
        </p:sp>
      </p:grpSp>
      <p:grpSp>
        <p:nvGrpSpPr>
          <p:cNvPr id="60" name="组合 59"/>
          <p:cNvGrpSpPr/>
          <p:nvPr/>
        </p:nvGrpSpPr>
        <p:grpSpPr>
          <a:xfrm>
            <a:off x="4757348" y="4459588"/>
            <a:ext cx="2691085" cy="877258"/>
            <a:chOff x="992752" y="4799442"/>
            <a:chExt cx="2691085" cy="877258"/>
          </a:xfrm>
        </p:grpSpPr>
        <p:sp>
          <p:nvSpPr>
            <p:cNvPr id="61" name="文本框 60"/>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62" name="文本框 61"/>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2"/>
                  </a:solidFill>
                  <a:latin typeface="方正正黑简体" panose="02000000000000000000" pitchFamily="2" charset="-122"/>
                  <a:ea typeface="方正正黑简体" panose="02000000000000000000" pitchFamily="2" charset="-122"/>
                </a:rPr>
                <a:t>在此添加标题</a:t>
              </a:r>
            </a:p>
          </p:txBody>
        </p:sp>
      </p:grpSp>
      <p:grpSp>
        <p:nvGrpSpPr>
          <p:cNvPr id="63" name="组合 62"/>
          <p:cNvGrpSpPr/>
          <p:nvPr/>
        </p:nvGrpSpPr>
        <p:grpSpPr>
          <a:xfrm>
            <a:off x="8320268" y="4459588"/>
            <a:ext cx="2691085" cy="877258"/>
            <a:chOff x="992752" y="4799442"/>
            <a:chExt cx="2691085" cy="877258"/>
          </a:xfrm>
        </p:grpSpPr>
        <p:sp>
          <p:nvSpPr>
            <p:cNvPr id="64" name="文本框 63"/>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包图网有中国最大的原创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65" name="文本框 64"/>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3"/>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378612238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2" presetClass="entr" presetSubtype="4" accel="62000" fill="hold" nodeType="afterEffect" p14:presetBounceEnd="46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6000">
                                          <p:cBhvr additive="base">
                                            <p:cTn id="11" dur="500" fill="hold"/>
                                            <p:tgtEl>
                                              <p:spTgt spid="23"/>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16" presetClass="entr" presetSubtype="37"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barn(outVertical)">
                                          <p:cBhvr>
                                            <p:cTn id="21" dur="500"/>
                                            <p:tgtEl>
                                              <p:spTgt spid="5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 presetClass="entr" presetSubtype="4" accel="62000" fill="hold" nodeType="afterEffect" p14:presetBounceEnd="4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46000">
                                          <p:cBhvr additive="base">
                                            <p:cTn id="29" dur="500" fill="hold"/>
                                            <p:tgtEl>
                                              <p:spTgt spid="20"/>
                                            </p:tgtEl>
                                            <p:attrNameLst>
                                              <p:attrName>ppt_x</p:attrName>
                                            </p:attrNameLst>
                                          </p:cBhvr>
                                          <p:tavLst>
                                            <p:tav tm="0">
                                              <p:val>
                                                <p:strVal val="#ppt_x"/>
                                              </p:val>
                                            </p:tav>
                                            <p:tav tm="100000">
                                              <p:val>
                                                <p:strVal val="#ppt_x"/>
                                              </p:val>
                                            </p:tav>
                                          </p:tavLst>
                                        </p:anim>
                                        <p:anim calcmode="lin" valueType="num" p14:bounceEnd="46000">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16" presetClass="entr" presetSubtype="37"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barn(outVertical)">
                                          <p:cBhvr>
                                            <p:cTn id="39" dur="500"/>
                                            <p:tgtEl>
                                              <p:spTgt spid="60"/>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 presetClass="entr" presetSubtype="4" accel="62000" fill="hold" nodeType="afterEffect" p14:presetBounceEnd="46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46000">
                                          <p:cBhvr additive="base">
                                            <p:cTn id="47" dur="500" fill="hold"/>
                                            <p:tgtEl>
                                              <p:spTgt spid="26"/>
                                            </p:tgtEl>
                                            <p:attrNameLst>
                                              <p:attrName>ppt_x</p:attrName>
                                            </p:attrNameLst>
                                          </p:cBhvr>
                                          <p:tavLst>
                                            <p:tav tm="0">
                                              <p:val>
                                                <p:strVal val="#ppt_x"/>
                                              </p:val>
                                            </p:tav>
                                            <p:tav tm="100000">
                                              <p:val>
                                                <p:strVal val="#ppt_x"/>
                                              </p:val>
                                            </p:tav>
                                          </p:tavLst>
                                        </p:anim>
                                        <p:anim calcmode="lin" valueType="num" p14:bounceEnd="46000">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16" presetClass="entr" presetSubtype="37"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barn(outVertical)">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2" presetClass="entr" presetSubtype="4" accel="6200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16" presetClass="entr" presetSubtype="37"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barn(outVertical)">
                                          <p:cBhvr>
                                            <p:cTn id="21" dur="500"/>
                                            <p:tgtEl>
                                              <p:spTgt spid="5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 presetClass="entr" presetSubtype="4" accel="6200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16" presetClass="entr" presetSubtype="37"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barn(outVertical)">
                                          <p:cBhvr>
                                            <p:cTn id="39" dur="500"/>
                                            <p:tgtEl>
                                              <p:spTgt spid="60"/>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 presetClass="entr" presetSubtype="4" accel="6200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16" presetClass="entr" presetSubtype="37"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barn(outVertical)">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t>重点工作稳步推进</a:t>
            </a:r>
          </a:p>
        </p:txBody>
      </p:sp>
      <p:sp>
        <p:nvSpPr>
          <p:cNvPr id="7" name="文本占位符 6"/>
          <p:cNvSpPr>
            <a:spLocks noGrp="1"/>
          </p:cNvSpPr>
          <p:nvPr>
            <p:ph type="body" sz="quarter" idx="11"/>
          </p:nvPr>
        </p:nvSpPr>
        <p:spPr/>
        <p:txBody>
          <a:bodyPr/>
          <a:lstStyle/>
          <a:p>
            <a:r>
              <a:rPr lang="en-US" altLang="zh-CN">
                <a:latin typeface="+mn-lt"/>
                <a:cs typeface="+mn-ea"/>
                <a:sym typeface="+mn-lt"/>
              </a:rPr>
              <a:t>Please add your text content here or copy your text</a:t>
            </a:r>
          </a:p>
        </p:txBody>
      </p:sp>
      <p:sp>
        <p:nvSpPr>
          <p:cNvPr id="38" name="矩形 3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8" name="图表 47"/>
          <p:cNvGraphicFramePr/>
          <p:nvPr>
            <p:extLst>
              <p:ext uri="{D42A27DB-BD31-4B8C-83A1-F6EECF244321}">
                <p14:modId xmlns:p14="http://schemas.microsoft.com/office/powerpoint/2010/main" val="4105816514"/>
              </p:ext>
            </p:extLst>
          </p:nvPr>
        </p:nvGraphicFramePr>
        <p:xfrm>
          <a:off x="1034142" y="2508585"/>
          <a:ext cx="10123715" cy="3438222"/>
        </p:xfrm>
        <a:graphic>
          <a:graphicData uri="http://schemas.openxmlformats.org/drawingml/2006/chart">
            <c:chart xmlns:c="http://schemas.openxmlformats.org/drawingml/2006/chart" xmlns:r="http://schemas.openxmlformats.org/officeDocument/2006/relationships" r:id="rId4"/>
          </a:graphicData>
        </a:graphic>
      </p:graphicFrame>
      <p:sp>
        <p:nvSpPr>
          <p:cNvPr id="49" name="矩形 48"/>
          <p:cNvSpPr/>
          <p:nvPr/>
        </p:nvSpPr>
        <p:spPr>
          <a:xfrm>
            <a:off x="1407999" y="1735738"/>
            <a:ext cx="9376003" cy="757130"/>
          </a:xfrm>
          <a:prstGeom prst="rect">
            <a:avLst/>
          </a:prstGeom>
        </p:spPr>
        <p:txBody>
          <a:bodyPr wrap="square">
            <a:spAutoFit/>
          </a:bodyPr>
          <a:lstStyle/>
          <a:p>
            <a:pPr algn="ctr">
              <a:lnSpc>
                <a:spcPct val="120000"/>
              </a:lnSpc>
            </a:pPr>
            <a:r>
              <a:rPr lang="en-US" altLang="zh-CN" sz="1200" dirty="0">
                <a:solidFill>
                  <a:schemeClr val="bg1">
                    <a:lumMod val="50000"/>
                  </a:schemeClr>
                </a:solidFill>
                <a:latin typeface="ITC Avant Garde Std Bk" panose="020B0502020202020204" pitchFamily="34" charset="0"/>
                <a:ea typeface="SimSun" panose="02010600030101010101" pitchFamily="2" charset="-122"/>
              </a:rPr>
              <a:t>A certain amount of care or pain or trouble is necessary for every man at all times. A ship without a ballast is unstable and will not go straight. A certain amount of care or pain or trouble is necessary for every man at all times. A ship without a ballast is unstable and will not go straight. </a:t>
            </a:r>
            <a:endParaRPr lang="zh-CN" altLang="en-US" sz="1200" dirty="0">
              <a:solidFill>
                <a:schemeClr val="bg1">
                  <a:lumMod val="50000"/>
                </a:schemeClr>
              </a:solidFill>
              <a:latin typeface="ITC Avant Garde Std Bk" panose="020B0502020202020204" pitchFamily="34" charset="0"/>
            </a:endParaRPr>
          </a:p>
        </p:txBody>
      </p:sp>
    </p:spTree>
    <p:extLst>
      <p:ext uri="{BB962C8B-B14F-4D97-AF65-F5344CB8AC3E}">
        <p14:creationId xmlns:p14="http://schemas.microsoft.com/office/powerpoint/2010/main" val="37498905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barn(outVertical)">
                                      <p:cBhvr>
                                        <p:cTn id="11" dur="500"/>
                                        <p:tgtEl>
                                          <p:spTgt spid="49"/>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48">
                                            <p:graphicEl>
                                              <a:chart seriesIdx="-3" categoryIdx="-3" bldStep="gridLegend"/>
                                            </p:graphicEl>
                                          </p:spTgt>
                                        </p:tgtEl>
                                        <p:attrNameLst>
                                          <p:attrName>style.visibility</p:attrName>
                                        </p:attrNameLst>
                                      </p:cBhvr>
                                      <p:to>
                                        <p:strVal val="visible"/>
                                      </p:to>
                                    </p:set>
                                    <p:animEffect transition="in" filter="wipe(left)">
                                      <p:cBhvr>
                                        <p:cTn id="15" dur="500"/>
                                        <p:tgtEl>
                                          <p:spTgt spid="48">
                                            <p:graphicEl>
                                              <a:chart seriesIdx="-3" categoryIdx="-3" bldStep="gridLegend"/>
                                            </p:graphicEl>
                                          </p:spTgt>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48">
                                            <p:graphicEl>
                                              <a:chart seriesIdx="0" categoryIdx="-4" bldStep="series"/>
                                            </p:graphicEl>
                                          </p:spTgt>
                                        </p:tgtEl>
                                        <p:attrNameLst>
                                          <p:attrName>style.visibility</p:attrName>
                                        </p:attrNameLst>
                                      </p:cBhvr>
                                      <p:to>
                                        <p:strVal val="visible"/>
                                      </p:to>
                                    </p:set>
                                    <p:animEffect transition="in" filter="wipe(left)">
                                      <p:cBhvr>
                                        <p:cTn id="19" dur="1200"/>
                                        <p:tgtEl>
                                          <p:spTgt spid="48">
                                            <p:graphicEl>
                                              <a:chart seriesIdx="0" categoryIdx="-4" bldStep="series"/>
                                            </p:graphicEl>
                                          </p:spTgt>
                                        </p:tgtEl>
                                      </p:cBhvr>
                                    </p:animEffect>
                                  </p:childTnLst>
                                </p:cTn>
                              </p:par>
                              <p:par>
                                <p:cTn id="20" presetID="22" presetClass="entr" presetSubtype="8" fill="hold" grpId="0" nodeType="withEffect">
                                  <p:stCondLst>
                                    <p:cond delay="200"/>
                                  </p:stCondLst>
                                  <p:childTnLst>
                                    <p:set>
                                      <p:cBhvr>
                                        <p:cTn id="21" dur="1" fill="hold">
                                          <p:stCondLst>
                                            <p:cond delay="0"/>
                                          </p:stCondLst>
                                        </p:cTn>
                                        <p:tgtEl>
                                          <p:spTgt spid="48">
                                            <p:graphicEl>
                                              <a:chart seriesIdx="1" categoryIdx="-4" bldStep="series"/>
                                            </p:graphicEl>
                                          </p:spTgt>
                                        </p:tgtEl>
                                        <p:attrNameLst>
                                          <p:attrName>style.visibility</p:attrName>
                                        </p:attrNameLst>
                                      </p:cBhvr>
                                      <p:to>
                                        <p:strVal val="visible"/>
                                      </p:to>
                                    </p:set>
                                    <p:animEffect transition="in" filter="wipe(left)">
                                      <p:cBhvr>
                                        <p:cTn id="22" dur="1100"/>
                                        <p:tgtEl>
                                          <p:spTgt spid="4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Graphic spid="48" grpId="0">
        <p:bldSub>
          <a:bldChart bld="series"/>
        </p:bldSub>
      </p:bldGraphic>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gn="ctr"/>
            <a:r>
              <a:rPr lang="zh-CN" altLang="en-US"/>
              <a:t>重点区域项目规划</a:t>
            </a:r>
          </a:p>
        </p:txBody>
      </p:sp>
      <p:sp>
        <p:nvSpPr>
          <p:cNvPr id="2" name="文本占位符 1"/>
          <p:cNvSpPr>
            <a:spLocks noGrp="1"/>
          </p:cNvSpPr>
          <p:nvPr>
            <p:ph type="body" sz="quarter" idx="11"/>
          </p:nvPr>
        </p:nvSpPr>
        <p:spPr>
          <a:prstGeom prst="rect">
            <a:avLst/>
          </a:prstGeom>
        </p:spPr>
        <p:txBody>
          <a:bodyPr/>
          <a:lstStyle/>
          <a:p>
            <a:r>
              <a:rPr lang="en-US" altLang="zh-CN">
                <a:latin typeface="+mn-lt"/>
                <a:cs typeface="+mn-ea"/>
                <a:sym typeface="+mn-lt"/>
              </a:rPr>
              <a:t>Please add your text content here or copy your text</a:t>
            </a:r>
          </a:p>
        </p:txBody>
      </p:sp>
      <p:sp>
        <p:nvSpPr>
          <p:cNvPr id="54" name="矩形 53"/>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5" name="组合 54"/>
          <p:cNvGrpSpPr/>
          <p:nvPr/>
        </p:nvGrpSpPr>
        <p:grpSpPr>
          <a:xfrm>
            <a:off x="2045394" y="1756539"/>
            <a:ext cx="8272985" cy="4546678"/>
            <a:chOff x="2402680" y="2725738"/>
            <a:chExt cx="2657475" cy="1460501"/>
          </a:xfrm>
          <a:solidFill>
            <a:schemeClr val="accent3">
              <a:alpha val="32000"/>
            </a:schemeClr>
          </a:solidFill>
        </p:grpSpPr>
        <p:sp>
          <p:nvSpPr>
            <p:cNvPr id="5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9"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0"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2"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2"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3"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11" name="组合 110"/>
          <p:cNvGrpSpPr/>
          <p:nvPr/>
        </p:nvGrpSpPr>
        <p:grpSpPr>
          <a:xfrm>
            <a:off x="2650922" y="1870312"/>
            <a:ext cx="828285" cy="991631"/>
            <a:chOff x="2650922" y="1870312"/>
            <a:chExt cx="828285" cy="991631"/>
          </a:xfrm>
        </p:grpSpPr>
        <p:sp>
          <p:nvSpPr>
            <p:cNvPr id="112" name="椭圆 111"/>
            <p:cNvSpPr/>
            <p:nvPr/>
          </p:nvSpPr>
          <p:spPr>
            <a:xfrm>
              <a:off x="2650922" y="2677524"/>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13" name="组合 112"/>
            <p:cNvGrpSpPr/>
            <p:nvPr/>
          </p:nvGrpSpPr>
          <p:grpSpPr>
            <a:xfrm>
              <a:off x="2688315" y="1870312"/>
              <a:ext cx="747327" cy="883823"/>
              <a:chOff x="2688315" y="1870312"/>
              <a:chExt cx="747327" cy="883823"/>
            </a:xfrm>
          </p:grpSpPr>
          <p:sp>
            <p:nvSpPr>
              <p:cNvPr id="114" name="任意多边形 113"/>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15" name="椭圆 114"/>
              <p:cNvSpPr/>
              <p:nvPr/>
            </p:nvSpPr>
            <p:spPr>
              <a:xfrm>
                <a:off x="2750091" y="1937146"/>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graphicFrame>
        <p:nvGraphicFramePr>
          <p:cNvPr id="116" name="图表 115"/>
          <p:cNvGraphicFramePr/>
          <p:nvPr>
            <p:extLst>
              <p:ext uri="{D42A27DB-BD31-4B8C-83A1-F6EECF244321}">
                <p14:modId xmlns:p14="http://schemas.microsoft.com/office/powerpoint/2010/main" val="328871209"/>
              </p:ext>
            </p:extLst>
          </p:nvPr>
        </p:nvGraphicFramePr>
        <p:xfrm>
          <a:off x="2795791" y="1987277"/>
          <a:ext cx="532374" cy="523514"/>
        </p:xfrm>
        <a:graphic>
          <a:graphicData uri="http://schemas.openxmlformats.org/drawingml/2006/chart">
            <c:chart xmlns:c="http://schemas.openxmlformats.org/drawingml/2006/chart" xmlns:r="http://schemas.openxmlformats.org/officeDocument/2006/relationships" r:id="rId4"/>
          </a:graphicData>
        </a:graphic>
      </p:graphicFrame>
      <p:sp>
        <p:nvSpPr>
          <p:cNvPr id="117" name="椭圆 116"/>
          <p:cNvSpPr/>
          <p:nvPr/>
        </p:nvSpPr>
        <p:spPr>
          <a:xfrm>
            <a:off x="2899924" y="2086980"/>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18" name="组合 117"/>
          <p:cNvGrpSpPr/>
          <p:nvPr/>
        </p:nvGrpSpPr>
        <p:grpSpPr>
          <a:xfrm>
            <a:off x="7712154" y="1796076"/>
            <a:ext cx="828285" cy="991631"/>
            <a:chOff x="7712154" y="1796076"/>
            <a:chExt cx="828285" cy="991631"/>
          </a:xfrm>
        </p:grpSpPr>
        <p:sp>
          <p:nvSpPr>
            <p:cNvPr id="119" name="椭圆 118"/>
            <p:cNvSpPr/>
            <p:nvPr/>
          </p:nvSpPr>
          <p:spPr>
            <a:xfrm>
              <a:off x="7712154" y="2603288"/>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0" name="任意多边形 119"/>
            <p:cNvSpPr/>
            <p:nvPr/>
          </p:nvSpPr>
          <p:spPr>
            <a:xfrm>
              <a:off x="7749547" y="1796076"/>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21" name="椭圆 120"/>
            <p:cNvSpPr/>
            <p:nvPr/>
          </p:nvSpPr>
          <p:spPr>
            <a:xfrm>
              <a:off x="7811323" y="1862910"/>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22" name="图表 121"/>
          <p:cNvGraphicFramePr/>
          <p:nvPr>
            <p:extLst>
              <p:ext uri="{D42A27DB-BD31-4B8C-83A1-F6EECF244321}">
                <p14:modId xmlns:p14="http://schemas.microsoft.com/office/powerpoint/2010/main" val="2177233455"/>
              </p:ext>
            </p:extLst>
          </p:nvPr>
        </p:nvGraphicFramePr>
        <p:xfrm>
          <a:off x="7857023" y="1913041"/>
          <a:ext cx="532374" cy="523514"/>
        </p:xfrm>
        <a:graphic>
          <a:graphicData uri="http://schemas.openxmlformats.org/drawingml/2006/chart">
            <c:chart xmlns:c="http://schemas.openxmlformats.org/drawingml/2006/chart" xmlns:r="http://schemas.openxmlformats.org/officeDocument/2006/relationships" r:id="rId5"/>
          </a:graphicData>
        </a:graphic>
      </p:graphicFrame>
      <p:sp>
        <p:nvSpPr>
          <p:cNvPr id="123" name="椭圆 122"/>
          <p:cNvSpPr/>
          <p:nvPr/>
        </p:nvSpPr>
        <p:spPr>
          <a:xfrm>
            <a:off x="7961156" y="2012744"/>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24" name="组合 123"/>
          <p:cNvGrpSpPr/>
          <p:nvPr/>
        </p:nvGrpSpPr>
        <p:grpSpPr>
          <a:xfrm>
            <a:off x="5739656" y="2974001"/>
            <a:ext cx="828285" cy="991631"/>
            <a:chOff x="5739656" y="2974001"/>
            <a:chExt cx="828285" cy="991631"/>
          </a:xfrm>
        </p:grpSpPr>
        <p:sp>
          <p:nvSpPr>
            <p:cNvPr id="125" name="椭圆 124"/>
            <p:cNvSpPr/>
            <p:nvPr/>
          </p:nvSpPr>
          <p:spPr>
            <a:xfrm>
              <a:off x="5739656" y="3781213"/>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6" name="任意多边形 125"/>
            <p:cNvSpPr/>
            <p:nvPr/>
          </p:nvSpPr>
          <p:spPr>
            <a:xfrm>
              <a:off x="5777049" y="2974001"/>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27" name="椭圆 126"/>
            <p:cNvSpPr/>
            <p:nvPr/>
          </p:nvSpPr>
          <p:spPr>
            <a:xfrm>
              <a:off x="5838825" y="3040835"/>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28" name="图表 127"/>
          <p:cNvGraphicFramePr/>
          <p:nvPr>
            <p:extLst>
              <p:ext uri="{D42A27DB-BD31-4B8C-83A1-F6EECF244321}">
                <p14:modId xmlns:p14="http://schemas.microsoft.com/office/powerpoint/2010/main" val="3984452172"/>
              </p:ext>
            </p:extLst>
          </p:nvPr>
        </p:nvGraphicFramePr>
        <p:xfrm>
          <a:off x="5884525" y="3090966"/>
          <a:ext cx="532374" cy="523514"/>
        </p:xfrm>
        <a:graphic>
          <a:graphicData uri="http://schemas.openxmlformats.org/drawingml/2006/chart">
            <c:chart xmlns:c="http://schemas.openxmlformats.org/drawingml/2006/chart" xmlns:r="http://schemas.openxmlformats.org/officeDocument/2006/relationships" r:id="rId6"/>
          </a:graphicData>
        </a:graphic>
      </p:graphicFrame>
      <p:sp>
        <p:nvSpPr>
          <p:cNvPr id="129" name="椭圆 128"/>
          <p:cNvSpPr/>
          <p:nvPr/>
        </p:nvSpPr>
        <p:spPr>
          <a:xfrm>
            <a:off x="5988658" y="3190669"/>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30" name="组合 129"/>
          <p:cNvGrpSpPr/>
          <p:nvPr/>
        </p:nvGrpSpPr>
        <p:grpSpPr>
          <a:xfrm>
            <a:off x="3585340" y="3889737"/>
            <a:ext cx="828285" cy="991631"/>
            <a:chOff x="3585340" y="3889737"/>
            <a:chExt cx="828285" cy="991631"/>
          </a:xfrm>
        </p:grpSpPr>
        <p:sp>
          <p:nvSpPr>
            <p:cNvPr id="131" name="椭圆 130"/>
            <p:cNvSpPr/>
            <p:nvPr/>
          </p:nvSpPr>
          <p:spPr>
            <a:xfrm>
              <a:off x="3585340" y="4696949"/>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2" name="任意多边形 131"/>
            <p:cNvSpPr/>
            <p:nvPr/>
          </p:nvSpPr>
          <p:spPr>
            <a:xfrm>
              <a:off x="3622733" y="3889737"/>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33" name="椭圆 132"/>
            <p:cNvSpPr/>
            <p:nvPr/>
          </p:nvSpPr>
          <p:spPr>
            <a:xfrm>
              <a:off x="3684509" y="3956571"/>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34" name="图表 133"/>
          <p:cNvGraphicFramePr/>
          <p:nvPr>
            <p:extLst>
              <p:ext uri="{D42A27DB-BD31-4B8C-83A1-F6EECF244321}">
                <p14:modId xmlns:p14="http://schemas.microsoft.com/office/powerpoint/2010/main" val="3259211858"/>
              </p:ext>
            </p:extLst>
          </p:nvPr>
        </p:nvGraphicFramePr>
        <p:xfrm>
          <a:off x="3730209" y="4006702"/>
          <a:ext cx="532374" cy="523514"/>
        </p:xfrm>
        <a:graphic>
          <a:graphicData uri="http://schemas.openxmlformats.org/drawingml/2006/chart">
            <c:chart xmlns:c="http://schemas.openxmlformats.org/drawingml/2006/chart" xmlns:r="http://schemas.openxmlformats.org/officeDocument/2006/relationships" r:id="rId7"/>
          </a:graphicData>
        </a:graphic>
      </p:graphicFrame>
      <p:sp>
        <p:nvSpPr>
          <p:cNvPr id="135" name="椭圆 134"/>
          <p:cNvSpPr/>
          <p:nvPr/>
        </p:nvSpPr>
        <p:spPr>
          <a:xfrm>
            <a:off x="3834342" y="4106405"/>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36" name="组合 135"/>
          <p:cNvGrpSpPr/>
          <p:nvPr/>
        </p:nvGrpSpPr>
        <p:grpSpPr>
          <a:xfrm>
            <a:off x="8972904" y="4178141"/>
            <a:ext cx="828285" cy="991631"/>
            <a:chOff x="8972904" y="4178141"/>
            <a:chExt cx="828285" cy="991631"/>
          </a:xfrm>
        </p:grpSpPr>
        <p:sp>
          <p:nvSpPr>
            <p:cNvPr id="137" name="椭圆 136"/>
            <p:cNvSpPr/>
            <p:nvPr/>
          </p:nvSpPr>
          <p:spPr>
            <a:xfrm>
              <a:off x="8972904" y="4985353"/>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8" name="任意多边形 137"/>
            <p:cNvSpPr/>
            <p:nvPr/>
          </p:nvSpPr>
          <p:spPr>
            <a:xfrm>
              <a:off x="9010297" y="4178141"/>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39" name="椭圆 138"/>
            <p:cNvSpPr/>
            <p:nvPr/>
          </p:nvSpPr>
          <p:spPr>
            <a:xfrm>
              <a:off x="9072073" y="4244975"/>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40" name="图表 139"/>
          <p:cNvGraphicFramePr/>
          <p:nvPr>
            <p:extLst>
              <p:ext uri="{D42A27DB-BD31-4B8C-83A1-F6EECF244321}">
                <p14:modId xmlns:p14="http://schemas.microsoft.com/office/powerpoint/2010/main" val="1050707415"/>
              </p:ext>
            </p:extLst>
          </p:nvPr>
        </p:nvGraphicFramePr>
        <p:xfrm>
          <a:off x="9117773" y="4295106"/>
          <a:ext cx="532374" cy="523514"/>
        </p:xfrm>
        <a:graphic>
          <a:graphicData uri="http://schemas.openxmlformats.org/drawingml/2006/chart">
            <c:chart xmlns:c="http://schemas.openxmlformats.org/drawingml/2006/chart" xmlns:r="http://schemas.openxmlformats.org/officeDocument/2006/relationships" r:id="rId8"/>
          </a:graphicData>
        </a:graphic>
      </p:graphicFrame>
      <p:sp>
        <p:nvSpPr>
          <p:cNvPr id="141" name="椭圆 140"/>
          <p:cNvSpPr/>
          <p:nvPr/>
        </p:nvSpPr>
        <p:spPr>
          <a:xfrm>
            <a:off x="9221906" y="4394809"/>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42" name="组合 141"/>
          <p:cNvGrpSpPr/>
          <p:nvPr/>
        </p:nvGrpSpPr>
        <p:grpSpPr>
          <a:xfrm>
            <a:off x="5711973" y="3936735"/>
            <a:ext cx="2335184" cy="780085"/>
            <a:chOff x="7713748" y="2840407"/>
            <a:chExt cx="2335184" cy="780085"/>
          </a:xfrm>
        </p:grpSpPr>
        <p:sp>
          <p:nvSpPr>
            <p:cNvPr id="143" name="文本框 142"/>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4"/>
                  </a:solidFill>
                  <a:latin typeface="Impact" panose="020B0806030902050204" pitchFamily="34" charset="0"/>
                </a:rPr>
                <a:t>OPTION 02</a:t>
              </a:r>
              <a:endParaRPr lang="zh-CN" altLang="en-US" sz="1600" dirty="0">
                <a:solidFill>
                  <a:schemeClr val="accent4"/>
                </a:solidFill>
                <a:latin typeface="Impact" panose="020B0806030902050204" pitchFamily="34" charset="0"/>
              </a:endParaRPr>
            </a:p>
          </p:txBody>
        </p:sp>
        <p:sp>
          <p:nvSpPr>
            <p:cNvPr id="144" name="文本框 143"/>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包图网有中国最大的原创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grpSp>
        <p:nvGrpSpPr>
          <p:cNvPr id="145" name="组合 144"/>
          <p:cNvGrpSpPr/>
          <p:nvPr/>
        </p:nvGrpSpPr>
        <p:grpSpPr>
          <a:xfrm>
            <a:off x="2564243" y="2793249"/>
            <a:ext cx="2335184" cy="780085"/>
            <a:chOff x="7713748" y="2840407"/>
            <a:chExt cx="2335184" cy="780085"/>
          </a:xfrm>
        </p:grpSpPr>
        <p:sp>
          <p:nvSpPr>
            <p:cNvPr id="146" name="文本框 145"/>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2"/>
                  </a:solidFill>
                  <a:latin typeface="Impact" panose="020B0806030902050204" pitchFamily="34" charset="0"/>
                </a:rPr>
                <a:t>OPTION 01</a:t>
              </a:r>
              <a:endParaRPr lang="zh-CN" altLang="en-US" sz="1600" dirty="0">
                <a:solidFill>
                  <a:schemeClr val="accent2"/>
                </a:solidFill>
                <a:latin typeface="Impact" panose="020B0806030902050204" pitchFamily="34" charset="0"/>
              </a:endParaRPr>
            </a:p>
          </p:txBody>
        </p:sp>
        <p:sp>
          <p:nvSpPr>
            <p:cNvPr id="147" name="文本框 146"/>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包图网有中国最大的原创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grpSp>
        <p:nvGrpSpPr>
          <p:cNvPr id="148" name="组合 147"/>
          <p:cNvGrpSpPr/>
          <p:nvPr/>
        </p:nvGrpSpPr>
        <p:grpSpPr>
          <a:xfrm>
            <a:off x="3478589" y="4825716"/>
            <a:ext cx="2335184" cy="780085"/>
            <a:chOff x="7713748" y="2840407"/>
            <a:chExt cx="2335184" cy="780085"/>
          </a:xfrm>
        </p:grpSpPr>
        <p:sp>
          <p:nvSpPr>
            <p:cNvPr id="149" name="文本框 148"/>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5"/>
                  </a:solidFill>
                  <a:latin typeface="Impact" panose="020B0806030902050204" pitchFamily="34" charset="0"/>
                </a:rPr>
                <a:t>OPTION 04</a:t>
              </a:r>
              <a:endParaRPr lang="zh-CN" altLang="en-US" sz="1600" dirty="0">
                <a:solidFill>
                  <a:schemeClr val="accent5"/>
                </a:solidFill>
                <a:latin typeface="Impact" panose="020B0806030902050204" pitchFamily="34" charset="0"/>
              </a:endParaRPr>
            </a:p>
          </p:txBody>
        </p:sp>
        <p:sp>
          <p:nvSpPr>
            <p:cNvPr id="150" name="文本框 149"/>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包图网有中国最大的原创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sp>
        <p:nvSpPr>
          <p:cNvPr id="151" name="文本框 150"/>
          <p:cNvSpPr txBox="1"/>
          <p:nvPr/>
        </p:nvSpPr>
        <p:spPr>
          <a:xfrm flipH="1">
            <a:off x="8441242" y="5116281"/>
            <a:ext cx="1437795" cy="338554"/>
          </a:xfrm>
          <a:prstGeom prst="rect">
            <a:avLst/>
          </a:prstGeom>
          <a:noFill/>
        </p:spPr>
        <p:txBody>
          <a:bodyPr wrap="square" rtlCol="0">
            <a:spAutoFit/>
          </a:bodyPr>
          <a:lstStyle/>
          <a:p>
            <a:pPr algn="r"/>
            <a:r>
              <a:rPr lang="en-US" altLang="zh-CN" sz="1600" dirty="0">
                <a:solidFill>
                  <a:schemeClr val="accent6"/>
                </a:solidFill>
                <a:latin typeface="Impact" panose="020B0806030902050204" pitchFamily="34" charset="0"/>
              </a:rPr>
              <a:t>OPTION 05</a:t>
            </a:r>
            <a:endParaRPr lang="zh-CN" altLang="en-US" sz="1600" dirty="0">
              <a:solidFill>
                <a:schemeClr val="accent6"/>
              </a:solidFill>
              <a:latin typeface="Impact" panose="020B0806030902050204" pitchFamily="34" charset="0"/>
            </a:endParaRPr>
          </a:p>
        </p:txBody>
      </p:sp>
      <p:sp>
        <p:nvSpPr>
          <p:cNvPr id="152" name="文本框 151"/>
          <p:cNvSpPr txBox="1"/>
          <p:nvPr/>
        </p:nvSpPr>
        <p:spPr bwMode="auto">
          <a:xfrm>
            <a:off x="7543853" y="5360835"/>
            <a:ext cx="2335184" cy="535531"/>
          </a:xfrm>
          <a:prstGeom prst="rect">
            <a:avLst/>
          </a:prstGeom>
          <a:noFill/>
        </p:spPr>
        <p:txBody>
          <a:bodyPr wrap="square">
            <a:spAutoFit/>
          </a:bodyPr>
          <a:lstStyle/>
          <a:p>
            <a:pPr algn="r">
              <a:lnSpc>
                <a:spcPct val="12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包图网有中国最大的原创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nvGrpSpPr>
          <p:cNvPr id="153" name="组合 152"/>
          <p:cNvGrpSpPr/>
          <p:nvPr/>
        </p:nvGrpSpPr>
        <p:grpSpPr>
          <a:xfrm>
            <a:off x="7627749" y="2747400"/>
            <a:ext cx="2335184" cy="780085"/>
            <a:chOff x="7713748" y="2840407"/>
            <a:chExt cx="2335184" cy="780085"/>
          </a:xfrm>
        </p:grpSpPr>
        <p:sp>
          <p:nvSpPr>
            <p:cNvPr id="154" name="文本框 153"/>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3"/>
                  </a:solidFill>
                  <a:latin typeface="Impact" panose="020B0806030902050204" pitchFamily="34" charset="0"/>
                </a:rPr>
                <a:t>OPTION 03</a:t>
              </a:r>
              <a:endParaRPr lang="zh-CN" altLang="en-US" sz="1600" dirty="0">
                <a:solidFill>
                  <a:schemeClr val="accent3"/>
                </a:solidFill>
                <a:latin typeface="Impact" panose="020B0806030902050204" pitchFamily="34" charset="0"/>
              </a:endParaRPr>
            </a:p>
          </p:txBody>
        </p:sp>
        <p:sp>
          <p:nvSpPr>
            <p:cNvPr id="155" name="文本框 154"/>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包图网有中国最大的原创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spTree>
    <p:extLst>
      <p:ext uri="{BB962C8B-B14F-4D97-AF65-F5344CB8AC3E}">
        <p14:creationId xmlns:p14="http://schemas.microsoft.com/office/powerpoint/2010/main" val="1663854158"/>
      </p:ext>
    </p:extLst>
  </p:cSld>
  <p:clrMapOvr>
    <a:masterClrMapping/>
  </p:clrMapOvr>
  <mc:AlternateContent xmlns:mc="http://schemas.openxmlformats.org/markup-compatibility/2006" xmlns:p14="http://schemas.microsoft.com/office/powerpoint/2010/main">
    <mc:Choice Requires="p14">
      <p:transition spd="slow" p14:dur="1250">
        <p:cover/>
      </p:transition>
    </mc:Choice>
    <mc:Fallback xmlns="">
      <p:transition spd="slow">
        <p:cov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900" decel="100000" fill="hold"/>
                                            <p:tgtEl>
                                              <p:spTgt spid="5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2" presetClass="entr" presetSubtype="4" accel="68000" fill="hold" nodeType="afterEffect" p14:presetBounceEnd="40000">
                                      <p:stCondLst>
                                        <p:cond delay="0"/>
                                      </p:stCondLst>
                                      <p:childTnLst>
                                        <p:set>
                                          <p:cBhvr>
                                            <p:cTn id="17" dur="1" fill="hold">
                                              <p:stCondLst>
                                                <p:cond delay="0"/>
                                              </p:stCondLst>
                                            </p:cTn>
                                            <p:tgtEl>
                                              <p:spTgt spid="111"/>
                                            </p:tgtEl>
                                            <p:attrNameLst>
                                              <p:attrName>style.visibility</p:attrName>
                                            </p:attrNameLst>
                                          </p:cBhvr>
                                          <p:to>
                                            <p:strVal val="visible"/>
                                          </p:to>
                                        </p:set>
                                        <p:anim calcmode="lin" valueType="num" p14:bounceEnd="40000">
                                          <p:cBhvr additive="base">
                                            <p:cTn id="18" dur="500" fill="hold"/>
                                            <p:tgtEl>
                                              <p:spTgt spid="111"/>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111"/>
                                            </p:tgtEl>
                                            <p:attrNameLst>
                                              <p:attrName>ppt_y</p:attrName>
                                            </p:attrNameLst>
                                          </p:cBhvr>
                                          <p:tavLst>
                                            <p:tav tm="0">
                                              <p:val>
                                                <p:strVal val="1+#ppt_h/2"/>
                                              </p:val>
                                            </p:tav>
                                            <p:tav tm="100000">
                                              <p:val>
                                                <p:strVal val="#ppt_y"/>
                                              </p:val>
                                            </p:tav>
                                          </p:tavLst>
                                        </p:anim>
                                      </p:childTnLst>
                                    </p:cTn>
                                  </p:par>
                                  <p:par>
                                    <p:cTn id="20" presetID="2" presetClass="entr" presetSubtype="4" accel="68000" fill="hold" nodeType="withEffect" p14:presetBounceEnd="40000">
                                      <p:stCondLst>
                                        <p:cond delay="200"/>
                                      </p:stCondLst>
                                      <p:childTnLst>
                                        <p:set>
                                          <p:cBhvr>
                                            <p:cTn id="21" dur="1" fill="hold">
                                              <p:stCondLst>
                                                <p:cond delay="0"/>
                                              </p:stCondLst>
                                            </p:cTn>
                                            <p:tgtEl>
                                              <p:spTgt spid="124"/>
                                            </p:tgtEl>
                                            <p:attrNameLst>
                                              <p:attrName>style.visibility</p:attrName>
                                            </p:attrNameLst>
                                          </p:cBhvr>
                                          <p:to>
                                            <p:strVal val="visible"/>
                                          </p:to>
                                        </p:set>
                                        <p:anim calcmode="lin" valueType="num" p14:bounceEnd="40000">
                                          <p:cBhvr additive="base">
                                            <p:cTn id="22" dur="500" fill="hold"/>
                                            <p:tgtEl>
                                              <p:spTgt spid="124"/>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24"/>
                                            </p:tgtEl>
                                            <p:attrNameLst>
                                              <p:attrName>ppt_y</p:attrName>
                                            </p:attrNameLst>
                                          </p:cBhvr>
                                          <p:tavLst>
                                            <p:tav tm="0">
                                              <p:val>
                                                <p:strVal val="1+#ppt_h/2"/>
                                              </p:val>
                                            </p:tav>
                                            <p:tav tm="100000">
                                              <p:val>
                                                <p:strVal val="#ppt_y"/>
                                              </p:val>
                                            </p:tav>
                                          </p:tavLst>
                                        </p:anim>
                                      </p:childTnLst>
                                    </p:cTn>
                                  </p:par>
                                  <p:par>
                                    <p:cTn id="24" presetID="2" presetClass="entr" presetSubtype="4" accel="68000" fill="hold" nodeType="withEffect" p14:presetBounceEnd="40000">
                                      <p:stCondLst>
                                        <p:cond delay="400"/>
                                      </p:stCondLst>
                                      <p:childTnLst>
                                        <p:set>
                                          <p:cBhvr>
                                            <p:cTn id="25" dur="1" fill="hold">
                                              <p:stCondLst>
                                                <p:cond delay="0"/>
                                              </p:stCondLst>
                                            </p:cTn>
                                            <p:tgtEl>
                                              <p:spTgt spid="118"/>
                                            </p:tgtEl>
                                            <p:attrNameLst>
                                              <p:attrName>style.visibility</p:attrName>
                                            </p:attrNameLst>
                                          </p:cBhvr>
                                          <p:to>
                                            <p:strVal val="visible"/>
                                          </p:to>
                                        </p:set>
                                        <p:anim calcmode="lin" valueType="num" p14:bounceEnd="40000">
                                          <p:cBhvr additive="base">
                                            <p:cTn id="26" dur="500" fill="hold"/>
                                            <p:tgtEl>
                                              <p:spTgt spid="118"/>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accel="68000" fill="hold" nodeType="withEffect" p14:presetBounceEnd="40000">
                                      <p:stCondLst>
                                        <p:cond delay="600"/>
                                      </p:stCondLst>
                                      <p:childTnLst>
                                        <p:set>
                                          <p:cBhvr>
                                            <p:cTn id="29" dur="1" fill="hold">
                                              <p:stCondLst>
                                                <p:cond delay="0"/>
                                              </p:stCondLst>
                                            </p:cTn>
                                            <p:tgtEl>
                                              <p:spTgt spid="130"/>
                                            </p:tgtEl>
                                            <p:attrNameLst>
                                              <p:attrName>style.visibility</p:attrName>
                                            </p:attrNameLst>
                                          </p:cBhvr>
                                          <p:to>
                                            <p:strVal val="visible"/>
                                          </p:to>
                                        </p:set>
                                        <p:anim calcmode="lin" valueType="num" p14:bounceEnd="40000">
                                          <p:cBhvr additive="base">
                                            <p:cTn id="30" dur="500" fill="hold"/>
                                            <p:tgtEl>
                                              <p:spTgt spid="130"/>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30"/>
                                            </p:tgtEl>
                                            <p:attrNameLst>
                                              <p:attrName>ppt_y</p:attrName>
                                            </p:attrNameLst>
                                          </p:cBhvr>
                                          <p:tavLst>
                                            <p:tav tm="0">
                                              <p:val>
                                                <p:strVal val="1+#ppt_h/2"/>
                                              </p:val>
                                            </p:tav>
                                            <p:tav tm="100000">
                                              <p:val>
                                                <p:strVal val="#ppt_y"/>
                                              </p:val>
                                            </p:tav>
                                          </p:tavLst>
                                        </p:anim>
                                      </p:childTnLst>
                                    </p:cTn>
                                  </p:par>
                                  <p:par>
                                    <p:cTn id="32" presetID="2" presetClass="entr" presetSubtype="4" accel="68000" fill="hold" nodeType="withEffect" p14:presetBounceEnd="40000">
                                      <p:stCondLst>
                                        <p:cond delay="800"/>
                                      </p:stCondLst>
                                      <p:childTnLst>
                                        <p:set>
                                          <p:cBhvr>
                                            <p:cTn id="33" dur="1" fill="hold">
                                              <p:stCondLst>
                                                <p:cond delay="0"/>
                                              </p:stCondLst>
                                            </p:cTn>
                                            <p:tgtEl>
                                              <p:spTgt spid="136"/>
                                            </p:tgtEl>
                                            <p:attrNameLst>
                                              <p:attrName>style.visibility</p:attrName>
                                            </p:attrNameLst>
                                          </p:cBhvr>
                                          <p:to>
                                            <p:strVal val="visible"/>
                                          </p:to>
                                        </p:set>
                                        <p:anim calcmode="lin" valueType="num" p14:bounceEnd="40000">
                                          <p:cBhvr additive="base">
                                            <p:cTn id="34" dur="500" fill="hold"/>
                                            <p:tgtEl>
                                              <p:spTgt spid="136"/>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136"/>
                                            </p:tgtEl>
                                            <p:attrNameLst>
                                              <p:attrName>ppt_y</p:attrName>
                                            </p:attrNameLst>
                                          </p:cBhvr>
                                          <p:tavLst>
                                            <p:tav tm="0">
                                              <p:val>
                                                <p:strVal val="1+#ppt_h/2"/>
                                              </p:val>
                                            </p:tav>
                                            <p:tav tm="100000">
                                              <p:val>
                                                <p:strVal val="#ppt_y"/>
                                              </p:val>
                                            </p:tav>
                                          </p:tavLst>
                                        </p:anim>
                                      </p:childTnLst>
                                    </p:cTn>
                                  </p:par>
                                </p:childTnLst>
                              </p:cTn>
                            </p:par>
                            <p:par>
                              <p:cTn id="36" fill="hold">
                                <p:stCondLst>
                                  <p:cond delay="3300"/>
                                </p:stCondLst>
                                <p:childTnLst>
                                  <p:par>
                                    <p:cTn id="37" presetID="21" presetClass="entr" presetSubtype="1"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heel(1)">
                                          <p:cBhvr>
                                            <p:cTn id="39" dur="500"/>
                                            <p:tgtEl>
                                              <p:spTgt spid="117"/>
                                            </p:tgtEl>
                                          </p:cBhvr>
                                        </p:animEffect>
                                      </p:childTnLst>
                                    </p:cTn>
                                  </p:par>
                                </p:childTnLst>
                              </p:cTn>
                            </p:par>
                            <p:par>
                              <p:cTn id="40" fill="hold">
                                <p:stCondLst>
                                  <p:cond delay="3800"/>
                                </p:stCondLst>
                                <p:childTnLst>
                                  <p:par>
                                    <p:cTn id="41" presetID="21" presetClass="entr" presetSubtype="1" fill="hold" grpId="0" nodeType="after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wheel(1)">
                                          <p:cBhvr>
                                            <p:cTn id="43" dur="500"/>
                                            <p:tgtEl>
                                              <p:spTgt spid="116"/>
                                            </p:tgtEl>
                                          </p:cBhvr>
                                        </p:animEffect>
                                      </p:childTnLst>
                                    </p:cTn>
                                  </p:par>
                                </p:childTnLst>
                              </p:cTn>
                            </p:par>
                            <p:par>
                              <p:cTn id="44" fill="hold">
                                <p:stCondLst>
                                  <p:cond delay="4300"/>
                                </p:stCondLst>
                                <p:childTnLst>
                                  <p:par>
                                    <p:cTn id="45" presetID="21" presetClass="entr" presetSubtype="1" fill="hold" grpId="0"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heel(1)">
                                          <p:cBhvr>
                                            <p:cTn id="47" dur="500"/>
                                            <p:tgtEl>
                                              <p:spTgt spid="129"/>
                                            </p:tgtEl>
                                          </p:cBhvr>
                                        </p:animEffect>
                                      </p:childTnLst>
                                    </p:cTn>
                                  </p:par>
                                </p:childTnLst>
                              </p:cTn>
                            </p:par>
                            <p:par>
                              <p:cTn id="48" fill="hold">
                                <p:stCondLst>
                                  <p:cond delay="4800"/>
                                </p:stCondLst>
                                <p:childTnLst>
                                  <p:par>
                                    <p:cTn id="49" presetID="21" presetClass="entr" presetSubtype="1" fill="hold" grpId="0"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heel(1)">
                                          <p:cBhvr>
                                            <p:cTn id="51" dur="500"/>
                                            <p:tgtEl>
                                              <p:spTgt spid="128"/>
                                            </p:tgtEl>
                                          </p:cBhvr>
                                        </p:animEffect>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wheel(1)">
                                          <p:cBhvr>
                                            <p:cTn id="55" dur="500"/>
                                            <p:tgtEl>
                                              <p:spTgt spid="123"/>
                                            </p:tgtEl>
                                          </p:cBhvr>
                                        </p:animEffect>
                                      </p:childTnLst>
                                    </p:cTn>
                                  </p:par>
                                </p:childTnLst>
                              </p:cTn>
                            </p:par>
                            <p:par>
                              <p:cTn id="56" fill="hold">
                                <p:stCondLst>
                                  <p:cond delay="5800"/>
                                </p:stCondLst>
                                <p:childTnLst>
                                  <p:par>
                                    <p:cTn id="57" presetID="21" presetClass="entr" presetSubtype="1" fill="hold" grpId="0"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heel(1)">
                                          <p:cBhvr>
                                            <p:cTn id="59" dur="500"/>
                                            <p:tgtEl>
                                              <p:spTgt spid="122"/>
                                            </p:tgtEl>
                                          </p:cBhvr>
                                        </p:animEffect>
                                      </p:childTnLst>
                                    </p:cTn>
                                  </p:par>
                                </p:childTnLst>
                              </p:cTn>
                            </p:par>
                            <p:par>
                              <p:cTn id="60" fill="hold">
                                <p:stCondLst>
                                  <p:cond delay="6300"/>
                                </p:stCondLst>
                                <p:childTnLst>
                                  <p:par>
                                    <p:cTn id="61" presetID="21" presetClass="entr" presetSubtype="1" fill="hold" grpId="0" nodeType="afterEffect">
                                      <p:stCondLst>
                                        <p:cond delay="0"/>
                                      </p:stCondLst>
                                      <p:childTnLst>
                                        <p:set>
                                          <p:cBhvr>
                                            <p:cTn id="62" dur="1" fill="hold">
                                              <p:stCondLst>
                                                <p:cond delay="0"/>
                                              </p:stCondLst>
                                            </p:cTn>
                                            <p:tgtEl>
                                              <p:spTgt spid="135"/>
                                            </p:tgtEl>
                                            <p:attrNameLst>
                                              <p:attrName>style.visibility</p:attrName>
                                            </p:attrNameLst>
                                          </p:cBhvr>
                                          <p:to>
                                            <p:strVal val="visible"/>
                                          </p:to>
                                        </p:set>
                                        <p:animEffect transition="in" filter="wheel(1)">
                                          <p:cBhvr>
                                            <p:cTn id="63" dur="500"/>
                                            <p:tgtEl>
                                              <p:spTgt spid="135"/>
                                            </p:tgtEl>
                                          </p:cBhvr>
                                        </p:animEffect>
                                      </p:childTnLst>
                                    </p:cTn>
                                  </p:par>
                                </p:childTnLst>
                              </p:cTn>
                            </p:par>
                            <p:par>
                              <p:cTn id="64" fill="hold">
                                <p:stCondLst>
                                  <p:cond delay="6800"/>
                                </p:stCondLst>
                                <p:childTnLst>
                                  <p:par>
                                    <p:cTn id="65" presetID="21" presetClass="entr" presetSubtype="1" fill="hold" grpId="0" nodeType="afterEffect">
                                      <p:stCondLst>
                                        <p:cond delay="0"/>
                                      </p:stCondLst>
                                      <p:childTnLst>
                                        <p:set>
                                          <p:cBhvr>
                                            <p:cTn id="66" dur="1" fill="hold">
                                              <p:stCondLst>
                                                <p:cond delay="0"/>
                                              </p:stCondLst>
                                            </p:cTn>
                                            <p:tgtEl>
                                              <p:spTgt spid="134"/>
                                            </p:tgtEl>
                                            <p:attrNameLst>
                                              <p:attrName>style.visibility</p:attrName>
                                            </p:attrNameLst>
                                          </p:cBhvr>
                                          <p:to>
                                            <p:strVal val="visible"/>
                                          </p:to>
                                        </p:set>
                                        <p:animEffect transition="in" filter="wheel(1)">
                                          <p:cBhvr>
                                            <p:cTn id="67" dur="500"/>
                                            <p:tgtEl>
                                              <p:spTgt spid="134"/>
                                            </p:tgtEl>
                                          </p:cBhvr>
                                        </p:animEffect>
                                      </p:childTnLst>
                                    </p:cTn>
                                  </p:par>
                                </p:childTnLst>
                              </p:cTn>
                            </p:par>
                            <p:par>
                              <p:cTn id="68" fill="hold">
                                <p:stCondLst>
                                  <p:cond delay="7300"/>
                                </p:stCondLst>
                                <p:childTnLst>
                                  <p:par>
                                    <p:cTn id="69" presetID="21" presetClass="entr" presetSubtype="1"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heel(1)">
                                          <p:cBhvr>
                                            <p:cTn id="71" dur="500"/>
                                            <p:tgtEl>
                                              <p:spTgt spid="141"/>
                                            </p:tgtEl>
                                          </p:cBhvr>
                                        </p:animEffect>
                                      </p:childTnLst>
                                    </p:cTn>
                                  </p:par>
                                </p:childTnLst>
                              </p:cTn>
                            </p:par>
                            <p:par>
                              <p:cTn id="72" fill="hold">
                                <p:stCondLst>
                                  <p:cond delay="7800"/>
                                </p:stCondLst>
                                <p:childTnLst>
                                  <p:par>
                                    <p:cTn id="73" presetID="21" presetClass="entr" presetSubtype="1" fill="hold" grpId="0" nodeType="afterEffect">
                                      <p:stCondLst>
                                        <p:cond delay="0"/>
                                      </p:stCondLst>
                                      <p:childTnLst>
                                        <p:set>
                                          <p:cBhvr>
                                            <p:cTn id="74" dur="1" fill="hold">
                                              <p:stCondLst>
                                                <p:cond delay="0"/>
                                              </p:stCondLst>
                                            </p:cTn>
                                            <p:tgtEl>
                                              <p:spTgt spid="140"/>
                                            </p:tgtEl>
                                            <p:attrNameLst>
                                              <p:attrName>style.visibility</p:attrName>
                                            </p:attrNameLst>
                                          </p:cBhvr>
                                          <p:to>
                                            <p:strVal val="visible"/>
                                          </p:to>
                                        </p:set>
                                        <p:animEffect transition="in" filter="wheel(1)">
                                          <p:cBhvr>
                                            <p:cTn id="75" dur="500"/>
                                            <p:tgtEl>
                                              <p:spTgt spid="140"/>
                                            </p:tgtEl>
                                          </p:cBhvr>
                                        </p:animEffect>
                                      </p:childTnLst>
                                    </p:cTn>
                                  </p:par>
                                </p:childTnLst>
                              </p:cTn>
                            </p:par>
                            <p:par>
                              <p:cTn id="76" fill="hold">
                                <p:stCondLst>
                                  <p:cond delay="8300"/>
                                </p:stCondLst>
                                <p:childTnLst>
                                  <p:par>
                                    <p:cTn id="77" presetID="16" presetClass="entr" presetSubtype="37"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barn(outVertical)">
                                          <p:cBhvr>
                                            <p:cTn id="79" dur="500"/>
                                            <p:tgtEl>
                                              <p:spTgt spid="145"/>
                                            </p:tgtEl>
                                          </p:cBhvr>
                                        </p:animEffect>
                                      </p:childTnLst>
                                    </p:cTn>
                                  </p:par>
                                  <p:par>
                                    <p:cTn id="80" presetID="16" presetClass="entr" presetSubtype="37" fill="hold"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barn(outVertical)">
                                          <p:cBhvr>
                                            <p:cTn id="82" dur="500"/>
                                            <p:tgtEl>
                                              <p:spTgt spid="142"/>
                                            </p:tgtEl>
                                          </p:cBhvr>
                                        </p:animEffect>
                                      </p:childTnLst>
                                    </p:cTn>
                                  </p:par>
                                  <p:par>
                                    <p:cTn id="83" presetID="16" presetClass="entr" presetSubtype="37" fill="hold" nodeType="withEffect">
                                      <p:stCondLst>
                                        <p:cond delay="0"/>
                                      </p:stCondLst>
                                      <p:childTnLst>
                                        <p:set>
                                          <p:cBhvr>
                                            <p:cTn id="84" dur="1" fill="hold">
                                              <p:stCondLst>
                                                <p:cond delay="0"/>
                                              </p:stCondLst>
                                            </p:cTn>
                                            <p:tgtEl>
                                              <p:spTgt spid="153"/>
                                            </p:tgtEl>
                                            <p:attrNameLst>
                                              <p:attrName>style.visibility</p:attrName>
                                            </p:attrNameLst>
                                          </p:cBhvr>
                                          <p:to>
                                            <p:strVal val="visible"/>
                                          </p:to>
                                        </p:set>
                                        <p:animEffect transition="in" filter="barn(outVertical)">
                                          <p:cBhvr>
                                            <p:cTn id="85" dur="500"/>
                                            <p:tgtEl>
                                              <p:spTgt spid="153"/>
                                            </p:tgtEl>
                                          </p:cBhvr>
                                        </p:animEffect>
                                      </p:childTnLst>
                                    </p:cTn>
                                  </p:par>
                                  <p:par>
                                    <p:cTn id="86" presetID="16" presetClass="entr" presetSubtype="37"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barn(outVertical)">
                                          <p:cBhvr>
                                            <p:cTn id="88" dur="500"/>
                                            <p:tgtEl>
                                              <p:spTgt spid="148"/>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52"/>
                                            </p:tgtEl>
                                            <p:attrNameLst>
                                              <p:attrName>style.visibility</p:attrName>
                                            </p:attrNameLst>
                                          </p:cBhvr>
                                          <p:to>
                                            <p:strVal val="visible"/>
                                          </p:to>
                                        </p:set>
                                        <p:animEffect transition="in" filter="barn(outVertical)">
                                          <p:cBhvr>
                                            <p:cTn id="91" dur="500"/>
                                            <p:tgtEl>
                                              <p:spTgt spid="152"/>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51"/>
                                            </p:tgtEl>
                                            <p:attrNameLst>
                                              <p:attrName>style.visibility</p:attrName>
                                            </p:attrNameLst>
                                          </p:cBhvr>
                                          <p:to>
                                            <p:strVal val="visible"/>
                                          </p:to>
                                        </p:set>
                                        <p:animEffect transition="in" filter="barn(outVertical)">
                                          <p:cBhvr>
                                            <p:cTn id="9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Graphic spid="116" grpId="0">
            <p:bldAsOne/>
          </p:bldGraphic>
          <p:bldP spid="117" grpId="0" animBg="1"/>
          <p:bldGraphic spid="122" grpId="0">
            <p:bldAsOne/>
          </p:bldGraphic>
          <p:bldP spid="123" grpId="0" animBg="1"/>
          <p:bldGraphic spid="128" grpId="0">
            <p:bldAsOne/>
          </p:bldGraphic>
          <p:bldP spid="129" grpId="0" animBg="1"/>
          <p:bldGraphic spid="134" grpId="0">
            <p:bldAsOne/>
          </p:bldGraphic>
          <p:bldP spid="135" grpId="0" animBg="1"/>
          <p:bldGraphic spid="140" grpId="0">
            <p:bldAsOne/>
          </p:bldGraphic>
          <p:bldP spid="141" grpId="0" animBg="1"/>
          <p:bldP spid="151" grpId="0"/>
          <p:bldP spid="1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900" decel="100000" fill="hold"/>
                                            <p:tgtEl>
                                              <p:spTgt spid="5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2" presetClass="entr" presetSubtype="4" accel="68000" fill="hold" nodeType="afterEffect">
                                      <p:stCondLst>
                                        <p:cond delay="0"/>
                                      </p:stCondLst>
                                      <p:childTnLst>
                                        <p:set>
                                          <p:cBhvr>
                                            <p:cTn id="17" dur="1" fill="hold">
                                              <p:stCondLst>
                                                <p:cond delay="0"/>
                                              </p:stCondLst>
                                            </p:cTn>
                                            <p:tgtEl>
                                              <p:spTgt spid="111"/>
                                            </p:tgtEl>
                                            <p:attrNameLst>
                                              <p:attrName>style.visibility</p:attrName>
                                            </p:attrNameLst>
                                          </p:cBhvr>
                                          <p:to>
                                            <p:strVal val="visible"/>
                                          </p:to>
                                        </p:set>
                                        <p:anim calcmode="lin" valueType="num">
                                          <p:cBhvr additive="base">
                                            <p:cTn id="18" dur="500" fill="hold"/>
                                            <p:tgtEl>
                                              <p:spTgt spid="111"/>
                                            </p:tgtEl>
                                            <p:attrNameLst>
                                              <p:attrName>ppt_x</p:attrName>
                                            </p:attrNameLst>
                                          </p:cBhvr>
                                          <p:tavLst>
                                            <p:tav tm="0">
                                              <p:val>
                                                <p:strVal val="#ppt_x"/>
                                              </p:val>
                                            </p:tav>
                                            <p:tav tm="100000">
                                              <p:val>
                                                <p:strVal val="#ppt_x"/>
                                              </p:val>
                                            </p:tav>
                                          </p:tavLst>
                                        </p:anim>
                                        <p:anim calcmode="lin" valueType="num">
                                          <p:cBhvr additive="base">
                                            <p:cTn id="19" dur="500" fill="hold"/>
                                            <p:tgtEl>
                                              <p:spTgt spid="111"/>
                                            </p:tgtEl>
                                            <p:attrNameLst>
                                              <p:attrName>ppt_y</p:attrName>
                                            </p:attrNameLst>
                                          </p:cBhvr>
                                          <p:tavLst>
                                            <p:tav tm="0">
                                              <p:val>
                                                <p:strVal val="1+#ppt_h/2"/>
                                              </p:val>
                                            </p:tav>
                                            <p:tav tm="100000">
                                              <p:val>
                                                <p:strVal val="#ppt_y"/>
                                              </p:val>
                                            </p:tav>
                                          </p:tavLst>
                                        </p:anim>
                                      </p:childTnLst>
                                    </p:cTn>
                                  </p:par>
                                  <p:par>
                                    <p:cTn id="20" presetID="2" presetClass="entr" presetSubtype="4" accel="68000" fill="hold" nodeType="withEffect">
                                      <p:stCondLst>
                                        <p:cond delay="200"/>
                                      </p:stCondLst>
                                      <p:childTnLst>
                                        <p:set>
                                          <p:cBhvr>
                                            <p:cTn id="21" dur="1" fill="hold">
                                              <p:stCondLst>
                                                <p:cond delay="0"/>
                                              </p:stCondLst>
                                            </p:cTn>
                                            <p:tgtEl>
                                              <p:spTgt spid="124"/>
                                            </p:tgtEl>
                                            <p:attrNameLst>
                                              <p:attrName>style.visibility</p:attrName>
                                            </p:attrNameLst>
                                          </p:cBhvr>
                                          <p:to>
                                            <p:strVal val="visible"/>
                                          </p:to>
                                        </p:set>
                                        <p:anim calcmode="lin" valueType="num">
                                          <p:cBhvr additive="base">
                                            <p:cTn id="22" dur="500" fill="hold"/>
                                            <p:tgtEl>
                                              <p:spTgt spid="124"/>
                                            </p:tgtEl>
                                            <p:attrNameLst>
                                              <p:attrName>ppt_x</p:attrName>
                                            </p:attrNameLst>
                                          </p:cBhvr>
                                          <p:tavLst>
                                            <p:tav tm="0">
                                              <p:val>
                                                <p:strVal val="#ppt_x"/>
                                              </p:val>
                                            </p:tav>
                                            <p:tav tm="100000">
                                              <p:val>
                                                <p:strVal val="#ppt_x"/>
                                              </p:val>
                                            </p:tav>
                                          </p:tavLst>
                                        </p:anim>
                                        <p:anim calcmode="lin" valueType="num">
                                          <p:cBhvr additive="base">
                                            <p:cTn id="23" dur="500" fill="hold"/>
                                            <p:tgtEl>
                                              <p:spTgt spid="124"/>
                                            </p:tgtEl>
                                            <p:attrNameLst>
                                              <p:attrName>ppt_y</p:attrName>
                                            </p:attrNameLst>
                                          </p:cBhvr>
                                          <p:tavLst>
                                            <p:tav tm="0">
                                              <p:val>
                                                <p:strVal val="1+#ppt_h/2"/>
                                              </p:val>
                                            </p:tav>
                                            <p:tav tm="100000">
                                              <p:val>
                                                <p:strVal val="#ppt_y"/>
                                              </p:val>
                                            </p:tav>
                                          </p:tavLst>
                                        </p:anim>
                                      </p:childTnLst>
                                    </p:cTn>
                                  </p:par>
                                  <p:par>
                                    <p:cTn id="24" presetID="2" presetClass="entr" presetSubtype="4" accel="68000" fill="hold" nodeType="withEffect">
                                      <p:stCondLst>
                                        <p:cond delay="40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500" fill="hold"/>
                                            <p:tgtEl>
                                              <p:spTgt spid="118"/>
                                            </p:tgtEl>
                                            <p:attrNameLst>
                                              <p:attrName>ppt_x</p:attrName>
                                            </p:attrNameLst>
                                          </p:cBhvr>
                                          <p:tavLst>
                                            <p:tav tm="0">
                                              <p:val>
                                                <p:strVal val="#ppt_x"/>
                                              </p:val>
                                            </p:tav>
                                            <p:tav tm="100000">
                                              <p:val>
                                                <p:strVal val="#ppt_x"/>
                                              </p:val>
                                            </p:tav>
                                          </p:tavLst>
                                        </p:anim>
                                        <p:anim calcmode="lin" valueType="num">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accel="68000" fill="hold" nodeType="withEffect">
                                      <p:stCondLst>
                                        <p:cond delay="600"/>
                                      </p:stCondLst>
                                      <p:childTnLst>
                                        <p:set>
                                          <p:cBhvr>
                                            <p:cTn id="29" dur="1" fill="hold">
                                              <p:stCondLst>
                                                <p:cond delay="0"/>
                                              </p:stCondLst>
                                            </p:cTn>
                                            <p:tgtEl>
                                              <p:spTgt spid="130"/>
                                            </p:tgtEl>
                                            <p:attrNameLst>
                                              <p:attrName>style.visibility</p:attrName>
                                            </p:attrNameLst>
                                          </p:cBhvr>
                                          <p:to>
                                            <p:strVal val="visible"/>
                                          </p:to>
                                        </p:set>
                                        <p:anim calcmode="lin" valueType="num">
                                          <p:cBhvr additive="base">
                                            <p:cTn id="30" dur="500" fill="hold"/>
                                            <p:tgtEl>
                                              <p:spTgt spid="130"/>
                                            </p:tgtEl>
                                            <p:attrNameLst>
                                              <p:attrName>ppt_x</p:attrName>
                                            </p:attrNameLst>
                                          </p:cBhvr>
                                          <p:tavLst>
                                            <p:tav tm="0">
                                              <p:val>
                                                <p:strVal val="#ppt_x"/>
                                              </p:val>
                                            </p:tav>
                                            <p:tav tm="100000">
                                              <p:val>
                                                <p:strVal val="#ppt_x"/>
                                              </p:val>
                                            </p:tav>
                                          </p:tavLst>
                                        </p:anim>
                                        <p:anim calcmode="lin" valueType="num">
                                          <p:cBhvr additive="base">
                                            <p:cTn id="31" dur="500" fill="hold"/>
                                            <p:tgtEl>
                                              <p:spTgt spid="130"/>
                                            </p:tgtEl>
                                            <p:attrNameLst>
                                              <p:attrName>ppt_y</p:attrName>
                                            </p:attrNameLst>
                                          </p:cBhvr>
                                          <p:tavLst>
                                            <p:tav tm="0">
                                              <p:val>
                                                <p:strVal val="1+#ppt_h/2"/>
                                              </p:val>
                                            </p:tav>
                                            <p:tav tm="100000">
                                              <p:val>
                                                <p:strVal val="#ppt_y"/>
                                              </p:val>
                                            </p:tav>
                                          </p:tavLst>
                                        </p:anim>
                                      </p:childTnLst>
                                    </p:cTn>
                                  </p:par>
                                  <p:par>
                                    <p:cTn id="32" presetID="2" presetClass="entr" presetSubtype="4" accel="68000" fill="hold" nodeType="withEffect">
                                      <p:stCondLst>
                                        <p:cond delay="800"/>
                                      </p:stCondLst>
                                      <p:childTnLst>
                                        <p:set>
                                          <p:cBhvr>
                                            <p:cTn id="33" dur="1" fill="hold">
                                              <p:stCondLst>
                                                <p:cond delay="0"/>
                                              </p:stCondLst>
                                            </p:cTn>
                                            <p:tgtEl>
                                              <p:spTgt spid="136"/>
                                            </p:tgtEl>
                                            <p:attrNameLst>
                                              <p:attrName>style.visibility</p:attrName>
                                            </p:attrNameLst>
                                          </p:cBhvr>
                                          <p:to>
                                            <p:strVal val="visible"/>
                                          </p:to>
                                        </p:set>
                                        <p:anim calcmode="lin" valueType="num">
                                          <p:cBhvr additive="base">
                                            <p:cTn id="34" dur="500" fill="hold"/>
                                            <p:tgtEl>
                                              <p:spTgt spid="136"/>
                                            </p:tgtEl>
                                            <p:attrNameLst>
                                              <p:attrName>ppt_x</p:attrName>
                                            </p:attrNameLst>
                                          </p:cBhvr>
                                          <p:tavLst>
                                            <p:tav tm="0">
                                              <p:val>
                                                <p:strVal val="#ppt_x"/>
                                              </p:val>
                                            </p:tav>
                                            <p:tav tm="100000">
                                              <p:val>
                                                <p:strVal val="#ppt_x"/>
                                              </p:val>
                                            </p:tav>
                                          </p:tavLst>
                                        </p:anim>
                                        <p:anim calcmode="lin" valueType="num">
                                          <p:cBhvr additive="base">
                                            <p:cTn id="35" dur="500" fill="hold"/>
                                            <p:tgtEl>
                                              <p:spTgt spid="136"/>
                                            </p:tgtEl>
                                            <p:attrNameLst>
                                              <p:attrName>ppt_y</p:attrName>
                                            </p:attrNameLst>
                                          </p:cBhvr>
                                          <p:tavLst>
                                            <p:tav tm="0">
                                              <p:val>
                                                <p:strVal val="1+#ppt_h/2"/>
                                              </p:val>
                                            </p:tav>
                                            <p:tav tm="100000">
                                              <p:val>
                                                <p:strVal val="#ppt_y"/>
                                              </p:val>
                                            </p:tav>
                                          </p:tavLst>
                                        </p:anim>
                                      </p:childTnLst>
                                    </p:cTn>
                                  </p:par>
                                </p:childTnLst>
                              </p:cTn>
                            </p:par>
                            <p:par>
                              <p:cTn id="36" fill="hold">
                                <p:stCondLst>
                                  <p:cond delay="3300"/>
                                </p:stCondLst>
                                <p:childTnLst>
                                  <p:par>
                                    <p:cTn id="37" presetID="21" presetClass="entr" presetSubtype="1"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heel(1)">
                                          <p:cBhvr>
                                            <p:cTn id="39" dur="500"/>
                                            <p:tgtEl>
                                              <p:spTgt spid="117"/>
                                            </p:tgtEl>
                                          </p:cBhvr>
                                        </p:animEffect>
                                      </p:childTnLst>
                                    </p:cTn>
                                  </p:par>
                                </p:childTnLst>
                              </p:cTn>
                            </p:par>
                            <p:par>
                              <p:cTn id="40" fill="hold">
                                <p:stCondLst>
                                  <p:cond delay="3800"/>
                                </p:stCondLst>
                                <p:childTnLst>
                                  <p:par>
                                    <p:cTn id="41" presetID="21" presetClass="entr" presetSubtype="1" fill="hold" grpId="0" nodeType="after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wheel(1)">
                                          <p:cBhvr>
                                            <p:cTn id="43" dur="500"/>
                                            <p:tgtEl>
                                              <p:spTgt spid="116"/>
                                            </p:tgtEl>
                                          </p:cBhvr>
                                        </p:animEffect>
                                      </p:childTnLst>
                                    </p:cTn>
                                  </p:par>
                                </p:childTnLst>
                              </p:cTn>
                            </p:par>
                            <p:par>
                              <p:cTn id="44" fill="hold">
                                <p:stCondLst>
                                  <p:cond delay="4300"/>
                                </p:stCondLst>
                                <p:childTnLst>
                                  <p:par>
                                    <p:cTn id="45" presetID="21" presetClass="entr" presetSubtype="1" fill="hold" grpId="0"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heel(1)">
                                          <p:cBhvr>
                                            <p:cTn id="47" dur="500"/>
                                            <p:tgtEl>
                                              <p:spTgt spid="129"/>
                                            </p:tgtEl>
                                          </p:cBhvr>
                                        </p:animEffect>
                                      </p:childTnLst>
                                    </p:cTn>
                                  </p:par>
                                </p:childTnLst>
                              </p:cTn>
                            </p:par>
                            <p:par>
                              <p:cTn id="48" fill="hold">
                                <p:stCondLst>
                                  <p:cond delay="4800"/>
                                </p:stCondLst>
                                <p:childTnLst>
                                  <p:par>
                                    <p:cTn id="49" presetID="21" presetClass="entr" presetSubtype="1" fill="hold" grpId="0"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heel(1)">
                                          <p:cBhvr>
                                            <p:cTn id="51" dur="500"/>
                                            <p:tgtEl>
                                              <p:spTgt spid="128"/>
                                            </p:tgtEl>
                                          </p:cBhvr>
                                        </p:animEffect>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wheel(1)">
                                          <p:cBhvr>
                                            <p:cTn id="55" dur="500"/>
                                            <p:tgtEl>
                                              <p:spTgt spid="123"/>
                                            </p:tgtEl>
                                          </p:cBhvr>
                                        </p:animEffect>
                                      </p:childTnLst>
                                    </p:cTn>
                                  </p:par>
                                </p:childTnLst>
                              </p:cTn>
                            </p:par>
                            <p:par>
                              <p:cTn id="56" fill="hold">
                                <p:stCondLst>
                                  <p:cond delay="5800"/>
                                </p:stCondLst>
                                <p:childTnLst>
                                  <p:par>
                                    <p:cTn id="57" presetID="21" presetClass="entr" presetSubtype="1" fill="hold" grpId="0"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heel(1)">
                                          <p:cBhvr>
                                            <p:cTn id="59" dur="500"/>
                                            <p:tgtEl>
                                              <p:spTgt spid="122"/>
                                            </p:tgtEl>
                                          </p:cBhvr>
                                        </p:animEffect>
                                      </p:childTnLst>
                                    </p:cTn>
                                  </p:par>
                                </p:childTnLst>
                              </p:cTn>
                            </p:par>
                            <p:par>
                              <p:cTn id="60" fill="hold">
                                <p:stCondLst>
                                  <p:cond delay="6300"/>
                                </p:stCondLst>
                                <p:childTnLst>
                                  <p:par>
                                    <p:cTn id="61" presetID="21" presetClass="entr" presetSubtype="1" fill="hold" grpId="0" nodeType="afterEffect">
                                      <p:stCondLst>
                                        <p:cond delay="0"/>
                                      </p:stCondLst>
                                      <p:childTnLst>
                                        <p:set>
                                          <p:cBhvr>
                                            <p:cTn id="62" dur="1" fill="hold">
                                              <p:stCondLst>
                                                <p:cond delay="0"/>
                                              </p:stCondLst>
                                            </p:cTn>
                                            <p:tgtEl>
                                              <p:spTgt spid="135"/>
                                            </p:tgtEl>
                                            <p:attrNameLst>
                                              <p:attrName>style.visibility</p:attrName>
                                            </p:attrNameLst>
                                          </p:cBhvr>
                                          <p:to>
                                            <p:strVal val="visible"/>
                                          </p:to>
                                        </p:set>
                                        <p:animEffect transition="in" filter="wheel(1)">
                                          <p:cBhvr>
                                            <p:cTn id="63" dur="500"/>
                                            <p:tgtEl>
                                              <p:spTgt spid="135"/>
                                            </p:tgtEl>
                                          </p:cBhvr>
                                        </p:animEffect>
                                      </p:childTnLst>
                                    </p:cTn>
                                  </p:par>
                                </p:childTnLst>
                              </p:cTn>
                            </p:par>
                            <p:par>
                              <p:cTn id="64" fill="hold">
                                <p:stCondLst>
                                  <p:cond delay="6800"/>
                                </p:stCondLst>
                                <p:childTnLst>
                                  <p:par>
                                    <p:cTn id="65" presetID="21" presetClass="entr" presetSubtype="1" fill="hold" grpId="0" nodeType="afterEffect">
                                      <p:stCondLst>
                                        <p:cond delay="0"/>
                                      </p:stCondLst>
                                      <p:childTnLst>
                                        <p:set>
                                          <p:cBhvr>
                                            <p:cTn id="66" dur="1" fill="hold">
                                              <p:stCondLst>
                                                <p:cond delay="0"/>
                                              </p:stCondLst>
                                            </p:cTn>
                                            <p:tgtEl>
                                              <p:spTgt spid="134"/>
                                            </p:tgtEl>
                                            <p:attrNameLst>
                                              <p:attrName>style.visibility</p:attrName>
                                            </p:attrNameLst>
                                          </p:cBhvr>
                                          <p:to>
                                            <p:strVal val="visible"/>
                                          </p:to>
                                        </p:set>
                                        <p:animEffect transition="in" filter="wheel(1)">
                                          <p:cBhvr>
                                            <p:cTn id="67" dur="500"/>
                                            <p:tgtEl>
                                              <p:spTgt spid="134"/>
                                            </p:tgtEl>
                                          </p:cBhvr>
                                        </p:animEffect>
                                      </p:childTnLst>
                                    </p:cTn>
                                  </p:par>
                                </p:childTnLst>
                              </p:cTn>
                            </p:par>
                            <p:par>
                              <p:cTn id="68" fill="hold">
                                <p:stCondLst>
                                  <p:cond delay="7300"/>
                                </p:stCondLst>
                                <p:childTnLst>
                                  <p:par>
                                    <p:cTn id="69" presetID="21" presetClass="entr" presetSubtype="1"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heel(1)">
                                          <p:cBhvr>
                                            <p:cTn id="71" dur="500"/>
                                            <p:tgtEl>
                                              <p:spTgt spid="141"/>
                                            </p:tgtEl>
                                          </p:cBhvr>
                                        </p:animEffect>
                                      </p:childTnLst>
                                    </p:cTn>
                                  </p:par>
                                </p:childTnLst>
                              </p:cTn>
                            </p:par>
                            <p:par>
                              <p:cTn id="72" fill="hold">
                                <p:stCondLst>
                                  <p:cond delay="7800"/>
                                </p:stCondLst>
                                <p:childTnLst>
                                  <p:par>
                                    <p:cTn id="73" presetID="21" presetClass="entr" presetSubtype="1" fill="hold" grpId="0" nodeType="afterEffect">
                                      <p:stCondLst>
                                        <p:cond delay="0"/>
                                      </p:stCondLst>
                                      <p:childTnLst>
                                        <p:set>
                                          <p:cBhvr>
                                            <p:cTn id="74" dur="1" fill="hold">
                                              <p:stCondLst>
                                                <p:cond delay="0"/>
                                              </p:stCondLst>
                                            </p:cTn>
                                            <p:tgtEl>
                                              <p:spTgt spid="140"/>
                                            </p:tgtEl>
                                            <p:attrNameLst>
                                              <p:attrName>style.visibility</p:attrName>
                                            </p:attrNameLst>
                                          </p:cBhvr>
                                          <p:to>
                                            <p:strVal val="visible"/>
                                          </p:to>
                                        </p:set>
                                        <p:animEffect transition="in" filter="wheel(1)">
                                          <p:cBhvr>
                                            <p:cTn id="75" dur="500"/>
                                            <p:tgtEl>
                                              <p:spTgt spid="140"/>
                                            </p:tgtEl>
                                          </p:cBhvr>
                                        </p:animEffect>
                                      </p:childTnLst>
                                    </p:cTn>
                                  </p:par>
                                </p:childTnLst>
                              </p:cTn>
                            </p:par>
                            <p:par>
                              <p:cTn id="76" fill="hold">
                                <p:stCondLst>
                                  <p:cond delay="8300"/>
                                </p:stCondLst>
                                <p:childTnLst>
                                  <p:par>
                                    <p:cTn id="77" presetID="16" presetClass="entr" presetSubtype="37"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barn(outVertical)">
                                          <p:cBhvr>
                                            <p:cTn id="79" dur="500"/>
                                            <p:tgtEl>
                                              <p:spTgt spid="145"/>
                                            </p:tgtEl>
                                          </p:cBhvr>
                                        </p:animEffect>
                                      </p:childTnLst>
                                    </p:cTn>
                                  </p:par>
                                  <p:par>
                                    <p:cTn id="80" presetID="16" presetClass="entr" presetSubtype="37" fill="hold"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barn(outVertical)">
                                          <p:cBhvr>
                                            <p:cTn id="82" dur="500"/>
                                            <p:tgtEl>
                                              <p:spTgt spid="142"/>
                                            </p:tgtEl>
                                          </p:cBhvr>
                                        </p:animEffect>
                                      </p:childTnLst>
                                    </p:cTn>
                                  </p:par>
                                  <p:par>
                                    <p:cTn id="83" presetID="16" presetClass="entr" presetSubtype="37" fill="hold" nodeType="withEffect">
                                      <p:stCondLst>
                                        <p:cond delay="0"/>
                                      </p:stCondLst>
                                      <p:childTnLst>
                                        <p:set>
                                          <p:cBhvr>
                                            <p:cTn id="84" dur="1" fill="hold">
                                              <p:stCondLst>
                                                <p:cond delay="0"/>
                                              </p:stCondLst>
                                            </p:cTn>
                                            <p:tgtEl>
                                              <p:spTgt spid="153"/>
                                            </p:tgtEl>
                                            <p:attrNameLst>
                                              <p:attrName>style.visibility</p:attrName>
                                            </p:attrNameLst>
                                          </p:cBhvr>
                                          <p:to>
                                            <p:strVal val="visible"/>
                                          </p:to>
                                        </p:set>
                                        <p:animEffect transition="in" filter="barn(outVertical)">
                                          <p:cBhvr>
                                            <p:cTn id="85" dur="500"/>
                                            <p:tgtEl>
                                              <p:spTgt spid="153"/>
                                            </p:tgtEl>
                                          </p:cBhvr>
                                        </p:animEffect>
                                      </p:childTnLst>
                                    </p:cTn>
                                  </p:par>
                                  <p:par>
                                    <p:cTn id="86" presetID="16" presetClass="entr" presetSubtype="37"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barn(outVertical)">
                                          <p:cBhvr>
                                            <p:cTn id="88" dur="500"/>
                                            <p:tgtEl>
                                              <p:spTgt spid="148"/>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52"/>
                                            </p:tgtEl>
                                            <p:attrNameLst>
                                              <p:attrName>style.visibility</p:attrName>
                                            </p:attrNameLst>
                                          </p:cBhvr>
                                          <p:to>
                                            <p:strVal val="visible"/>
                                          </p:to>
                                        </p:set>
                                        <p:animEffect transition="in" filter="barn(outVertical)">
                                          <p:cBhvr>
                                            <p:cTn id="91" dur="500"/>
                                            <p:tgtEl>
                                              <p:spTgt spid="152"/>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51"/>
                                            </p:tgtEl>
                                            <p:attrNameLst>
                                              <p:attrName>style.visibility</p:attrName>
                                            </p:attrNameLst>
                                          </p:cBhvr>
                                          <p:to>
                                            <p:strVal val="visible"/>
                                          </p:to>
                                        </p:set>
                                        <p:animEffect transition="in" filter="barn(outVertical)">
                                          <p:cBhvr>
                                            <p:cTn id="9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Graphic spid="116" grpId="0">
            <p:bldAsOne/>
          </p:bldGraphic>
          <p:bldP spid="117" grpId="0" animBg="1"/>
          <p:bldGraphic spid="122" grpId="0">
            <p:bldAsOne/>
          </p:bldGraphic>
          <p:bldP spid="123" grpId="0" animBg="1"/>
          <p:bldGraphic spid="128" grpId="0">
            <p:bldAsOne/>
          </p:bldGraphic>
          <p:bldP spid="129" grpId="0" animBg="1"/>
          <p:bldGraphic spid="134" grpId="0">
            <p:bldAsOne/>
          </p:bldGraphic>
          <p:bldP spid="135" grpId="0" animBg="1"/>
          <p:bldGraphic spid="140" grpId="0">
            <p:bldAsOne/>
          </p:bldGraphic>
          <p:bldP spid="141" grpId="0" animBg="1"/>
          <p:bldP spid="151" grpId="0"/>
          <p:bldP spid="15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矩形 134"/>
          <p:cNvSpPr/>
          <p:nvPr/>
        </p:nvSpPr>
        <p:spPr>
          <a:xfrm>
            <a:off x="7442575" y="6111761"/>
            <a:ext cx="775136" cy="246221"/>
          </a:xfrm>
          <a:prstGeom prst="rect">
            <a:avLst/>
          </a:prstGeom>
        </p:spPr>
        <p:txBody>
          <a:bodyPr wrap="square">
            <a:spAutoFit/>
          </a:bodyPr>
          <a:lstStyle/>
          <a:p>
            <a:r>
              <a:rPr lang="en-US" altLang="zh-CN" sz="100" dirty="0">
                <a:solidFill>
                  <a:schemeClr val="tx1">
                    <a:lumMod val="10000"/>
                    <a:lumOff val="90000"/>
                  </a:schemeClr>
                </a:solidFill>
                <a:latin typeface="Calibri"/>
                <a:ea typeface="宋体"/>
              </a:rPr>
              <a:t>PPT</a:t>
            </a:r>
            <a:r>
              <a:rPr lang="zh-CN" altLang="en-US" sz="100" dirty="0">
                <a:solidFill>
                  <a:schemeClr val="tx1">
                    <a:lumMod val="10000"/>
                    <a:lumOff val="90000"/>
                  </a:schemeClr>
                </a:solidFill>
                <a:latin typeface="Calibri"/>
                <a:ea typeface="宋体"/>
              </a:rPr>
              <a:t>模板下载：</a:t>
            </a:r>
            <a:r>
              <a:rPr lang="en-US" altLang="zh-CN" sz="100" dirty="0">
                <a:solidFill>
                  <a:schemeClr val="tx1">
                    <a:lumMod val="10000"/>
                    <a:lumOff val="90000"/>
                  </a:schemeClr>
                </a:solidFill>
                <a:latin typeface="Calibri"/>
                <a:ea typeface="宋体"/>
              </a:rPr>
              <a:t>www.1ppt.com/moban/     </a:t>
            </a:r>
            <a:r>
              <a:rPr lang="zh-CN" altLang="en-US" sz="100" dirty="0">
                <a:solidFill>
                  <a:schemeClr val="tx1">
                    <a:lumMod val="10000"/>
                    <a:lumOff val="90000"/>
                  </a:schemeClr>
                </a:solidFill>
                <a:latin typeface="Calibri"/>
                <a:ea typeface="宋体"/>
              </a:rPr>
              <a:t>行业</a:t>
            </a:r>
            <a:r>
              <a:rPr lang="en-US" altLang="zh-CN" sz="100" dirty="0">
                <a:solidFill>
                  <a:schemeClr val="tx1">
                    <a:lumMod val="10000"/>
                    <a:lumOff val="90000"/>
                  </a:schemeClr>
                </a:solidFill>
                <a:latin typeface="Calibri"/>
                <a:ea typeface="宋体"/>
              </a:rPr>
              <a:t>PPT</a:t>
            </a:r>
            <a:r>
              <a:rPr lang="zh-CN" altLang="en-US" sz="100" dirty="0">
                <a:solidFill>
                  <a:schemeClr val="tx1">
                    <a:lumMod val="10000"/>
                    <a:lumOff val="90000"/>
                  </a:schemeClr>
                </a:solidFill>
                <a:latin typeface="Calibri"/>
                <a:ea typeface="宋体"/>
              </a:rPr>
              <a:t>模板：</a:t>
            </a:r>
            <a:r>
              <a:rPr lang="en-US" altLang="zh-CN" sz="100" dirty="0">
                <a:solidFill>
                  <a:schemeClr val="tx1">
                    <a:lumMod val="10000"/>
                    <a:lumOff val="90000"/>
                  </a:schemeClr>
                </a:solidFill>
                <a:latin typeface="Calibri"/>
                <a:ea typeface="宋体"/>
              </a:rPr>
              <a:t>www.1ppt.com/hangye/ </a:t>
            </a:r>
          </a:p>
          <a:p>
            <a:r>
              <a:rPr lang="zh-CN" altLang="en-US" sz="100" dirty="0">
                <a:solidFill>
                  <a:schemeClr val="tx1">
                    <a:lumMod val="10000"/>
                    <a:lumOff val="90000"/>
                  </a:schemeClr>
                </a:solidFill>
                <a:latin typeface="Calibri"/>
                <a:ea typeface="宋体"/>
              </a:rPr>
              <a:t>节日</a:t>
            </a:r>
            <a:r>
              <a:rPr lang="en-US" altLang="zh-CN" sz="100" dirty="0">
                <a:solidFill>
                  <a:schemeClr val="tx1">
                    <a:lumMod val="10000"/>
                    <a:lumOff val="90000"/>
                  </a:schemeClr>
                </a:solidFill>
                <a:latin typeface="Calibri"/>
                <a:ea typeface="宋体"/>
              </a:rPr>
              <a:t>PPT</a:t>
            </a:r>
            <a:r>
              <a:rPr lang="zh-CN" altLang="en-US" sz="100" dirty="0">
                <a:solidFill>
                  <a:schemeClr val="tx1">
                    <a:lumMod val="10000"/>
                    <a:lumOff val="90000"/>
                  </a:schemeClr>
                </a:solidFill>
                <a:latin typeface="Calibri"/>
                <a:ea typeface="宋体"/>
              </a:rPr>
              <a:t>模板：</a:t>
            </a:r>
            <a:r>
              <a:rPr lang="en-US" altLang="zh-CN" sz="100" dirty="0">
                <a:solidFill>
                  <a:schemeClr val="tx1">
                    <a:lumMod val="10000"/>
                    <a:lumOff val="90000"/>
                  </a:schemeClr>
                </a:solidFill>
                <a:latin typeface="Calibri"/>
                <a:ea typeface="宋体"/>
              </a:rPr>
              <a:t>www.1ppt.com/jieri/           PPT</a:t>
            </a:r>
            <a:r>
              <a:rPr lang="zh-CN" altLang="en-US" sz="100" dirty="0">
                <a:solidFill>
                  <a:schemeClr val="tx1">
                    <a:lumMod val="10000"/>
                    <a:lumOff val="90000"/>
                  </a:schemeClr>
                </a:solidFill>
                <a:latin typeface="Calibri"/>
                <a:ea typeface="宋体"/>
              </a:rPr>
              <a:t>素材下载：</a:t>
            </a:r>
            <a:r>
              <a:rPr lang="en-US" altLang="zh-CN" sz="100" dirty="0">
                <a:solidFill>
                  <a:schemeClr val="tx1">
                    <a:lumMod val="10000"/>
                    <a:lumOff val="90000"/>
                  </a:schemeClr>
                </a:solidFill>
                <a:latin typeface="Calibri"/>
                <a:ea typeface="宋体"/>
              </a:rPr>
              <a:t>www.1ppt.com/sucai/</a:t>
            </a:r>
          </a:p>
          <a:p>
            <a:r>
              <a:rPr lang="en-US" altLang="zh-CN" sz="100" dirty="0">
                <a:solidFill>
                  <a:schemeClr val="tx1">
                    <a:lumMod val="10000"/>
                    <a:lumOff val="90000"/>
                  </a:schemeClr>
                </a:solidFill>
                <a:latin typeface="Calibri"/>
                <a:ea typeface="宋体"/>
              </a:rPr>
              <a:t>PPT</a:t>
            </a:r>
            <a:r>
              <a:rPr lang="zh-CN" altLang="en-US" sz="100" dirty="0">
                <a:solidFill>
                  <a:schemeClr val="tx1">
                    <a:lumMod val="10000"/>
                    <a:lumOff val="90000"/>
                  </a:schemeClr>
                </a:solidFill>
                <a:latin typeface="Calibri"/>
                <a:ea typeface="宋体"/>
              </a:rPr>
              <a:t>背景图片：</a:t>
            </a:r>
            <a:r>
              <a:rPr lang="en-US" altLang="zh-CN" sz="100" dirty="0">
                <a:solidFill>
                  <a:schemeClr val="tx1">
                    <a:lumMod val="10000"/>
                    <a:lumOff val="90000"/>
                  </a:schemeClr>
                </a:solidFill>
                <a:latin typeface="Calibri"/>
                <a:ea typeface="宋体"/>
              </a:rPr>
              <a:t>www.1ppt.com/beijing/      PPT</a:t>
            </a:r>
            <a:r>
              <a:rPr lang="zh-CN" altLang="en-US" sz="100" dirty="0">
                <a:solidFill>
                  <a:schemeClr val="tx1">
                    <a:lumMod val="10000"/>
                    <a:lumOff val="90000"/>
                  </a:schemeClr>
                </a:solidFill>
                <a:latin typeface="Calibri"/>
                <a:ea typeface="宋体"/>
              </a:rPr>
              <a:t>图表下载：</a:t>
            </a:r>
            <a:r>
              <a:rPr lang="en-US" altLang="zh-CN" sz="100" dirty="0">
                <a:solidFill>
                  <a:schemeClr val="tx1">
                    <a:lumMod val="10000"/>
                    <a:lumOff val="90000"/>
                  </a:schemeClr>
                </a:solidFill>
                <a:latin typeface="Calibri"/>
                <a:ea typeface="宋体"/>
              </a:rPr>
              <a:t>www.1ppt.com/tubiao/      </a:t>
            </a:r>
          </a:p>
          <a:p>
            <a:r>
              <a:rPr lang="zh-CN" altLang="en-US" sz="100" dirty="0">
                <a:solidFill>
                  <a:schemeClr val="tx1">
                    <a:lumMod val="10000"/>
                    <a:lumOff val="90000"/>
                  </a:schemeClr>
                </a:solidFill>
                <a:latin typeface="Calibri"/>
                <a:ea typeface="宋体"/>
              </a:rPr>
              <a:t>优秀</a:t>
            </a:r>
            <a:r>
              <a:rPr lang="en-US" altLang="zh-CN" sz="100" dirty="0">
                <a:solidFill>
                  <a:schemeClr val="tx1">
                    <a:lumMod val="10000"/>
                    <a:lumOff val="90000"/>
                  </a:schemeClr>
                </a:solidFill>
                <a:latin typeface="Calibri"/>
                <a:ea typeface="宋体"/>
              </a:rPr>
              <a:t>PPT</a:t>
            </a:r>
            <a:r>
              <a:rPr lang="zh-CN" altLang="en-US" sz="100" dirty="0">
                <a:solidFill>
                  <a:schemeClr val="tx1">
                    <a:lumMod val="10000"/>
                    <a:lumOff val="90000"/>
                  </a:schemeClr>
                </a:solidFill>
                <a:latin typeface="Calibri"/>
                <a:ea typeface="宋体"/>
              </a:rPr>
              <a:t>下载：</a:t>
            </a:r>
            <a:r>
              <a:rPr lang="en-US" altLang="zh-CN" sz="100" dirty="0">
                <a:solidFill>
                  <a:schemeClr val="tx1">
                    <a:lumMod val="10000"/>
                    <a:lumOff val="90000"/>
                  </a:schemeClr>
                </a:solidFill>
                <a:latin typeface="Calibri"/>
                <a:ea typeface="宋体"/>
              </a:rPr>
              <a:t>www.1ppt.com/xiazai/        PPT</a:t>
            </a:r>
            <a:r>
              <a:rPr lang="zh-CN" altLang="en-US" sz="100" dirty="0">
                <a:solidFill>
                  <a:schemeClr val="tx1">
                    <a:lumMod val="10000"/>
                    <a:lumOff val="90000"/>
                  </a:schemeClr>
                </a:solidFill>
                <a:latin typeface="Calibri"/>
                <a:ea typeface="宋体"/>
              </a:rPr>
              <a:t>教程： </a:t>
            </a:r>
            <a:r>
              <a:rPr lang="en-US" altLang="zh-CN" sz="100" dirty="0">
                <a:solidFill>
                  <a:schemeClr val="tx1">
                    <a:lumMod val="10000"/>
                    <a:lumOff val="90000"/>
                  </a:schemeClr>
                </a:solidFill>
                <a:latin typeface="Calibri"/>
                <a:ea typeface="宋体"/>
              </a:rPr>
              <a:t>www.1ppt.com/powerpoint/      </a:t>
            </a:r>
          </a:p>
          <a:p>
            <a:r>
              <a:rPr lang="en-US" altLang="zh-CN" sz="100" dirty="0">
                <a:solidFill>
                  <a:schemeClr val="tx1">
                    <a:lumMod val="10000"/>
                    <a:lumOff val="90000"/>
                  </a:schemeClr>
                </a:solidFill>
                <a:latin typeface="Calibri"/>
                <a:ea typeface="宋体"/>
              </a:rPr>
              <a:t>Word</a:t>
            </a:r>
            <a:r>
              <a:rPr lang="zh-CN" altLang="en-US" sz="100" dirty="0">
                <a:solidFill>
                  <a:schemeClr val="tx1">
                    <a:lumMod val="10000"/>
                    <a:lumOff val="90000"/>
                  </a:schemeClr>
                </a:solidFill>
                <a:latin typeface="Calibri"/>
                <a:ea typeface="宋体"/>
              </a:rPr>
              <a:t>教程： </a:t>
            </a:r>
            <a:r>
              <a:rPr lang="en-US" altLang="zh-CN" sz="100" dirty="0">
                <a:solidFill>
                  <a:schemeClr val="tx1">
                    <a:lumMod val="10000"/>
                    <a:lumOff val="90000"/>
                  </a:schemeClr>
                </a:solidFill>
                <a:latin typeface="Calibri"/>
                <a:ea typeface="宋体"/>
              </a:rPr>
              <a:t>www.1ppt.com/word/              Excel</a:t>
            </a:r>
            <a:r>
              <a:rPr lang="zh-CN" altLang="en-US" sz="100" dirty="0">
                <a:solidFill>
                  <a:schemeClr val="tx1">
                    <a:lumMod val="10000"/>
                    <a:lumOff val="90000"/>
                  </a:schemeClr>
                </a:solidFill>
                <a:latin typeface="Calibri"/>
                <a:ea typeface="宋体"/>
              </a:rPr>
              <a:t>教程：</a:t>
            </a:r>
            <a:r>
              <a:rPr lang="en-US" altLang="zh-CN" sz="100" dirty="0">
                <a:solidFill>
                  <a:schemeClr val="tx1">
                    <a:lumMod val="10000"/>
                    <a:lumOff val="90000"/>
                  </a:schemeClr>
                </a:solidFill>
                <a:latin typeface="Calibri"/>
                <a:ea typeface="宋体"/>
              </a:rPr>
              <a:t>www.1ppt.com/excel/  </a:t>
            </a:r>
          </a:p>
          <a:p>
            <a:r>
              <a:rPr lang="zh-CN" altLang="en-US" sz="100" dirty="0">
                <a:solidFill>
                  <a:schemeClr val="tx1">
                    <a:lumMod val="10000"/>
                    <a:lumOff val="90000"/>
                  </a:schemeClr>
                </a:solidFill>
                <a:latin typeface="Calibri"/>
                <a:ea typeface="宋体"/>
              </a:rPr>
              <a:t>资料下载：</a:t>
            </a:r>
            <a:r>
              <a:rPr lang="en-US" altLang="zh-CN" sz="100" dirty="0">
                <a:solidFill>
                  <a:schemeClr val="tx1">
                    <a:lumMod val="10000"/>
                    <a:lumOff val="90000"/>
                  </a:schemeClr>
                </a:solidFill>
                <a:latin typeface="Calibri"/>
                <a:ea typeface="宋体"/>
              </a:rPr>
              <a:t>www.1ppt.com/ziliao/                PPT</a:t>
            </a:r>
            <a:r>
              <a:rPr lang="zh-CN" altLang="en-US" sz="100" dirty="0">
                <a:solidFill>
                  <a:schemeClr val="tx1">
                    <a:lumMod val="10000"/>
                    <a:lumOff val="90000"/>
                  </a:schemeClr>
                </a:solidFill>
                <a:latin typeface="Calibri"/>
                <a:ea typeface="宋体"/>
              </a:rPr>
              <a:t>课件下载：</a:t>
            </a:r>
            <a:r>
              <a:rPr lang="en-US" altLang="zh-CN" sz="100" dirty="0">
                <a:solidFill>
                  <a:schemeClr val="tx1">
                    <a:lumMod val="10000"/>
                    <a:lumOff val="90000"/>
                  </a:schemeClr>
                </a:solidFill>
                <a:latin typeface="Calibri"/>
                <a:ea typeface="宋体"/>
              </a:rPr>
              <a:t>www.1ppt.com/kejian/ </a:t>
            </a:r>
          </a:p>
          <a:p>
            <a:r>
              <a:rPr lang="zh-CN" altLang="en-US" sz="100" dirty="0">
                <a:solidFill>
                  <a:schemeClr val="tx1">
                    <a:lumMod val="10000"/>
                    <a:lumOff val="90000"/>
                  </a:schemeClr>
                </a:solidFill>
                <a:latin typeface="Calibri"/>
                <a:ea typeface="宋体"/>
              </a:rPr>
              <a:t>范文下载：</a:t>
            </a:r>
            <a:r>
              <a:rPr lang="en-US" altLang="zh-CN" sz="100" dirty="0">
                <a:solidFill>
                  <a:schemeClr val="tx1">
                    <a:lumMod val="10000"/>
                    <a:lumOff val="90000"/>
                  </a:schemeClr>
                </a:solidFill>
                <a:latin typeface="Calibri"/>
                <a:ea typeface="宋体"/>
              </a:rPr>
              <a:t>www.1ppt.com/fanwen/             </a:t>
            </a:r>
            <a:r>
              <a:rPr lang="zh-CN" altLang="en-US" sz="100" dirty="0">
                <a:solidFill>
                  <a:schemeClr val="tx1">
                    <a:lumMod val="10000"/>
                    <a:lumOff val="90000"/>
                  </a:schemeClr>
                </a:solidFill>
                <a:latin typeface="Calibri"/>
                <a:ea typeface="宋体"/>
              </a:rPr>
              <a:t>试卷下载：</a:t>
            </a:r>
            <a:r>
              <a:rPr lang="en-US" altLang="zh-CN" sz="100" dirty="0">
                <a:solidFill>
                  <a:schemeClr val="tx1">
                    <a:lumMod val="10000"/>
                    <a:lumOff val="90000"/>
                  </a:schemeClr>
                </a:solidFill>
                <a:latin typeface="Calibri"/>
                <a:ea typeface="宋体"/>
              </a:rPr>
              <a:t>www.1ppt.com/shiti/  </a:t>
            </a:r>
          </a:p>
          <a:p>
            <a:r>
              <a:rPr lang="zh-CN" altLang="en-US" sz="100" dirty="0">
                <a:solidFill>
                  <a:schemeClr val="tx1">
                    <a:lumMod val="10000"/>
                    <a:lumOff val="90000"/>
                  </a:schemeClr>
                </a:solidFill>
                <a:latin typeface="Calibri"/>
                <a:ea typeface="宋体"/>
              </a:rPr>
              <a:t>教案下载：</a:t>
            </a:r>
            <a:r>
              <a:rPr lang="en-US" altLang="zh-CN" sz="100" dirty="0">
                <a:solidFill>
                  <a:schemeClr val="tx1">
                    <a:lumMod val="10000"/>
                    <a:lumOff val="90000"/>
                  </a:schemeClr>
                </a:solidFill>
                <a:latin typeface="Calibri"/>
                <a:ea typeface="宋体"/>
              </a:rPr>
              <a:t>www.1ppt.com/jiaoan/        </a:t>
            </a:r>
          </a:p>
          <a:p>
            <a:r>
              <a:rPr lang="zh-CN" altLang="en-US" sz="100" dirty="0">
                <a:solidFill>
                  <a:schemeClr val="tx1">
                    <a:lumMod val="10000"/>
                    <a:lumOff val="90000"/>
                  </a:schemeClr>
                </a:solidFill>
                <a:latin typeface="Calibri"/>
                <a:ea typeface="宋体"/>
              </a:rPr>
              <a:t>字体下载：</a:t>
            </a:r>
            <a:r>
              <a:rPr lang="en-US" altLang="zh-CN" sz="100" dirty="0">
                <a:solidFill>
                  <a:schemeClr val="tx1">
                    <a:lumMod val="10000"/>
                    <a:lumOff val="90000"/>
                  </a:schemeClr>
                </a:solidFill>
                <a:latin typeface="Calibri"/>
                <a:ea typeface="宋体"/>
              </a:rPr>
              <a:t>www.1ppt.com/ziti/</a:t>
            </a:r>
          </a:p>
          <a:p>
            <a:r>
              <a:rPr lang="en-US" altLang="zh-CN" sz="100" dirty="0">
                <a:solidFill>
                  <a:schemeClr val="tx1">
                    <a:lumMod val="10000"/>
                    <a:lumOff val="90000"/>
                  </a:schemeClr>
                </a:solidFill>
                <a:latin typeface="Calibri"/>
                <a:ea typeface="宋体"/>
              </a:rPr>
              <a:t> </a:t>
            </a:r>
            <a:endParaRPr lang="zh-CN" altLang="en-US" sz="100" dirty="0">
              <a:solidFill>
                <a:schemeClr val="tx1">
                  <a:lumMod val="10000"/>
                  <a:lumOff val="90000"/>
                </a:schemeClr>
              </a:solidFill>
              <a:latin typeface="Calibri"/>
              <a:ea typeface="宋体"/>
            </a:endParaRPr>
          </a:p>
        </p:txBody>
      </p:sp>
      <p:sp>
        <p:nvSpPr>
          <p:cNvPr id="30" name="PA_矩形 104"/>
          <p:cNvSpPr/>
          <p:nvPr>
            <p:custDataLst>
              <p:tags r:id="rId1"/>
            </p:custDataLst>
          </p:nvPr>
        </p:nvSpPr>
        <p:spPr>
          <a:xfrm>
            <a:off x="924197" y="3638062"/>
            <a:ext cx="6096000" cy="461665"/>
          </a:xfrm>
          <a:prstGeom prst="rect">
            <a:avLst/>
          </a:prstGeom>
        </p:spPr>
        <p:txBody>
          <a:bodyPr>
            <a:spAutoFit/>
          </a:bodyPr>
          <a:lstStyle/>
          <a:p>
            <a:r>
              <a:rPr lang="en-US" altLang="zh-CN" sz="1200" dirty="0">
                <a:solidFill>
                  <a:schemeClr val="bg1">
                    <a:lumMod val="65000"/>
                  </a:schemeClr>
                </a:solidFill>
                <a:cs typeface="+mn-ea"/>
                <a:sym typeface="+mn-lt"/>
              </a:rPr>
              <a:t>Please add your text content here, copy your text, paste here, and select only the text. Please add your text content here, copy your text, paste here, and select only the text.</a:t>
            </a:r>
            <a:endParaRPr lang="zh-CN" altLang="en-US" sz="1200" dirty="0">
              <a:solidFill>
                <a:schemeClr val="bg1">
                  <a:lumMod val="65000"/>
                </a:schemeClr>
              </a:solidFill>
              <a:cs typeface="+mn-ea"/>
              <a:sym typeface="+mn-lt"/>
            </a:endParaRPr>
          </a:p>
        </p:txBody>
      </p:sp>
      <p:grpSp>
        <p:nvGrpSpPr>
          <p:cNvPr id="31" name="PA_组合 110"/>
          <p:cNvGrpSpPr/>
          <p:nvPr>
            <p:custDataLst>
              <p:tags r:id="rId2"/>
            </p:custDataLst>
          </p:nvPr>
        </p:nvGrpSpPr>
        <p:grpSpPr>
          <a:xfrm flipH="1">
            <a:off x="6298564" y="-3082"/>
            <a:ext cx="5860641" cy="6861082"/>
            <a:chOff x="441028" y="108253"/>
            <a:chExt cx="4654180" cy="6678233"/>
          </a:xfrm>
        </p:grpSpPr>
        <p:cxnSp>
          <p:nvCxnSpPr>
            <p:cNvPr id="32" name="直接连接符 3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6" name="PA_弧形 125"/>
          <p:cNvSpPr/>
          <p:nvPr>
            <p:custDataLst>
              <p:tags r:id="rId3"/>
            </p:custDataLst>
          </p:nvPr>
        </p:nvSpPr>
        <p:spPr>
          <a:xfrm>
            <a:off x="-2290773" y="5223413"/>
            <a:ext cx="4767943" cy="4767943"/>
          </a:xfrm>
          <a:prstGeom prst="arc">
            <a:avLst>
              <a:gd name="adj1" fmla="val 15964885"/>
              <a:gd name="adj2" fmla="val 20622663"/>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47" name="PA_组合 7"/>
          <p:cNvGrpSpPr/>
          <p:nvPr>
            <p:custDataLst>
              <p:tags r:id="rId4"/>
            </p:custDataLst>
          </p:nvPr>
        </p:nvGrpSpPr>
        <p:grpSpPr>
          <a:xfrm>
            <a:off x="8085157" y="5279067"/>
            <a:ext cx="587486" cy="1728000"/>
            <a:chOff x="8085157" y="5279067"/>
            <a:chExt cx="587486" cy="1728000"/>
          </a:xfrm>
        </p:grpSpPr>
        <p:sp>
          <p:nvSpPr>
            <p:cNvPr id="48"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0" name="PA_组合 8"/>
          <p:cNvGrpSpPr/>
          <p:nvPr>
            <p:custDataLst>
              <p:tags r:id="rId5"/>
            </p:custDataLst>
          </p:nvPr>
        </p:nvGrpSpPr>
        <p:grpSpPr>
          <a:xfrm>
            <a:off x="7891999" y="3435106"/>
            <a:ext cx="807500" cy="2304000"/>
            <a:chOff x="7891999" y="3435106"/>
            <a:chExt cx="807500" cy="2304000"/>
          </a:xfrm>
        </p:grpSpPr>
        <p:sp>
          <p:nvSpPr>
            <p:cNvPr id="51" name="等腰三角形 9_6"/>
            <p:cNvSpPr/>
            <p:nvPr/>
          </p:nvSpPr>
          <p:spPr>
            <a:xfrm rot="10800000">
              <a:off x="7891999" y="3791172"/>
              <a:ext cx="807500" cy="194793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7939684" y="3435106"/>
              <a:ext cx="712133" cy="71213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3" name="PA_组合 9"/>
          <p:cNvGrpSpPr/>
          <p:nvPr>
            <p:custDataLst>
              <p:tags r:id="rId6"/>
            </p:custDataLst>
          </p:nvPr>
        </p:nvGrpSpPr>
        <p:grpSpPr>
          <a:xfrm>
            <a:off x="8930899" y="5019598"/>
            <a:ext cx="771066" cy="2268000"/>
            <a:chOff x="8930899" y="5019598"/>
            <a:chExt cx="771066" cy="2268000"/>
          </a:xfrm>
        </p:grpSpPr>
        <p:sp>
          <p:nvSpPr>
            <p:cNvPr id="54"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 name="椭圆 54"/>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6" name="PA_组合 10"/>
          <p:cNvGrpSpPr/>
          <p:nvPr>
            <p:custDataLst>
              <p:tags r:id="rId7"/>
            </p:custDataLst>
          </p:nvPr>
        </p:nvGrpSpPr>
        <p:grpSpPr>
          <a:xfrm>
            <a:off x="6198014" y="3951156"/>
            <a:ext cx="786986" cy="2124000"/>
            <a:chOff x="6198014" y="3951156"/>
            <a:chExt cx="786986" cy="2124000"/>
          </a:xfrm>
        </p:grpSpPr>
        <p:sp>
          <p:nvSpPr>
            <p:cNvPr id="57" name="等腰三角形 9_10"/>
            <p:cNvSpPr/>
            <p:nvPr/>
          </p:nvSpPr>
          <p:spPr>
            <a:xfrm rot="10800000">
              <a:off x="6198014" y="4279404"/>
              <a:ext cx="78698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椭圆 57"/>
            <p:cNvSpPr>
              <a:spLocks noChangeAspect="1"/>
            </p:cNvSpPr>
            <p:nvPr/>
          </p:nvSpPr>
          <p:spPr>
            <a:xfrm>
              <a:off x="6263259" y="3951156"/>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9" name="PA_组合 11"/>
          <p:cNvGrpSpPr/>
          <p:nvPr>
            <p:custDataLst>
              <p:tags r:id="rId8"/>
            </p:custDataLst>
          </p:nvPr>
        </p:nvGrpSpPr>
        <p:grpSpPr>
          <a:xfrm>
            <a:off x="8491539" y="3705321"/>
            <a:ext cx="1248391" cy="3672000"/>
            <a:chOff x="8491539" y="3705321"/>
            <a:chExt cx="1248391" cy="3672000"/>
          </a:xfrm>
        </p:grpSpPr>
        <p:sp>
          <p:nvSpPr>
            <p:cNvPr id="60"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1" name="椭圆 60"/>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2" name="PA_组合 32"/>
          <p:cNvGrpSpPr/>
          <p:nvPr>
            <p:custDataLst>
              <p:tags r:id="rId9"/>
            </p:custDataLst>
          </p:nvPr>
        </p:nvGrpSpPr>
        <p:grpSpPr>
          <a:xfrm>
            <a:off x="7678206" y="4173322"/>
            <a:ext cx="905695" cy="2664001"/>
            <a:chOff x="7678206" y="4173322"/>
            <a:chExt cx="905695" cy="2664001"/>
          </a:xfrm>
        </p:grpSpPr>
        <p:sp>
          <p:nvSpPr>
            <p:cNvPr id="63"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4" name="椭圆 63"/>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5" name="PA_组合 38"/>
          <p:cNvGrpSpPr/>
          <p:nvPr>
            <p:custDataLst>
              <p:tags r:id="rId10"/>
            </p:custDataLst>
          </p:nvPr>
        </p:nvGrpSpPr>
        <p:grpSpPr>
          <a:xfrm>
            <a:off x="8158768" y="4511565"/>
            <a:ext cx="942412" cy="2772000"/>
            <a:chOff x="8158768" y="4511565"/>
            <a:chExt cx="942412" cy="2772000"/>
          </a:xfrm>
        </p:grpSpPr>
        <p:sp>
          <p:nvSpPr>
            <p:cNvPr id="66"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7" name="椭圆 66"/>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8" name="PA_组合 74"/>
          <p:cNvGrpSpPr/>
          <p:nvPr>
            <p:custDataLst>
              <p:tags r:id="rId11"/>
            </p:custDataLst>
          </p:nvPr>
        </p:nvGrpSpPr>
        <p:grpSpPr>
          <a:xfrm>
            <a:off x="11309411" y="6011164"/>
            <a:ext cx="715902" cy="1980000"/>
            <a:chOff x="11309411" y="6011164"/>
            <a:chExt cx="715902" cy="1980000"/>
          </a:xfrm>
        </p:grpSpPr>
        <p:sp>
          <p:nvSpPr>
            <p:cNvPr id="69"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0" name="椭圆 69"/>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1" name="PA_组合 95"/>
          <p:cNvGrpSpPr/>
          <p:nvPr>
            <p:custDataLst>
              <p:tags r:id="rId12"/>
            </p:custDataLst>
          </p:nvPr>
        </p:nvGrpSpPr>
        <p:grpSpPr>
          <a:xfrm>
            <a:off x="9272737" y="6173657"/>
            <a:ext cx="868978" cy="2556000"/>
            <a:chOff x="9272737" y="6173657"/>
            <a:chExt cx="868978" cy="2556000"/>
          </a:xfrm>
        </p:grpSpPr>
        <p:sp>
          <p:nvSpPr>
            <p:cNvPr id="72"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3" name="椭圆 72"/>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4" name="PA_组合 96"/>
          <p:cNvGrpSpPr/>
          <p:nvPr>
            <p:custDataLst>
              <p:tags r:id="rId13"/>
            </p:custDataLst>
          </p:nvPr>
        </p:nvGrpSpPr>
        <p:grpSpPr>
          <a:xfrm>
            <a:off x="8447464" y="5580235"/>
            <a:ext cx="1174957" cy="3455999"/>
            <a:chOff x="8447464" y="5580235"/>
            <a:chExt cx="1174957" cy="3455999"/>
          </a:xfrm>
        </p:grpSpPr>
        <p:sp>
          <p:nvSpPr>
            <p:cNvPr id="75"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椭圆 75"/>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7" name="PA_组合 97"/>
          <p:cNvGrpSpPr/>
          <p:nvPr>
            <p:custDataLst>
              <p:tags r:id="rId14"/>
            </p:custDataLst>
          </p:nvPr>
        </p:nvGrpSpPr>
        <p:grpSpPr>
          <a:xfrm>
            <a:off x="5713365" y="4642065"/>
            <a:ext cx="1358547" cy="3996000"/>
            <a:chOff x="5713365" y="4642065"/>
            <a:chExt cx="1358547" cy="3996000"/>
          </a:xfrm>
        </p:grpSpPr>
        <p:sp>
          <p:nvSpPr>
            <p:cNvPr id="78"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9" name="椭圆 78"/>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0" name="PA_组合 98"/>
          <p:cNvGrpSpPr/>
          <p:nvPr>
            <p:custDataLst>
              <p:tags r:id="rId15"/>
            </p:custDataLst>
          </p:nvPr>
        </p:nvGrpSpPr>
        <p:grpSpPr>
          <a:xfrm>
            <a:off x="7146608" y="5004310"/>
            <a:ext cx="820027" cy="2412000"/>
            <a:chOff x="7146608" y="5004310"/>
            <a:chExt cx="820027" cy="2412000"/>
          </a:xfrm>
        </p:grpSpPr>
        <p:sp>
          <p:nvSpPr>
            <p:cNvPr id="81"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2" name="椭圆 81"/>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3" name="PA_组合 99"/>
          <p:cNvGrpSpPr/>
          <p:nvPr>
            <p:custDataLst>
              <p:tags r:id="rId16"/>
            </p:custDataLst>
          </p:nvPr>
        </p:nvGrpSpPr>
        <p:grpSpPr>
          <a:xfrm>
            <a:off x="6965950" y="4426151"/>
            <a:ext cx="879620" cy="2555999"/>
            <a:chOff x="6965950" y="4426151"/>
            <a:chExt cx="879620" cy="2555999"/>
          </a:xfrm>
        </p:grpSpPr>
        <p:sp>
          <p:nvSpPr>
            <p:cNvPr id="84"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5" name="椭圆 84"/>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6" name="PA_组合 100"/>
          <p:cNvGrpSpPr/>
          <p:nvPr>
            <p:custDataLst>
              <p:tags r:id="rId17"/>
            </p:custDataLst>
          </p:nvPr>
        </p:nvGrpSpPr>
        <p:grpSpPr>
          <a:xfrm>
            <a:off x="10573460" y="4642065"/>
            <a:ext cx="525546" cy="1331996"/>
            <a:chOff x="10573460" y="4642065"/>
            <a:chExt cx="525546" cy="1331996"/>
          </a:xfrm>
        </p:grpSpPr>
        <p:sp>
          <p:nvSpPr>
            <p:cNvPr id="87" name="等腰三角形 9_30"/>
            <p:cNvSpPr/>
            <p:nvPr/>
          </p:nvSpPr>
          <p:spPr>
            <a:xfrm rot="10800000">
              <a:off x="10573460" y="4847912"/>
              <a:ext cx="52554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8" name="椭圆 87"/>
            <p:cNvSpPr>
              <a:spLocks noChangeAspect="1"/>
            </p:cNvSpPr>
            <p:nvPr/>
          </p:nvSpPr>
          <p:spPr>
            <a:xfrm>
              <a:off x="10630379" y="4642065"/>
              <a:ext cx="411710"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9" name="PA_组合 101"/>
          <p:cNvGrpSpPr/>
          <p:nvPr>
            <p:custDataLst>
              <p:tags r:id="rId18"/>
            </p:custDataLst>
          </p:nvPr>
        </p:nvGrpSpPr>
        <p:grpSpPr>
          <a:xfrm>
            <a:off x="9721347" y="4036519"/>
            <a:ext cx="715672" cy="1980000"/>
            <a:chOff x="9721347" y="4036519"/>
            <a:chExt cx="715672" cy="1980000"/>
          </a:xfrm>
        </p:grpSpPr>
        <p:sp>
          <p:nvSpPr>
            <p:cNvPr id="90" name="等腰三角形 9_32"/>
            <p:cNvSpPr/>
            <p:nvPr/>
          </p:nvSpPr>
          <p:spPr>
            <a:xfrm rot="10800000">
              <a:off x="9721347" y="4342513"/>
              <a:ext cx="71567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1" name="椭圆 90"/>
            <p:cNvSpPr>
              <a:spLocks noChangeAspect="1"/>
            </p:cNvSpPr>
            <p:nvPr/>
          </p:nvSpPr>
          <p:spPr>
            <a:xfrm>
              <a:off x="9773189" y="4036519"/>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2" name="PA_组合 126"/>
          <p:cNvGrpSpPr/>
          <p:nvPr>
            <p:custDataLst>
              <p:tags r:id="rId19"/>
            </p:custDataLst>
          </p:nvPr>
        </p:nvGrpSpPr>
        <p:grpSpPr>
          <a:xfrm>
            <a:off x="7097292" y="3424240"/>
            <a:ext cx="1077041" cy="3167998"/>
            <a:chOff x="7097292" y="3424240"/>
            <a:chExt cx="1077041" cy="3167998"/>
          </a:xfrm>
        </p:grpSpPr>
        <p:sp>
          <p:nvSpPr>
            <p:cNvPr id="93" name="等腰三角形 9_34"/>
            <p:cNvSpPr/>
            <p:nvPr/>
          </p:nvSpPr>
          <p:spPr>
            <a:xfrm rot="10800000">
              <a:off x="7097292" y="3913829"/>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4" name="椭圆 93"/>
            <p:cNvSpPr>
              <a:spLocks noChangeAspect="1"/>
            </p:cNvSpPr>
            <p:nvPr/>
          </p:nvSpPr>
          <p:spPr>
            <a:xfrm>
              <a:off x="7146224" y="3424240"/>
              <a:ext cx="979179" cy="97917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5" name="PA_组合 127"/>
          <p:cNvGrpSpPr/>
          <p:nvPr>
            <p:custDataLst>
              <p:tags r:id="rId20"/>
            </p:custDataLst>
          </p:nvPr>
        </p:nvGrpSpPr>
        <p:grpSpPr>
          <a:xfrm>
            <a:off x="8359404" y="2834374"/>
            <a:ext cx="759196" cy="2124000"/>
            <a:chOff x="8359404" y="2834374"/>
            <a:chExt cx="759196" cy="2124000"/>
          </a:xfrm>
        </p:grpSpPr>
        <p:sp>
          <p:nvSpPr>
            <p:cNvPr id="96" name="等腰三角形 9_36"/>
            <p:cNvSpPr/>
            <p:nvPr/>
          </p:nvSpPr>
          <p:spPr>
            <a:xfrm rot="10800000">
              <a:off x="8359404" y="3162622"/>
              <a:ext cx="75919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7" name="椭圆 96"/>
            <p:cNvSpPr>
              <a:spLocks noChangeAspect="1"/>
            </p:cNvSpPr>
            <p:nvPr/>
          </p:nvSpPr>
          <p:spPr>
            <a:xfrm>
              <a:off x="8410754" y="2834374"/>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128"/>
          <p:cNvGrpSpPr/>
          <p:nvPr>
            <p:custDataLst>
              <p:tags r:id="rId21"/>
            </p:custDataLst>
          </p:nvPr>
        </p:nvGrpSpPr>
        <p:grpSpPr>
          <a:xfrm>
            <a:off x="7769523" y="2742671"/>
            <a:ext cx="655340" cy="1728000"/>
            <a:chOff x="7769523" y="2742671"/>
            <a:chExt cx="655340" cy="1728000"/>
          </a:xfrm>
        </p:grpSpPr>
        <p:sp>
          <p:nvSpPr>
            <p:cNvPr id="99" name="等腰三角形 9_38"/>
            <p:cNvSpPr/>
            <p:nvPr/>
          </p:nvSpPr>
          <p:spPr>
            <a:xfrm rot="10800000">
              <a:off x="7769523" y="3009721"/>
              <a:ext cx="655340"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0" name="椭圆 99"/>
            <p:cNvSpPr>
              <a:spLocks noChangeAspect="1"/>
            </p:cNvSpPr>
            <p:nvPr/>
          </p:nvSpPr>
          <p:spPr>
            <a:xfrm>
              <a:off x="7830143" y="2742671"/>
              <a:ext cx="534102"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29"/>
          <p:cNvGrpSpPr/>
          <p:nvPr>
            <p:custDataLst>
              <p:tags r:id="rId22"/>
            </p:custDataLst>
          </p:nvPr>
        </p:nvGrpSpPr>
        <p:grpSpPr>
          <a:xfrm>
            <a:off x="8279535" y="2409047"/>
            <a:ext cx="537440" cy="1404000"/>
            <a:chOff x="8279535" y="2409047"/>
            <a:chExt cx="537440" cy="1404000"/>
          </a:xfrm>
        </p:grpSpPr>
        <p:sp>
          <p:nvSpPr>
            <p:cNvPr id="102" name="等腰三角形 9_40"/>
            <p:cNvSpPr/>
            <p:nvPr/>
          </p:nvSpPr>
          <p:spPr>
            <a:xfrm rot="10800000">
              <a:off x="8279535" y="2626025"/>
              <a:ext cx="537440" cy="118702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3" name="椭圆 102"/>
            <p:cNvSpPr>
              <a:spLocks noChangeAspect="1"/>
            </p:cNvSpPr>
            <p:nvPr/>
          </p:nvSpPr>
          <p:spPr>
            <a:xfrm>
              <a:off x="8331276" y="2409047"/>
              <a:ext cx="433959" cy="43395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4" name="PA_组合 130"/>
          <p:cNvGrpSpPr/>
          <p:nvPr>
            <p:custDataLst>
              <p:tags r:id="rId23"/>
            </p:custDataLst>
          </p:nvPr>
        </p:nvGrpSpPr>
        <p:grpSpPr>
          <a:xfrm>
            <a:off x="8851144" y="2051771"/>
            <a:ext cx="788156" cy="2160000"/>
            <a:chOff x="8851144" y="2051771"/>
            <a:chExt cx="788156" cy="2160000"/>
          </a:xfrm>
        </p:grpSpPr>
        <p:sp>
          <p:nvSpPr>
            <p:cNvPr id="105" name="等腰三角形 9_42"/>
            <p:cNvSpPr/>
            <p:nvPr/>
          </p:nvSpPr>
          <p:spPr>
            <a:xfrm rot="10800000">
              <a:off x="8851144" y="2385583"/>
              <a:ext cx="788156" cy="182618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6" name="椭圆 105"/>
            <p:cNvSpPr>
              <a:spLocks noChangeAspect="1"/>
            </p:cNvSpPr>
            <p:nvPr/>
          </p:nvSpPr>
          <p:spPr>
            <a:xfrm>
              <a:off x="8911411" y="2051771"/>
              <a:ext cx="667625" cy="667624"/>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7" name="PA_组合 131"/>
          <p:cNvGrpSpPr/>
          <p:nvPr>
            <p:custDataLst>
              <p:tags r:id="rId24"/>
            </p:custDataLst>
          </p:nvPr>
        </p:nvGrpSpPr>
        <p:grpSpPr>
          <a:xfrm>
            <a:off x="7811947" y="1829573"/>
            <a:ext cx="536716" cy="1331997"/>
            <a:chOff x="7811947" y="1829573"/>
            <a:chExt cx="536716" cy="1331997"/>
          </a:xfrm>
        </p:grpSpPr>
        <p:sp>
          <p:nvSpPr>
            <p:cNvPr id="108" name="等腰三角形 9_44"/>
            <p:cNvSpPr/>
            <p:nvPr/>
          </p:nvSpPr>
          <p:spPr>
            <a:xfrm rot="10800000">
              <a:off x="7811947" y="2035421"/>
              <a:ext cx="53671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9" name="椭圆 108"/>
            <p:cNvSpPr>
              <a:spLocks noChangeAspect="1"/>
            </p:cNvSpPr>
            <p:nvPr/>
          </p:nvSpPr>
          <p:spPr>
            <a:xfrm>
              <a:off x="7874453" y="1829573"/>
              <a:ext cx="411705"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0" name="PA_组合 132"/>
          <p:cNvGrpSpPr/>
          <p:nvPr>
            <p:custDataLst>
              <p:tags r:id="rId25"/>
            </p:custDataLst>
          </p:nvPr>
        </p:nvGrpSpPr>
        <p:grpSpPr>
          <a:xfrm>
            <a:off x="7245345" y="5466330"/>
            <a:ext cx="1358542" cy="3996000"/>
            <a:chOff x="7245345" y="5466330"/>
            <a:chExt cx="1358542" cy="3996000"/>
          </a:xfrm>
        </p:grpSpPr>
        <p:sp>
          <p:nvSpPr>
            <p:cNvPr id="111"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2" name="椭圆 111"/>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3" name="PA_组合 133"/>
          <p:cNvGrpSpPr/>
          <p:nvPr>
            <p:custDataLst>
              <p:tags r:id="rId26"/>
            </p:custDataLst>
          </p:nvPr>
        </p:nvGrpSpPr>
        <p:grpSpPr>
          <a:xfrm>
            <a:off x="6696365" y="5346918"/>
            <a:ext cx="917938" cy="2700000"/>
            <a:chOff x="6696365" y="5346918"/>
            <a:chExt cx="917938" cy="2700000"/>
          </a:xfrm>
        </p:grpSpPr>
        <p:sp>
          <p:nvSpPr>
            <p:cNvPr id="114"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5" name="椭圆 114"/>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6" name="PA_组合 134"/>
          <p:cNvGrpSpPr/>
          <p:nvPr>
            <p:custDataLst>
              <p:tags r:id="rId27"/>
            </p:custDataLst>
          </p:nvPr>
        </p:nvGrpSpPr>
        <p:grpSpPr>
          <a:xfrm>
            <a:off x="6245184" y="6257975"/>
            <a:ext cx="1174953" cy="3455999"/>
            <a:chOff x="6245184" y="6257975"/>
            <a:chExt cx="1174953" cy="3455999"/>
          </a:xfrm>
        </p:grpSpPr>
        <p:sp>
          <p:nvSpPr>
            <p:cNvPr id="117"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8" name="椭圆 117"/>
            <p:cNvSpPr>
              <a:spLocks noChangeAspect="1"/>
            </p:cNvSpPr>
            <p:nvPr/>
          </p:nvSpPr>
          <p:spPr>
            <a:xfrm>
              <a:off x="6298564" y="6257975"/>
              <a:ext cx="1068195"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9" name="PA_组合 135"/>
          <p:cNvGrpSpPr/>
          <p:nvPr>
            <p:custDataLst>
              <p:tags r:id="rId28"/>
            </p:custDataLst>
          </p:nvPr>
        </p:nvGrpSpPr>
        <p:grpSpPr>
          <a:xfrm>
            <a:off x="9014414" y="3129639"/>
            <a:ext cx="905695" cy="2664001"/>
            <a:chOff x="9014414" y="3129639"/>
            <a:chExt cx="905695" cy="2664001"/>
          </a:xfrm>
        </p:grpSpPr>
        <p:sp>
          <p:nvSpPr>
            <p:cNvPr id="120" name="等腰三角形 9_52"/>
            <p:cNvSpPr/>
            <p:nvPr/>
          </p:nvSpPr>
          <p:spPr>
            <a:xfrm rot="10800000">
              <a:off x="9014414" y="3541341"/>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1" name="椭圆 120"/>
            <p:cNvSpPr>
              <a:spLocks noChangeAspect="1"/>
            </p:cNvSpPr>
            <p:nvPr/>
          </p:nvSpPr>
          <p:spPr>
            <a:xfrm>
              <a:off x="9055561" y="3129639"/>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2" name="PA_组合 136"/>
          <p:cNvGrpSpPr/>
          <p:nvPr>
            <p:custDataLst>
              <p:tags r:id="rId29"/>
            </p:custDataLst>
          </p:nvPr>
        </p:nvGrpSpPr>
        <p:grpSpPr>
          <a:xfrm>
            <a:off x="9417129" y="4897396"/>
            <a:ext cx="1077041" cy="3168000"/>
            <a:chOff x="9417129" y="4897396"/>
            <a:chExt cx="1077041" cy="3168000"/>
          </a:xfrm>
        </p:grpSpPr>
        <p:sp>
          <p:nvSpPr>
            <p:cNvPr id="123"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4" name="椭圆 123"/>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5" name="PA_组合 137"/>
          <p:cNvGrpSpPr/>
          <p:nvPr>
            <p:custDataLst>
              <p:tags r:id="rId30"/>
            </p:custDataLst>
          </p:nvPr>
        </p:nvGrpSpPr>
        <p:grpSpPr>
          <a:xfrm>
            <a:off x="10073620" y="5646405"/>
            <a:ext cx="632480" cy="1692000"/>
            <a:chOff x="10073620" y="5646405"/>
            <a:chExt cx="632480" cy="1692000"/>
          </a:xfrm>
        </p:grpSpPr>
        <p:sp>
          <p:nvSpPr>
            <p:cNvPr id="126"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7" name="椭圆 126"/>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38"/>
          <p:cNvGrpSpPr/>
          <p:nvPr>
            <p:custDataLst>
              <p:tags r:id="rId31"/>
            </p:custDataLst>
          </p:nvPr>
        </p:nvGrpSpPr>
        <p:grpSpPr>
          <a:xfrm>
            <a:off x="10231003" y="6243686"/>
            <a:ext cx="1077041" cy="3168000"/>
            <a:chOff x="10231003" y="6243686"/>
            <a:chExt cx="1077041" cy="3168000"/>
          </a:xfrm>
        </p:grpSpPr>
        <p:sp>
          <p:nvSpPr>
            <p:cNvPr id="129"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0" name="椭圆 129"/>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2" name="PA_圆角矩形 159"/>
          <p:cNvSpPr/>
          <p:nvPr>
            <p:custDataLst>
              <p:tags r:id="rId32"/>
            </p:custDataLst>
          </p:nvPr>
        </p:nvSpPr>
        <p:spPr>
          <a:xfrm>
            <a:off x="1019174" y="4378119"/>
            <a:ext cx="1840219" cy="413808"/>
          </a:xfrm>
          <a:prstGeom prst="roundRect">
            <a:avLst>
              <a:gd name="adj" fmla="val 50000"/>
            </a:avLst>
          </a:prstGeom>
          <a:solidFill>
            <a:schemeClr val="accent1">
              <a:lumMod val="75000"/>
            </a:schemeClr>
          </a:solidFill>
          <a:ln w="25400">
            <a:gradFill>
              <a:gsLst>
                <a:gs pos="0">
                  <a:schemeClr val="tx2">
                    <a:lumMod val="40000"/>
                    <a:lumOff val="60000"/>
                  </a:schemeClr>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prstClr val="white"/>
                </a:solidFill>
                <a:sym typeface="+mn-lt"/>
              </a:rPr>
              <a:t>201X-12-12</a:t>
            </a:r>
            <a:endParaRPr lang="zh-CN" altLang="en-US" sz="1400" dirty="0">
              <a:solidFill>
                <a:prstClr val="white"/>
              </a:solidFill>
              <a:sym typeface="+mn-lt"/>
            </a:endParaRPr>
          </a:p>
        </p:txBody>
      </p:sp>
      <p:sp>
        <p:nvSpPr>
          <p:cNvPr id="133" name="PA_文本框 140"/>
          <p:cNvSpPr txBox="1"/>
          <p:nvPr>
            <p:custDataLst>
              <p:tags r:id="rId33"/>
            </p:custDataLst>
          </p:nvPr>
        </p:nvSpPr>
        <p:spPr>
          <a:xfrm>
            <a:off x="687262" y="1144294"/>
            <a:ext cx="5344733" cy="2646878"/>
          </a:xfrm>
          <a:prstGeom prst="rect">
            <a:avLst/>
          </a:prstGeom>
          <a:noFill/>
        </p:spPr>
        <p:txBody>
          <a:bodyPr wrap="none" rtlCol="0">
            <a:spAutoFit/>
          </a:bodyPr>
          <a:lstStyle/>
          <a:p>
            <a:r>
              <a:rPr lang="en-US" altLang="zh-CN" sz="16600" dirty="0">
                <a:latin typeface="Agency FB" panose="020B0503020202020204" pitchFamily="34" charset="0"/>
                <a:cs typeface="+mn-ea"/>
                <a:sym typeface="+mn-lt"/>
              </a:rPr>
              <a:t>THA</a:t>
            </a:r>
            <a:r>
              <a:rPr lang="en-US" altLang="zh-CN" sz="16600" dirty="0">
                <a:solidFill>
                  <a:schemeClr val="accent1">
                    <a:lumMod val="75000"/>
                  </a:schemeClr>
                </a:solidFill>
                <a:latin typeface="Agency FB" panose="020B0503020202020204" pitchFamily="34" charset="0"/>
                <a:cs typeface="+mn-ea"/>
                <a:sym typeface="+mn-lt"/>
              </a:rPr>
              <a:t>NKS</a:t>
            </a:r>
            <a:endParaRPr lang="zh-CN" altLang="en-US" sz="16600" dirty="0">
              <a:solidFill>
                <a:schemeClr val="accent1">
                  <a:lumMod val="75000"/>
                </a:schemeClr>
              </a:solidFill>
              <a:latin typeface="Agency FB" panose="020B0503020202020204" pitchFamily="34" charset="0"/>
              <a:cs typeface="+mn-ea"/>
              <a:sym typeface="+mn-lt"/>
            </a:endParaRPr>
          </a:p>
        </p:txBody>
      </p:sp>
      <p:sp>
        <p:nvSpPr>
          <p:cNvPr id="134" name="PA_Corners 46"/>
          <p:cNvSpPr/>
          <p:nvPr>
            <p:custDataLst>
              <p:tags r:id="rId34"/>
            </p:custDataLst>
          </p:nvPr>
        </p:nvSpPr>
        <p:spPr>
          <a:xfrm>
            <a:off x="1019175" y="3395429"/>
            <a:ext cx="360000" cy="6714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Tree>
    <p:extLst>
      <p:ext uri="{BB962C8B-B14F-4D97-AF65-F5344CB8AC3E}">
        <p14:creationId xmlns:p14="http://schemas.microsoft.com/office/powerpoint/2010/main" val="2430032352"/>
      </p:ext>
    </p:extLst>
  </p:cSld>
  <p:clrMapOvr>
    <a:masterClrMapping/>
  </p:clrMapOvr>
  <mc:AlternateContent xmlns:mc="http://schemas.openxmlformats.org/markup-compatibility/2006" xmlns:p14="http://schemas.microsoft.com/office/powerpoint/2010/main">
    <mc:Choice Requires="p14">
      <p:transition spd="slow" p14:dur="30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250" fill="hold"/>
                                        <p:tgtEl>
                                          <p:spTgt spid="47"/>
                                        </p:tgtEl>
                                        <p:attrNameLst>
                                          <p:attrName>ppt_x</p:attrName>
                                        </p:attrNameLst>
                                      </p:cBhvr>
                                      <p:tavLst>
                                        <p:tav tm="0">
                                          <p:val>
                                            <p:strVal val="#ppt_x"/>
                                          </p:val>
                                        </p:tav>
                                        <p:tav tm="100000">
                                          <p:val>
                                            <p:strVal val="#ppt_x"/>
                                          </p:val>
                                        </p:tav>
                                      </p:tavLst>
                                    </p:anim>
                                    <p:anim calcmode="lin" valueType="num">
                                      <p:cBhvr additive="base">
                                        <p:cTn id="8" dur="125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250" fill="hold"/>
                                        <p:tgtEl>
                                          <p:spTgt spid="50"/>
                                        </p:tgtEl>
                                        <p:attrNameLst>
                                          <p:attrName>ppt_x</p:attrName>
                                        </p:attrNameLst>
                                      </p:cBhvr>
                                      <p:tavLst>
                                        <p:tav tm="0">
                                          <p:val>
                                            <p:strVal val="#ppt_x"/>
                                          </p:val>
                                        </p:tav>
                                        <p:tav tm="100000">
                                          <p:val>
                                            <p:strVal val="#ppt_x"/>
                                          </p:val>
                                        </p:tav>
                                      </p:tavLst>
                                    </p:anim>
                                    <p:anim calcmode="lin" valueType="num">
                                      <p:cBhvr additive="base">
                                        <p:cTn id="12" dur="125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250" fill="hold"/>
                                        <p:tgtEl>
                                          <p:spTgt spid="53"/>
                                        </p:tgtEl>
                                        <p:attrNameLst>
                                          <p:attrName>ppt_x</p:attrName>
                                        </p:attrNameLst>
                                      </p:cBhvr>
                                      <p:tavLst>
                                        <p:tav tm="0">
                                          <p:val>
                                            <p:strVal val="#ppt_x"/>
                                          </p:val>
                                        </p:tav>
                                        <p:tav tm="100000">
                                          <p:val>
                                            <p:strVal val="#ppt_x"/>
                                          </p:val>
                                        </p:tav>
                                      </p:tavLst>
                                    </p:anim>
                                    <p:anim calcmode="lin" valueType="num">
                                      <p:cBhvr additive="base">
                                        <p:cTn id="16" dur="125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250" fill="hold"/>
                                        <p:tgtEl>
                                          <p:spTgt spid="56"/>
                                        </p:tgtEl>
                                        <p:attrNameLst>
                                          <p:attrName>ppt_x</p:attrName>
                                        </p:attrNameLst>
                                      </p:cBhvr>
                                      <p:tavLst>
                                        <p:tav tm="0">
                                          <p:val>
                                            <p:strVal val="#ppt_x"/>
                                          </p:val>
                                        </p:tav>
                                        <p:tav tm="100000">
                                          <p:val>
                                            <p:strVal val="#ppt_x"/>
                                          </p:val>
                                        </p:tav>
                                      </p:tavLst>
                                    </p:anim>
                                    <p:anim calcmode="lin" valueType="num">
                                      <p:cBhvr additive="base">
                                        <p:cTn id="20" dur="125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1250" fill="hold"/>
                                        <p:tgtEl>
                                          <p:spTgt spid="59"/>
                                        </p:tgtEl>
                                        <p:attrNameLst>
                                          <p:attrName>ppt_x</p:attrName>
                                        </p:attrNameLst>
                                      </p:cBhvr>
                                      <p:tavLst>
                                        <p:tav tm="0">
                                          <p:val>
                                            <p:strVal val="#ppt_x"/>
                                          </p:val>
                                        </p:tav>
                                        <p:tav tm="100000">
                                          <p:val>
                                            <p:strVal val="#ppt_x"/>
                                          </p:val>
                                        </p:tav>
                                      </p:tavLst>
                                    </p:anim>
                                    <p:anim calcmode="lin" valueType="num">
                                      <p:cBhvr additive="base">
                                        <p:cTn id="24" dur="125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1250" fill="hold"/>
                                        <p:tgtEl>
                                          <p:spTgt spid="62"/>
                                        </p:tgtEl>
                                        <p:attrNameLst>
                                          <p:attrName>ppt_x</p:attrName>
                                        </p:attrNameLst>
                                      </p:cBhvr>
                                      <p:tavLst>
                                        <p:tav tm="0">
                                          <p:val>
                                            <p:strVal val="#ppt_x"/>
                                          </p:val>
                                        </p:tav>
                                        <p:tav tm="100000">
                                          <p:val>
                                            <p:strVal val="#ppt_x"/>
                                          </p:val>
                                        </p:tav>
                                      </p:tavLst>
                                    </p:anim>
                                    <p:anim calcmode="lin" valueType="num">
                                      <p:cBhvr additive="base">
                                        <p:cTn id="28" dur="1250" fill="hold"/>
                                        <p:tgtEl>
                                          <p:spTgt spid="62"/>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250" fill="hold"/>
                                        <p:tgtEl>
                                          <p:spTgt spid="65"/>
                                        </p:tgtEl>
                                        <p:attrNameLst>
                                          <p:attrName>ppt_x</p:attrName>
                                        </p:attrNameLst>
                                      </p:cBhvr>
                                      <p:tavLst>
                                        <p:tav tm="0">
                                          <p:val>
                                            <p:strVal val="#ppt_x"/>
                                          </p:val>
                                        </p:tav>
                                        <p:tav tm="100000">
                                          <p:val>
                                            <p:strVal val="#ppt_x"/>
                                          </p:val>
                                        </p:tav>
                                      </p:tavLst>
                                    </p:anim>
                                    <p:anim calcmode="lin" valueType="num">
                                      <p:cBhvr additive="base">
                                        <p:cTn id="32" dur="125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1250" fill="hold"/>
                                        <p:tgtEl>
                                          <p:spTgt spid="68"/>
                                        </p:tgtEl>
                                        <p:attrNameLst>
                                          <p:attrName>ppt_x</p:attrName>
                                        </p:attrNameLst>
                                      </p:cBhvr>
                                      <p:tavLst>
                                        <p:tav tm="0">
                                          <p:val>
                                            <p:strVal val="#ppt_x"/>
                                          </p:val>
                                        </p:tav>
                                        <p:tav tm="100000">
                                          <p:val>
                                            <p:strVal val="#ppt_x"/>
                                          </p:val>
                                        </p:tav>
                                      </p:tavLst>
                                    </p:anim>
                                    <p:anim calcmode="lin" valueType="num">
                                      <p:cBhvr additive="base">
                                        <p:cTn id="36" dur="1250" fill="hold"/>
                                        <p:tgtEl>
                                          <p:spTgt spid="68"/>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1250" fill="hold"/>
                                        <p:tgtEl>
                                          <p:spTgt spid="71"/>
                                        </p:tgtEl>
                                        <p:attrNameLst>
                                          <p:attrName>ppt_x</p:attrName>
                                        </p:attrNameLst>
                                      </p:cBhvr>
                                      <p:tavLst>
                                        <p:tav tm="0">
                                          <p:val>
                                            <p:strVal val="#ppt_x"/>
                                          </p:val>
                                        </p:tav>
                                        <p:tav tm="100000">
                                          <p:val>
                                            <p:strVal val="#ppt_x"/>
                                          </p:val>
                                        </p:tav>
                                      </p:tavLst>
                                    </p:anim>
                                    <p:anim calcmode="lin" valueType="num">
                                      <p:cBhvr additive="base">
                                        <p:cTn id="40" dur="1250" fill="hold"/>
                                        <p:tgtEl>
                                          <p:spTgt spid="7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1250" fill="hold"/>
                                        <p:tgtEl>
                                          <p:spTgt spid="74"/>
                                        </p:tgtEl>
                                        <p:attrNameLst>
                                          <p:attrName>ppt_x</p:attrName>
                                        </p:attrNameLst>
                                      </p:cBhvr>
                                      <p:tavLst>
                                        <p:tav tm="0">
                                          <p:val>
                                            <p:strVal val="#ppt_x"/>
                                          </p:val>
                                        </p:tav>
                                        <p:tav tm="100000">
                                          <p:val>
                                            <p:strVal val="#ppt_x"/>
                                          </p:val>
                                        </p:tav>
                                      </p:tavLst>
                                    </p:anim>
                                    <p:anim calcmode="lin" valueType="num">
                                      <p:cBhvr additive="base">
                                        <p:cTn id="44" dur="1250" fill="hold"/>
                                        <p:tgtEl>
                                          <p:spTgt spid="74"/>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1250" fill="hold"/>
                                        <p:tgtEl>
                                          <p:spTgt spid="77"/>
                                        </p:tgtEl>
                                        <p:attrNameLst>
                                          <p:attrName>ppt_x</p:attrName>
                                        </p:attrNameLst>
                                      </p:cBhvr>
                                      <p:tavLst>
                                        <p:tav tm="0">
                                          <p:val>
                                            <p:strVal val="#ppt_x"/>
                                          </p:val>
                                        </p:tav>
                                        <p:tav tm="100000">
                                          <p:val>
                                            <p:strVal val="#ppt_x"/>
                                          </p:val>
                                        </p:tav>
                                      </p:tavLst>
                                    </p:anim>
                                    <p:anim calcmode="lin" valueType="num">
                                      <p:cBhvr additive="base">
                                        <p:cTn id="48" dur="1250" fill="hold"/>
                                        <p:tgtEl>
                                          <p:spTgt spid="77"/>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80"/>
                                        </p:tgtEl>
                                        <p:attrNameLst>
                                          <p:attrName>style.visibility</p:attrName>
                                        </p:attrNameLst>
                                      </p:cBhvr>
                                      <p:to>
                                        <p:strVal val="visible"/>
                                      </p:to>
                                    </p:set>
                                    <p:anim calcmode="lin" valueType="num">
                                      <p:cBhvr additive="base">
                                        <p:cTn id="51" dur="1250" fill="hold"/>
                                        <p:tgtEl>
                                          <p:spTgt spid="80"/>
                                        </p:tgtEl>
                                        <p:attrNameLst>
                                          <p:attrName>ppt_x</p:attrName>
                                        </p:attrNameLst>
                                      </p:cBhvr>
                                      <p:tavLst>
                                        <p:tav tm="0">
                                          <p:val>
                                            <p:strVal val="#ppt_x"/>
                                          </p:val>
                                        </p:tav>
                                        <p:tav tm="100000">
                                          <p:val>
                                            <p:strVal val="#ppt_x"/>
                                          </p:val>
                                        </p:tav>
                                      </p:tavLst>
                                    </p:anim>
                                    <p:anim calcmode="lin" valueType="num">
                                      <p:cBhvr additive="base">
                                        <p:cTn id="52" dur="1250" fill="hold"/>
                                        <p:tgtEl>
                                          <p:spTgt spid="80"/>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83"/>
                                        </p:tgtEl>
                                        <p:attrNameLst>
                                          <p:attrName>style.visibility</p:attrName>
                                        </p:attrNameLst>
                                      </p:cBhvr>
                                      <p:to>
                                        <p:strVal val="visible"/>
                                      </p:to>
                                    </p:set>
                                    <p:anim calcmode="lin" valueType="num">
                                      <p:cBhvr additive="base">
                                        <p:cTn id="55" dur="1250" fill="hold"/>
                                        <p:tgtEl>
                                          <p:spTgt spid="83"/>
                                        </p:tgtEl>
                                        <p:attrNameLst>
                                          <p:attrName>ppt_x</p:attrName>
                                        </p:attrNameLst>
                                      </p:cBhvr>
                                      <p:tavLst>
                                        <p:tav tm="0">
                                          <p:val>
                                            <p:strVal val="#ppt_x"/>
                                          </p:val>
                                        </p:tav>
                                        <p:tav tm="100000">
                                          <p:val>
                                            <p:strVal val="#ppt_x"/>
                                          </p:val>
                                        </p:tav>
                                      </p:tavLst>
                                    </p:anim>
                                    <p:anim calcmode="lin" valueType="num">
                                      <p:cBhvr additive="base">
                                        <p:cTn id="56" dur="1250" fill="hold"/>
                                        <p:tgtEl>
                                          <p:spTgt spid="83"/>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1250" fill="hold"/>
                                        <p:tgtEl>
                                          <p:spTgt spid="86"/>
                                        </p:tgtEl>
                                        <p:attrNameLst>
                                          <p:attrName>ppt_x</p:attrName>
                                        </p:attrNameLst>
                                      </p:cBhvr>
                                      <p:tavLst>
                                        <p:tav tm="0">
                                          <p:val>
                                            <p:strVal val="#ppt_x"/>
                                          </p:val>
                                        </p:tav>
                                        <p:tav tm="100000">
                                          <p:val>
                                            <p:strVal val="#ppt_x"/>
                                          </p:val>
                                        </p:tav>
                                      </p:tavLst>
                                    </p:anim>
                                    <p:anim calcmode="lin" valueType="num">
                                      <p:cBhvr additive="base">
                                        <p:cTn id="60" dur="1250" fill="hold"/>
                                        <p:tgtEl>
                                          <p:spTgt spid="86"/>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1250" fill="hold"/>
                                        <p:tgtEl>
                                          <p:spTgt spid="89"/>
                                        </p:tgtEl>
                                        <p:attrNameLst>
                                          <p:attrName>ppt_x</p:attrName>
                                        </p:attrNameLst>
                                      </p:cBhvr>
                                      <p:tavLst>
                                        <p:tav tm="0">
                                          <p:val>
                                            <p:strVal val="#ppt_x"/>
                                          </p:val>
                                        </p:tav>
                                        <p:tav tm="100000">
                                          <p:val>
                                            <p:strVal val="#ppt_x"/>
                                          </p:val>
                                        </p:tav>
                                      </p:tavLst>
                                    </p:anim>
                                    <p:anim calcmode="lin" valueType="num">
                                      <p:cBhvr additive="base">
                                        <p:cTn id="64" dur="1250" fill="hold"/>
                                        <p:tgtEl>
                                          <p:spTgt spid="89"/>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92"/>
                                        </p:tgtEl>
                                        <p:attrNameLst>
                                          <p:attrName>style.visibility</p:attrName>
                                        </p:attrNameLst>
                                      </p:cBhvr>
                                      <p:to>
                                        <p:strVal val="visible"/>
                                      </p:to>
                                    </p:set>
                                    <p:anim calcmode="lin" valueType="num">
                                      <p:cBhvr additive="base">
                                        <p:cTn id="67" dur="1250" fill="hold"/>
                                        <p:tgtEl>
                                          <p:spTgt spid="92"/>
                                        </p:tgtEl>
                                        <p:attrNameLst>
                                          <p:attrName>ppt_x</p:attrName>
                                        </p:attrNameLst>
                                      </p:cBhvr>
                                      <p:tavLst>
                                        <p:tav tm="0">
                                          <p:val>
                                            <p:strVal val="#ppt_x"/>
                                          </p:val>
                                        </p:tav>
                                        <p:tav tm="100000">
                                          <p:val>
                                            <p:strVal val="#ppt_x"/>
                                          </p:val>
                                        </p:tav>
                                      </p:tavLst>
                                    </p:anim>
                                    <p:anim calcmode="lin" valueType="num">
                                      <p:cBhvr additive="base">
                                        <p:cTn id="68" dur="1250" fill="hold"/>
                                        <p:tgtEl>
                                          <p:spTgt spid="92"/>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95"/>
                                        </p:tgtEl>
                                        <p:attrNameLst>
                                          <p:attrName>style.visibility</p:attrName>
                                        </p:attrNameLst>
                                      </p:cBhvr>
                                      <p:to>
                                        <p:strVal val="visible"/>
                                      </p:to>
                                    </p:set>
                                    <p:anim calcmode="lin" valueType="num">
                                      <p:cBhvr additive="base">
                                        <p:cTn id="71" dur="1250" fill="hold"/>
                                        <p:tgtEl>
                                          <p:spTgt spid="95"/>
                                        </p:tgtEl>
                                        <p:attrNameLst>
                                          <p:attrName>ppt_x</p:attrName>
                                        </p:attrNameLst>
                                      </p:cBhvr>
                                      <p:tavLst>
                                        <p:tav tm="0">
                                          <p:val>
                                            <p:strVal val="#ppt_x"/>
                                          </p:val>
                                        </p:tav>
                                        <p:tav tm="100000">
                                          <p:val>
                                            <p:strVal val="#ppt_x"/>
                                          </p:val>
                                        </p:tav>
                                      </p:tavLst>
                                    </p:anim>
                                    <p:anim calcmode="lin" valueType="num">
                                      <p:cBhvr additive="base">
                                        <p:cTn id="72" dur="1250" fill="hold"/>
                                        <p:tgtEl>
                                          <p:spTgt spid="95"/>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98"/>
                                        </p:tgtEl>
                                        <p:attrNameLst>
                                          <p:attrName>style.visibility</p:attrName>
                                        </p:attrNameLst>
                                      </p:cBhvr>
                                      <p:to>
                                        <p:strVal val="visible"/>
                                      </p:to>
                                    </p:set>
                                    <p:anim calcmode="lin" valueType="num">
                                      <p:cBhvr additive="base">
                                        <p:cTn id="75" dur="1250" fill="hold"/>
                                        <p:tgtEl>
                                          <p:spTgt spid="98"/>
                                        </p:tgtEl>
                                        <p:attrNameLst>
                                          <p:attrName>ppt_x</p:attrName>
                                        </p:attrNameLst>
                                      </p:cBhvr>
                                      <p:tavLst>
                                        <p:tav tm="0">
                                          <p:val>
                                            <p:strVal val="#ppt_x"/>
                                          </p:val>
                                        </p:tav>
                                        <p:tav tm="100000">
                                          <p:val>
                                            <p:strVal val="#ppt_x"/>
                                          </p:val>
                                        </p:tav>
                                      </p:tavLst>
                                    </p:anim>
                                    <p:anim calcmode="lin" valueType="num">
                                      <p:cBhvr additive="base">
                                        <p:cTn id="76" dur="1250" fill="hold"/>
                                        <p:tgtEl>
                                          <p:spTgt spid="98"/>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01"/>
                                        </p:tgtEl>
                                        <p:attrNameLst>
                                          <p:attrName>style.visibility</p:attrName>
                                        </p:attrNameLst>
                                      </p:cBhvr>
                                      <p:to>
                                        <p:strVal val="visible"/>
                                      </p:to>
                                    </p:set>
                                    <p:anim calcmode="lin" valueType="num">
                                      <p:cBhvr additive="base">
                                        <p:cTn id="79" dur="1250" fill="hold"/>
                                        <p:tgtEl>
                                          <p:spTgt spid="101"/>
                                        </p:tgtEl>
                                        <p:attrNameLst>
                                          <p:attrName>ppt_x</p:attrName>
                                        </p:attrNameLst>
                                      </p:cBhvr>
                                      <p:tavLst>
                                        <p:tav tm="0">
                                          <p:val>
                                            <p:strVal val="#ppt_x"/>
                                          </p:val>
                                        </p:tav>
                                        <p:tav tm="100000">
                                          <p:val>
                                            <p:strVal val="#ppt_x"/>
                                          </p:val>
                                        </p:tav>
                                      </p:tavLst>
                                    </p:anim>
                                    <p:anim calcmode="lin" valueType="num">
                                      <p:cBhvr additive="base">
                                        <p:cTn id="80" dur="1250" fill="hold"/>
                                        <p:tgtEl>
                                          <p:spTgt spid="101"/>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04"/>
                                        </p:tgtEl>
                                        <p:attrNameLst>
                                          <p:attrName>style.visibility</p:attrName>
                                        </p:attrNameLst>
                                      </p:cBhvr>
                                      <p:to>
                                        <p:strVal val="visible"/>
                                      </p:to>
                                    </p:set>
                                    <p:anim calcmode="lin" valueType="num">
                                      <p:cBhvr additive="base">
                                        <p:cTn id="83" dur="1250" fill="hold"/>
                                        <p:tgtEl>
                                          <p:spTgt spid="104"/>
                                        </p:tgtEl>
                                        <p:attrNameLst>
                                          <p:attrName>ppt_x</p:attrName>
                                        </p:attrNameLst>
                                      </p:cBhvr>
                                      <p:tavLst>
                                        <p:tav tm="0">
                                          <p:val>
                                            <p:strVal val="#ppt_x"/>
                                          </p:val>
                                        </p:tav>
                                        <p:tav tm="100000">
                                          <p:val>
                                            <p:strVal val="#ppt_x"/>
                                          </p:val>
                                        </p:tav>
                                      </p:tavLst>
                                    </p:anim>
                                    <p:anim calcmode="lin" valueType="num">
                                      <p:cBhvr additive="base">
                                        <p:cTn id="84" dur="1250" fill="hold"/>
                                        <p:tgtEl>
                                          <p:spTgt spid="104"/>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07"/>
                                        </p:tgtEl>
                                        <p:attrNameLst>
                                          <p:attrName>style.visibility</p:attrName>
                                        </p:attrNameLst>
                                      </p:cBhvr>
                                      <p:to>
                                        <p:strVal val="visible"/>
                                      </p:to>
                                    </p:set>
                                    <p:anim calcmode="lin" valueType="num">
                                      <p:cBhvr additive="base">
                                        <p:cTn id="87" dur="1250" fill="hold"/>
                                        <p:tgtEl>
                                          <p:spTgt spid="107"/>
                                        </p:tgtEl>
                                        <p:attrNameLst>
                                          <p:attrName>ppt_x</p:attrName>
                                        </p:attrNameLst>
                                      </p:cBhvr>
                                      <p:tavLst>
                                        <p:tav tm="0">
                                          <p:val>
                                            <p:strVal val="#ppt_x"/>
                                          </p:val>
                                        </p:tav>
                                        <p:tav tm="100000">
                                          <p:val>
                                            <p:strVal val="#ppt_x"/>
                                          </p:val>
                                        </p:tav>
                                      </p:tavLst>
                                    </p:anim>
                                    <p:anim calcmode="lin" valueType="num">
                                      <p:cBhvr additive="base">
                                        <p:cTn id="88" dur="1250" fill="hold"/>
                                        <p:tgtEl>
                                          <p:spTgt spid="107"/>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10"/>
                                        </p:tgtEl>
                                        <p:attrNameLst>
                                          <p:attrName>style.visibility</p:attrName>
                                        </p:attrNameLst>
                                      </p:cBhvr>
                                      <p:to>
                                        <p:strVal val="visible"/>
                                      </p:to>
                                    </p:set>
                                    <p:anim calcmode="lin" valueType="num">
                                      <p:cBhvr additive="base">
                                        <p:cTn id="91" dur="1250" fill="hold"/>
                                        <p:tgtEl>
                                          <p:spTgt spid="110"/>
                                        </p:tgtEl>
                                        <p:attrNameLst>
                                          <p:attrName>ppt_x</p:attrName>
                                        </p:attrNameLst>
                                      </p:cBhvr>
                                      <p:tavLst>
                                        <p:tav tm="0">
                                          <p:val>
                                            <p:strVal val="#ppt_x"/>
                                          </p:val>
                                        </p:tav>
                                        <p:tav tm="100000">
                                          <p:val>
                                            <p:strVal val="#ppt_x"/>
                                          </p:val>
                                        </p:tav>
                                      </p:tavLst>
                                    </p:anim>
                                    <p:anim calcmode="lin" valueType="num">
                                      <p:cBhvr additive="base">
                                        <p:cTn id="92" dur="1250" fill="hold"/>
                                        <p:tgtEl>
                                          <p:spTgt spid="110"/>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1250" fill="hold"/>
                                        <p:tgtEl>
                                          <p:spTgt spid="113"/>
                                        </p:tgtEl>
                                        <p:attrNameLst>
                                          <p:attrName>ppt_x</p:attrName>
                                        </p:attrNameLst>
                                      </p:cBhvr>
                                      <p:tavLst>
                                        <p:tav tm="0">
                                          <p:val>
                                            <p:strVal val="#ppt_x"/>
                                          </p:val>
                                        </p:tav>
                                        <p:tav tm="100000">
                                          <p:val>
                                            <p:strVal val="#ppt_x"/>
                                          </p:val>
                                        </p:tav>
                                      </p:tavLst>
                                    </p:anim>
                                    <p:anim calcmode="lin" valueType="num">
                                      <p:cBhvr additive="base">
                                        <p:cTn id="96" dur="1250" fill="hold"/>
                                        <p:tgtEl>
                                          <p:spTgt spid="113"/>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16"/>
                                        </p:tgtEl>
                                        <p:attrNameLst>
                                          <p:attrName>style.visibility</p:attrName>
                                        </p:attrNameLst>
                                      </p:cBhvr>
                                      <p:to>
                                        <p:strVal val="visible"/>
                                      </p:to>
                                    </p:set>
                                    <p:anim calcmode="lin" valueType="num">
                                      <p:cBhvr additive="base">
                                        <p:cTn id="99" dur="1250" fill="hold"/>
                                        <p:tgtEl>
                                          <p:spTgt spid="116"/>
                                        </p:tgtEl>
                                        <p:attrNameLst>
                                          <p:attrName>ppt_x</p:attrName>
                                        </p:attrNameLst>
                                      </p:cBhvr>
                                      <p:tavLst>
                                        <p:tav tm="0">
                                          <p:val>
                                            <p:strVal val="#ppt_x"/>
                                          </p:val>
                                        </p:tav>
                                        <p:tav tm="100000">
                                          <p:val>
                                            <p:strVal val="#ppt_x"/>
                                          </p:val>
                                        </p:tav>
                                      </p:tavLst>
                                    </p:anim>
                                    <p:anim calcmode="lin" valueType="num">
                                      <p:cBhvr additive="base">
                                        <p:cTn id="100" dur="1250" fill="hold"/>
                                        <p:tgtEl>
                                          <p:spTgt spid="116"/>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19"/>
                                        </p:tgtEl>
                                        <p:attrNameLst>
                                          <p:attrName>style.visibility</p:attrName>
                                        </p:attrNameLst>
                                      </p:cBhvr>
                                      <p:to>
                                        <p:strVal val="visible"/>
                                      </p:to>
                                    </p:set>
                                    <p:anim calcmode="lin" valueType="num">
                                      <p:cBhvr additive="base">
                                        <p:cTn id="103" dur="1250" fill="hold"/>
                                        <p:tgtEl>
                                          <p:spTgt spid="119"/>
                                        </p:tgtEl>
                                        <p:attrNameLst>
                                          <p:attrName>ppt_x</p:attrName>
                                        </p:attrNameLst>
                                      </p:cBhvr>
                                      <p:tavLst>
                                        <p:tav tm="0">
                                          <p:val>
                                            <p:strVal val="#ppt_x"/>
                                          </p:val>
                                        </p:tav>
                                        <p:tav tm="100000">
                                          <p:val>
                                            <p:strVal val="#ppt_x"/>
                                          </p:val>
                                        </p:tav>
                                      </p:tavLst>
                                    </p:anim>
                                    <p:anim calcmode="lin" valueType="num">
                                      <p:cBhvr additive="base">
                                        <p:cTn id="104" dur="1250" fill="hold"/>
                                        <p:tgtEl>
                                          <p:spTgt spid="119"/>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22"/>
                                        </p:tgtEl>
                                        <p:attrNameLst>
                                          <p:attrName>style.visibility</p:attrName>
                                        </p:attrNameLst>
                                      </p:cBhvr>
                                      <p:to>
                                        <p:strVal val="visible"/>
                                      </p:to>
                                    </p:set>
                                    <p:anim calcmode="lin" valueType="num">
                                      <p:cBhvr additive="base">
                                        <p:cTn id="107" dur="1250" fill="hold"/>
                                        <p:tgtEl>
                                          <p:spTgt spid="122"/>
                                        </p:tgtEl>
                                        <p:attrNameLst>
                                          <p:attrName>ppt_x</p:attrName>
                                        </p:attrNameLst>
                                      </p:cBhvr>
                                      <p:tavLst>
                                        <p:tav tm="0">
                                          <p:val>
                                            <p:strVal val="#ppt_x"/>
                                          </p:val>
                                        </p:tav>
                                        <p:tav tm="100000">
                                          <p:val>
                                            <p:strVal val="#ppt_x"/>
                                          </p:val>
                                        </p:tav>
                                      </p:tavLst>
                                    </p:anim>
                                    <p:anim calcmode="lin" valueType="num">
                                      <p:cBhvr additive="base">
                                        <p:cTn id="108" dur="1250" fill="hold"/>
                                        <p:tgtEl>
                                          <p:spTgt spid="122"/>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25"/>
                                        </p:tgtEl>
                                        <p:attrNameLst>
                                          <p:attrName>style.visibility</p:attrName>
                                        </p:attrNameLst>
                                      </p:cBhvr>
                                      <p:to>
                                        <p:strVal val="visible"/>
                                      </p:to>
                                    </p:set>
                                    <p:anim calcmode="lin" valueType="num">
                                      <p:cBhvr additive="base">
                                        <p:cTn id="111" dur="1250" fill="hold"/>
                                        <p:tgtEl>
                                          <p:spTgt spid="125"/>
                                        </p:tgtEl>
                                        <p:attrNameLst>
                                          <p:attrName>ppt_x</p:attrName>
                                        </p:attrNameLst>
                                      </p:cBhvr>
                                      <p:tavLst>
                                        <p:tav tm="0">
                                          <p:val>
                                            <p:strVal val="#ppt_x"/>
                                          </p:val>
                                        </p:tav>
                                        <p:tav tm="100000">
                                          <p:val>
                                            <p:strVal val="#ppt_x"/>
                                          </p:val>
                                        </p:tav>
                                      </p:tavLst>
                                    </p:anim>
                                    <p:anim calcmode="lin" valueType="num">
                                      <p:cBhvr additive="base">
                                        <p:cTn id="112" dur="1250" fill="hold"/>
                                        <p:tgtEl>
                                          <p:spTgt spid="125"/>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28"/>
                                        </p:tgtEl>
                                        <p:attrNameLst>
                                          <p:attrName>style.visibility</p:attrName>
                                        </p:attrNameLst>
                                      </p:cBhvr>
                                      <p:to>
                                        <p:strVal val="visible"/>
                                      </p:to>
                                    </p:set>
                                    <p:anim calcmode="lin" valueType="num">
                                      <p:cBhvr additive="base">
                                        <p:cTn id="115" dur="1250" fill="hold"/>
                                        <p:tgtEl>
                                          <p:spTgt spid="128"/>
                                        </p:tgtEl>
                                        <p:attrNameLst>
                                          <p:attrName>ppt_x</p:attrName>
                                        </p:attrNameLst>
                                      </p:cBhvr>
                                      <p:tavLst>
                                        <p:tav tm="0">
                                          <p:val>
                                            <p:strVal val="#ppt_x"/>
                                          </p:val>
                                        </p:tav>
                                        <p:tav tm="100000">
                                          <p:val>
                                            <p:strVal val="#ppt_x"/>
                                          </p:val>
                                        </p:tav>
                                      </p:tavLst>
                                    </p:anim>
                                    <p:anim calcmode="lin" valueType="num">
                                      <p:cBhvr additive="base">
                                        <p:cTn id="116" dur="1250" fill="hold"/>
                                        <p:tgtEl>
                                          <p:spTgt spid="128"/>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33"/>
                                        </p:tgtEl>
                                        <p:attrNameLst>
                                          <p:attrName>style.visibility</p:attrName>
                                        </p:attrNameLst>
                                      </p:cBhvr>
                                      <p:to>
                                        <p:strVal val="visible"/>
                                      </p:to>
                                    </p:set>
                                    <p:animEffect transition="in" filter="fade">
                                      <p:cBhvr>
                                        <p:cTn id="119" dur="750"/>
                                        <p:tgtEl>
                                          <p:spTgt spid="133"/>
                                        </p:tgtEl>
                                      </p:cBhvr>
                                    </p:animEffect>
                                    <p:anim calcmode="lin" valueType="num">
                                      <p:cBhvr>
                                        <p:cTn id="120" dur="750" fill="hold"/>
                                        <p:tgtEl>
                                          <p:spTgt spid="133"/>
                                        </p:tgtEl>
                                        <p:attrNameLst>
                                          <p:attrName>ppt_w</p:attrName>
                                        </p:attrNameLst>
                                      </p:cBhvr>
                                      <p:tavLst>
                                        <p:tav tm="0" fmla="#ppt_w*sin(2.5*pi*$)">
                                          <p:val>
                                            <p:fltVal val="0"/>
                                          </p:val>
                                        </p:tav>
                                        <p:tav tm="100000">
                                          <p:val>
                                            <p:fltVal val="1"/>
                                          </p:val>
                                        </p:tav>
                                      </p:tavLst>
                                    </p:anim>
                                    <p:anim calcmode="lin" valueType="num">
                                      <p:cBhvr>
                                        <p:cTn id="121" dur="750" fill="hold"/>
                                        <p:tgtEl>
                                          <p:spTgt spid="133"/>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33"/>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750" fill="hold"/>
                                        <p:tgtEl>
                                          <p:spTgt spid="133"/>
                                        </p:tgtEl>
                                      </p:cBhvr>
                                      <p:by x="20000" y="20000"/>
                                    </p:animScale>
                                  </p:childTnLst>
                                </p:cTn>
                              </p:par>
                              <p:par>
                                <p:cTn id="126" presetID="10" presetClass="entr" presetSubtype="0" fill="hold" grpId="0" nodeType="withEffect">
                                  <p:stCondLst>
                                    <p:cond delay="2000"/>
                                  </p:stCondLst>
                                  <p:childTnLst>
                                    <p:set>
                                      <p:cBhvr>
                                        <p:cTn id="127" dur="1" fill="hold">
                                          <p:stCondLst>
                                            <p:cond delay="0"/>
                                          </p:stCondLst>
                                        </p:cTn>
                                        <p:tgtEl>
                                          <p:spTgt spid="134"/>
                                        </p:tgtEl>
                                        <p:attrNameLst>
                                          <p:attrName>style.visibility</p:attrName>
                                        </p:attrNameLst>
                                      </p:cBhvr>
                                      <p:to>
                                        <p:strVal val="visible"/>
                                      </p:to>
                                    </p:set>
                                    <p:animEffect transition="in" filter="fade">
                                      <p:cBhvr>
                                        <p:cTn id="128" dur="750"/>
                                        <p:tgtEl>
                                          <p:spTgt spid="134"/>
                                        </p:tgtEl>
                                      </p:cBhvr>
                                    </p:animEffect>
                                  </p:childTnLst>
                                </p:cTn>
                              </p:par>
                              <p:par>
                                <p:cTn id="129" presetID="35" presetClass="path" presetSubtype="0" decel="100000" fill="hold" grpId="1" nodeType="withEffect">
                                  <p:stCondLst>
                                    <p:cond delay="2000"/>
                                  </p:stCondLst>
                                  <p:childTnLst>
                                    <p:animMotion origin="layout" path="M -4.16667E-7 -7.40741E-7 L -0.11901 -7.40741E-7 " pathEditMode="relative" rAng="0" ptsTypes="AA">
                                      <p:cBhvr>
                                        <p:cTn id="130" dur="1250" spd="-100000" fill="hold"/>
                                        <p:tgtEl>
                                          <p:spTgt spid="134"/>
                                        </p:tgtEl>
                                        <p:attrNameLst>
                                          <p:attrName>ppt_x</p:attrName>
                                          <p:attrName>ppt_y</p:attrName>
                                        </p:attrNameLst>
                                      </p:cBhvr>
                                      <p:rCtr x="-5951" y="0"/>
                                    </p:animMotion>
                                  </p:childTnLst>
                                </p:cTn>
                              </p:par>
                              <p:par>
                                <p:cTn id="131" presetID="10" presetClass="entr" presetSubtype="0" fill="hold" grpId="0" nodeType="withEffect">
                                  <p:stCondLst>
                                    <p:cond delay="2250"/>
                                  </p:stCondLst>
                                  <p:childTnLst>
                                    <p:set>
                                      <p:cBhvr>
                                        <p:cTn id="132" dur="1" fill="hold">
                                          <p:stCondLst>
                                            <p:cond delay="0"/>
                                          </p:stCondLst>
                                        </p:cTn>
                                        <p:tgtEl>
                                          <p:spTgt spid="30"/>
                                        </p:tgtEl>
                                        <p:attrNameLst>
                                          <p:attrName>style.visibility</p:attrName>
                                        </p:attrNameLst>
                                      </p:cBhvr>
                                      <p:to>
                                        <p:strVal val="visible"/>
                                      </p:to>
                                    </p:set>
                                    <p:animEffect transition="in" filter="fade">
                                      <p:cBhvr>
                                        <p:cTn id="133" dur="750"/>
                                        <p:tgtEl>
                                          <p:spTgt spid="30"/>
                                        </p:tgtEl>
                                      </p:cBhvr>
                                    </p:animEffect>
                                  </p:childTnLst>
                                </p:cTn>
                              </p:par>
                              <p:par>
                                <p:cTn id="134" presetID="63" presetClass="path" presetSubtype="0" decel="100000" fill="hold" grpId="1" nodeType="withEffect">
                                  <p:stCondLst>
                                    <p:cond delay="2250"/>
                                  </p:stCondLst>
                                  <p:childTnLst>
                                    <p:animMotion origin="layout" path="M -3.33333E-6 -3.7037E-7 L 0.09037 -3.7037E-7 " pathEditMode="relative" rAng="0" ptsTypes="AA">
                                      <p:cBhvr>
                                        <p:cTn id="135" dur="1250" spd="-100000" fill="hold"/>
                                        <p:tgtEl>
                                          <p:spTgt spid="30"/>
                                        </p:tgtEl>
                                        <p:attrNameLst>
                                          <p:attrName>ppt_x</p:attrName>
                                          <p:attrName>ppt_y</p:attrName>
                                        </p:attrNameLst>
                                      </p:cBhvr>
                                      <p:rCtr x="4518" y="0"/>
                                    </p:animMotion>
                                  </p:childTnLst>
                                </p:cTn>
                              </p:par>
                              <p:par>
                                <p:cTn id="136" presetID="10" presetClass="entr" presetSubtype="0" fill="hold" grpId="0" nodeType="withEffect">
                                  <p:stCondLst>
                                    <p:cond delay="2500"/>
                                  </p:stCondLst>
                                  <p:childTnLst>
                                    <p:set>
                                      <p:cBhvr>
                                        <p:cTn id="137" dur="1" fill="hold">
                                          <p:stCondLst>
                                            <p:cond delay="0"/>
                                          </p:stCondLst>
                                        </p:cTn>
                                        <p:tgtEl>
                                          <p:spTgt spid="132"/>
                                        </p:tgtEl>
                                        <p:attrNameLst>
                                          <p:attrName>style.visibility</p:attrName>
                                        </p:attrNameLst>
                                      </p:cBhvr>
                                      <p:to>
                                        <p:strVal val="visible"/>
                                      </p:to>
                                    </p:set>
                                    <p:animEffect transition="in" filter="fade">
                                      <p:cBhvr>
                                        <p:cTn id="138" dur="750"/>
                                        <p:tgtEl>
                                          <p:spTgt spid="132"/>
                                        </p:tgtEl>
                                      </p:cBhvr>
                                    </p:animEffect>
                                  </p:childTnLst>
                                </p:cTn>
                              </p:par>
                              <p:par>
                                <p:cTn id="139" presetID="42" presetClass="path" presetSubtype="0" decel="100000" fill="hold" grpId="1" nodeType="withEffect">
                                  <p:stCondLst>
                                    <p:cond delay="2500"/>
                                  </p:stCondLst>
                                  <p:childTnLst>
                                    <p:animMotion origin="layout" path="M -4.375E-6 1.11022E-16 L -4.375E-6 0.0713 " pathEditMode="relative" rAng="0" ptsTypes="AA">
                                      <p:cBhvr>
                                        <p:cTn id="140" dur="1250" spd="-100000" fill="hold"/>
                                        <p:tgtEl>
                                          <p:spTgt spid="132"/>
                                        </p:tgtEl>
                                        <p:attrNameLst>
                                          <p:attrName>ppt_x</p:attrName>
                                          <p:attrName>ppt_y</p:attrName>
                                        </p:attrNameLst>
                                      </p:cBhvr>
                                      <p:rCtr x="0" y="3565"/>
                                    </p:animMotion>
                                  </p:childTnLst>
                                </p:cTn>
                              </p:par>
                              <p:par>
                                <p:cTn id="141" presetID="22" presetClass="entr" presetSubtype="8" fill="hold" grpId="0" nodeType="withEffect">
                                  <p:stCondLst>
                                    <p:cond delay="3750"/>
                                  </p:stCondLst>
                                  <p:childTnLst>
                                    <p:set>
                                      <p:cBhvr>
                                        <p:cTn id="142" dur="1" fill="hold">
                                          <p:stCondLst>
                                            <p:cond delay="0"/>
                                          </p:stCondLst>
                                        </p:cTn>
                                        <p:tgtEl>
                                          <p:spTgt spid="46"/>
                                        </p:tgtEl>
                                        <p:attrNameLst>
                                          <p:attrName>style.visibility</p:attrName>
                                        </p:attrNameLst>
                                      </p:cBhvr>
                                      <p:to>
                                        <p:strVal val="visible"/>
                                      </p:to>
                                    </p:set>
                                    <p:animEffect transition="in" filter="wipe(left)">
                                      <p:cBhvr>
                                        <p:cTn id="143" dur="500"/>
                                        <p:tgtEl>
                                          <p:spTgt spid="46"/>
                                        </p:tgtEl>
                                      </p:cBhvr>
                                    </p:animEffect>
                                  </p:childTnLst>
                                </p:cTn>
                              </p:par>
                              <p:par>
                                <p:cTn id="144" presetID="10" presetClass="entr" presetSubtype="0" fill="hold" nodeType="withEffect">
                                  <p:stCondLst>
                                    <p:cond delay="1000"/>
                                  </p:stCondLst>
                                  <p:childTnLst>
                                    <p:set>
                                      <p:cBhvr>
                                        <p:cTn id="145" dur="1" fill="hold">
                                          <p:stCondLst>
                                            <p:cond delay="0"/>
                                          </p:stCondLst>
                                        </p:cTn>
                                        <p:tgtEl>
                                          <p:spTgt spid="31"/>
                                        </p:tgtEl>
                                        <p:attrNameLst>
                                          <p:attrName>style.visibility</p:attrName>
                                        </p:attrNameLst>
                                      </p:cBhvr>
                                      <p:to>
                                        <p:strVal val="visible"/>
                                      </p:to>
                                    </p:set>
                                    <p:animEffect transition="in" filter="fade">
                                      <p:cBhvr>
                                        <p:cTn id="146"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46" grpId="0" animBg="1"/>
      <p:bldP spid="132" grpId="0" animBg="1"/>
      <p:bldP spid="132" grpId="1" animBg="1"/>
      <p:bldP spid="133" grpId="0"/>
      <p:bldP spid="133" grpId="1"/>
      <p:bldP spid="133" grpId="2"/>
      <p:bldP spid="134" grpId="0" animBg="1"/>
      <p:bldP spid="134"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856600"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8511339"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chemeClr val="tx1">
                      <a:lumMod val="65000"/>
                      <a:lumOff val="35000"/>
                    </a:schemeClr>
                  </a:solidFill>
                  <a:latin typeface="Century Gothic" panose="020B0502020202020204" pitchFamily="34" charset="0"/>
                  <a:cs typeface="+mn-ea"/>
                  <a:sym typeface="+mn-lt"/>
                </a:rPr>
                <a:t>01</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7732763"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10232349"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6785058"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1134673" y="2514238"/>
            <a:ext cx="433965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t>如何做个</a:t>
            </a:r>
            <a:r>
              <a:rPr lang="zh-CN" altLang="en-US" dirty="0">
                <a:solidFill>
                  <a:schemeClr val="tx1"/>
                </a:solidFill>
              </a:rPr>
              <a:t>高效能员工</a:t>
            </a:r>
          </a:p>
        </p:txBody>
      </p:sp>
      <p:sp>
        <p:nvSpPr>
          <p:cNvPr id="25" name="文本框 24"/>
          <p:cNvSpPr txBox="1"/>
          <p:nvPr/>
        </p:nvSpPr>
        <p:spPr>
          <a:xfrm>
            <a:off x="113467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119182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14845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重点工作项目完成情况</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114845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往期工作对比情况分析</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114845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团队分工协作井然有序</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48628309"/>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1"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p:bldP spid="25" grpId="0"/>
      <p:bldP spid="25" grpId="1"/>
      <p:bldP spid="26" grpId="0" animBg="1"/>
      <p:bldP spid="27" grpId="0"/>
      <p:bldP spid="27" grpId="1"/>
      <p:bldP spid="28" grpId="0"/>
      <p:bldP spid="28" grpId="1"/>
      <p:bldP spid="29" grpId="0"/>
      <p:bldP spid="29" grpId="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如何做个高效能员工</a:t>
            </a:r>
          </a:p>
        </p:txBody>
      </p:sp>
      <p:sp>
        <p:nvSpPr>
          <p:cNvPr id="63" name="文本占位符 62"/>
          <p:cNvSpPr>
            <a:spLocks noGrp="1"/>
          </p:cNvSpPr>
          <p:nvPr>
            <p:ph type="body" sz="quarter" idx="13"/>
          </p:nvPr>
        </p:nvSpPr>
        <p:spPr>
          <a:prstGeom prst="rect">
            <a:avLst/>
          </a:prstGeom>
        </p:spPr>
        <p:txBody>
          <a:bodyPr/>
          <a:lstStyle/>
          <a:p>
            <a:r>
              <a:rPr lang="en-US" altLang="zh-CN">
                <a:cs typeface="+mn-ea"/>
                <a:sym typeface="+mn-lt"/>
              </a:rPr>
              <a:t>COMPLETION OF KEY WORK PROJECTS</a:t>
            </a:r>
          </a:p>
        </p:txBody>
      </p:sp>
      <p:sp>
        <p:nvSpPr>
          <p:cNvPr id="19" name="矩形 1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4">
            <a:extLst>
              <a:ext uri="{FF2B5EF4-FFF2-40B4-BE49-F238E27FC236}">
                <a16:creationId xmlns:a16="http://schemas.microsoft.com/office/drawing/2014/main" id="{7132C9CE-98BE-4E8B-B75E-1EEB6E24AD4E}"/>
              </a:ext>
            </a:extLst>
          </p:cNvPr>
          <p:cNvSpPr/>
          <p:nvPr/>
        </p:nvSpPr>
        <p:spPr>
          <a:xfrm>
            <a:off x="-3330114" y="-27036"/>
            <a:ext cx="11169976" cy="6928502"/>
          </a:xfrm>
          <a:custGeom>
            <a:avLst/>
            <a:gdLst>
              <a:gd name="connsiteX0" fmla="*/ 0 w 4104456"/>
              <a:gd name="connsiteY0" fmla="*/ 0 h 6858000"/>
              <a:gd name="connsiteX1" fmla="*/ 4104456 w 4104456"/>
              <a:gd name="connsiteY1" fmla="*/ 0 h 6858000"/>
              <a:gd name="connsiteX2" fmla="*/ 4104456 w 4104456"/>
              <a:gd name="connsiteY2" fmla="*/ 6858000 h 6858000"/>
              <a:gd name="connsiteX3" fmla="*/ 0 w 4104456"/>
              <a:gd name="connsiteY3" fmla="*/ 6858000 h 6858000"/>
              <a:gd name="connsiteX4" fmla="*/ 0 w 4104456"/>
              <a:gd name="connsiteY4" fmla="*/ 0 h 6858000"/>
              <a:gd name="connsiteX0" fmla="*/ 0 w 10982334"/>
              <a:gd name="connsiteY0" fmla="*/ 0 h 6858000"/>
              <a:gd name="connsiteX1" fmla="*/ 10982334 w 10982334"/>
              <a:gd name="connsiteY1" fmla="*/ 0 h 6858000"/>
              <a:gd name="connsiteX2" fmla="*/ 4104456 w 10982334"/>
              <a:gd name="connsiteY2" fmla="*/ 6858000 h 6858000"/>
              <a:gd name="connsiteX3" fmla="*/ 0 w 10982334"/>
              <a:gd name="connsiteY3" fmla="*/ 6858000 h 6858000"/>
              <a:gd name="connsiteX4" fmla="*/ 0 w 10982334"/>
              <a:gd name="connsiteY4" fmla="*/ 0 h 6858000"/>
              <a:gd name="connsiteX0" fmla="*/ 7686261 w 10982334"/>
              <a:gd name="connsiteY0" fmla="*/ 53009 h 6858000"/>
              <a:gd name="connsiteX1" fmla="*/ 10982334 w 10982334"/>
              <a:gd name="connsiteY1" fmla="*/ 0 h 6858000"/>
              <a:gd name="connsiteX2" fmla="*/ 4104456 w 10982334"/>
              <a:gd name="connsiteY2" fmla="*/ 6858000 h 6858000"/>
              <a:gd name="connsiteX3" fmla="*/ 0 w 10982334"/>
              <a:gd name="connsiteY3" fmla="*/ 6858000 h 6858000"/>
              <a:gd name="connsiteX4" fmla="*/ 7686261 w 10982334"/>
              <a:gd name="connsiteY4" fmla="*/ 53009 h 6858000"/>
              <a:gd name="connsiteX0" fmla="*/ 6824870 w 10982334"/>
              <a:gd name="connsiteY0" fmla="*/ 13252 h 6858000"/>
              <a:gd name="connsiteX1" fmla="*/ 10982334 w 10982334"/>
              <a:gd name="connsiteY1" fmla="*/ 0 h 6858000"/>
              <a:gd name="connsiteX2" fmla="*/ 4104456 w 10982334"/>
              <a:gd name="connsiteY2" fmla="*/ 6858000 h 6858000"/>
              <a:gd name="connsiteX3" fmla="*/ 0 w 10982334"/>
              <a:gd name="connsiteY3" fmla="*/ 6858000 h 6858000"/>
              <a:gd name="connsiteX4" fmla="*/ 6824870 w 10982334"/>
              <a:gd name="connsiteY4" fmla="*/ 13252 h 6858000"/>
              <a:gd name="connsiteX0" fmla="*/ 6997148 w 11154612"/>
              <a:gd name="connsiteY0" fmla="*/ 13252 h 6871252"/>
              <a:gd name="connsiteX1" fmla="*/ 11154612 w 11154612"/>
              <a:gd name="connsiteY1" fmla="*/ 0 h 6871252"/>
              <a:gd name="connsiteX2" fmla="*/ 4276734 w 11154612"/>
              <a:gd name="connsiteY2" fmla="*/ 6858000 h 6871252"/>
              <a:gd name="connsiteX3" fmla="*/ 0 w 11154612"/>
              <a:gd name="connsiteY3" fmla="*/ 6871252 h 6871252"/>
              <a:gd name="connsiteX4" fmla="*/ 6997148 w 11154612"/>
              <a:gd name="connsiteY4" fmla="*/ 13252 h 6871252"/>
              <a:gd name="connsiteX0" fmla="*/ 6997148 w 11154612"/>
              <a:gd name="connsiteY0" fmla="*/ 13252 h 6871252"/>
              <a:gd name="connsiteX1" fmla="*/ 11154612 w 11154612"/>
              <a:gd name="connsiteY1" fmla="*/ 0 h 6871252"/>
              <a:gd name="connsiteX2" fmla="*/ 10642561 w 11154612"/>
              <a:gd name="connsiteY2" fmla="*/ 516835 h 6871252"/>
              <a:gd name="connsiteX3" fmla="*/ 4276734 w 11154612"/>
              <a:gd name="connsiteY3" fmla="*/ 6858000 h 6871252"/>
              <a:gd name="connsiteX4" fmla="*/ 0 w 11154612"/>
              <a:gd name="connsiteY4" fmla="*/ 6871252 h 6871252"/>
              <a:gd name="connsiteX5" fmla="*/ 6997148 w 11154612"/>
              <a:gd name="connsiteY5" fmla="*/ 13252 h 6871252"/>
              <a:gd name="connsiteX0" fmla="*/ 6997148 w 10651029"/>
              <a:gd name="connsiteY0" fmla="*/ 0 h 6858000"/>
              <a:gd name="connsiteX1" fmla="*/ 10651029 w 10651029"/>
              <a:gd name="connsiteY1" fmla="*/ 13252 h 6858000"/>
              <a:gd name="connsiteX2" fmla="*/ 10642561 w 10651029"/>
              <a:gd name="connsiteY2" fmla="*/ 503583 h 6858000"/>
              <a:gd name="connsiteX3" fmla="*/ 4276734 w 10651029"/>
              <a:gd name="connsiteY3" fmla="*/ 6844748 h 6858000"/>
              <a:gd name="connsiteX4" fmla="*/ 0 w 10651029"/>
              <a:gd name="connsiteY4" fmla="*/ 6858000 h 6858000"/>
              <a:gd name="connsiteX5" fmla="*/ 6997148 w 10651029"/>
              <a:gd name="connsiteY5" fmla="*/ 0 h 6858000"/>
              <a:gd name="connsiteX0" fmla="*/ 6997148 w 10651029"/>
              <a:gd name="connsiteY0" fmla="*/ 0 h 6858000"/>
              <a:gd name="connsiteX1" fmla="*/ 10651029 w 10651029"/>
              <a:gd name="connsiteY1" fmla="*/ 13252 h 6858000"/>
              <a:gd name="connsiteX2" fmla="*/ 10594972 w 10651029"/>
              <a:gd name="connsiteY2" fmla="*/ 489986 h 6858000"/>
              <a:gd name="connsiteX3" fmla="*/ 4276734 w 10651029"/>
              <a:gd name="connsiteY3" fmla="*/ 6844748 h 6858000"/>
              <a:gd name="connsiteX4" fmla="*/ 0 w 10651029"/>
              <a:gd name="connsiteY4" fmla="*/ 6858000 h 6858000"/>
              <a:gd name="connsiteX5" fmla="*/ 6997148 w 10651029"/>
              <a:gd name="connsiteY5" fmla="*/ 0 h 6858000"/>
              <a:gd name="connsiteX0" fmla="*/ 6997148 w 10594972"/>
              <a:gd name="connsiteY0" fmla="*/ 345 h 6858345"/>
              <a:gd name="connsiteX1" fmla="*/ 10579645 w 10594972"/>
              <a:gd name="connsiteY1" fmla="*/ 0 h 6858345"/>
              <a:gd name="connsiteX2" fmla="*/ 10594972 w 10594972"/>
              <a:gd name="connsiteY2" fmla="*/ 490331 h 6858345"/>
              <a:gd name="connsiteX3" fmla="*/ 4276734 w 10594972"/>
              <a:gd name="connsiteY3" fmla="*/ 6845093 h 6858345"/>
              <a:gd name="connsiteX4" fmla="*/ 0 w 10594972"/>
              <a:gd name="connsiteY4" fmla="*/ 6858345 h 6858345"/>
              <a:gd name="connsiteX5" fmla="*/ 6997148 w 10594972"/>
              <a:gd name="connsiteY5" fmla="*/ 345 h 6858345"/>
              <a:gd name="connsiteX0" fmla="*/ 6997148 w 11068376"/>
              <a:gd name="connsiteY0" fmla="*/ 0 h 6858000"/>
              <a:gd name="connsiteX1" fmla="*/ 11068376 w 11068376"/>
              <a:gd name="connsiteY1" fmla="*/ 15329 h 6858000"/>
              <a:gd name="connsiteX2" fmla="*/ 10594972 w 11068376"/>
              <a:gd name="connsiteY2" fmla="*/ 489986 h 6858000"/>
              <a:gd name="connsiteX3" fmla="*/ 4276734 w 11068376"/>
              <a:gd name="connsiteY3" fmla="*/ 6844748 h 6858000"/>
              <a:gd name="connsiteX4" fmla="*/ 0 w 11068376"/>
              <a:gd name="connsiteY4" fmla="*/ 6858000 h 6858000"/>
              <a:gd name="connsiteX5" fmla="*/ 6997148 w 11068376"/>
              <a:gd name="connsiteY5" fmla="*/ 0 h 6858000"/>
              <a:gd name="connsiteX0" fmla="*/ 6997148 w 11169976"/>
              <a:gd name="connsiteY0" fmla="*/ 0 h 6858000"/>
              <a:gd name="connsiteX1" fmla="*/ 11169976 w 11169976"/>
              <a:gd name="connsiteY1" fmla="*/ 899 h 6858000"/>
              <a:gd name="connsiteX2" fmla="*/ 10594972 w 11169976"/>
              <a:gd name="connsiteY2" fmla="*/ 489986 h 6858000"/>
              <a:gd name="connsiteX3" fmla="*/ 4276734 w 11169976"/>
              <a:gd name="connsiteY3" fmla="*/ 6844748 h 6858000"/>
              <a:gd name="connsiteX4" fmla="*/ 0 w 11169976"/>
              <a:gd name="connsiteY4" fmla="*/ 6858000 h 6858000"/>
              <a:gd name="connsiteX5" fmla="*/ 6997148 w 11169976"/>
              <a:gd name="connsiteY5" fmla="*/ 0 h 6858000"/>
              <a:gd name="connsiteX0" fmla="*/ 6997148 w 11169976"/>
              <a:gd name="connsiteY0" fmla="*/ 0 h 6888038"/>
              <a:gd name="connsiteX1" fmla="*/ 11169976 w 11169976"/>
              <a:gd name="connsiteY1" fmla="*/ 899 h 6888038"/>
              <a:gd name="connsiteX2" fmla="*/ 10594972 w 11169976"/>
              <a:gd name="connsiteY2" fmla="*/ 489986 h 6888038"/>
              <a:gd name="connsiteX3" fmla="*/ 4000963 w 11169976"/>
              <a:gd name="connsiteY3" fmla="*/ 6888038 h 6888038"/>
              <a:gd name="connsiteX4" fmla="*/ 0 w 11169976"/>
              <a:gd name="connsiteY4" fmla="*/ 6858000 h 6888038"/>
              <a:gd name="connsiteX5" fmla="*/ 6997148 w 11169976"/>
              <a:gd name="connsiteY5" fmla="*/ 0 h 688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9976" h="6888038">
                <a:moveTo>
                  <a:pt x="6997148" y="0"/>
                </a:moveTo>
                <a:lnTo>
                  <a:pt x="11169976" y="899"/>
                </a:lnTo>
                <a:lnTo>
                  <a:pt x="10594972" y="489986"/>
                </a:lnTo>
                <a:lnTo>
                  <a:pt x="4000963" y="6888038"/>
                </a:lnTo>
                <a:lnTo>
                  <a:pt x="0" y="6858000"/>
                </a:lnTo>
                <a:lnTo>
                  <a:pt x="6997148" y="0"/>
                </a:ln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20" name="等腰三角形 19">
            <a:extLst>
              <a:ext uri="{FF2B5EF4-FFF2-40B4-BE49-F238E27FC236}">
                <a16:creationId xmlns:a16="http://schemas.microsoft.com/office/drawing/2014/main" id="{A8343F09-0B47-424C-82A0-9E2671FE1536}"/>
              </a:ext>
            </a:extLst>
          </p:cNvPr>
          <p:cNvSpPr/>
          <p:nvPr/>
        </p:nvSpPr>
        <p:spPr>
          <a:xfrm rot="5400000">
            <a:off x="69207" y="-88467"/>
            <a:ext cx="3593069" cy="3729895"/>
          </a:xfrm>
          <a:prstGeom prst="triangle">
            <a:avLst>
              <a:gd name="adj" fmla="val 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3" descr="People.png">
            <a:extLst>
              <a:ext uri="{FF2B5EF4-FFF2-40B4-BE49-F238E27FC236}">
                <a16:creationId xmlns:a16="http://schemas.microsoft.com/office/drawing/2014/main" id="{2F240DD6-BC8F-4908-9DFF-58821E5376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06800" y="2226470"/>
            <a:ext cx="4229160" cy="3650803"/>
          </a:xfrm>
          <a:prstGeom prst="rect">
            <a:avLst/>
          </a:prstGeom>
        </p:spPr>
      </p:pic>
      <p:sp>
        <p:nvSpPr>
          <p:cNvPr id="22" name="圆角矩形 18">
            <a:extLst>
              <a:ext uri="{FF2B5EF4-FFF2-40B4-BE49-F238E27FC236}">
                <a16:creationId xmlns:a16="http://schemas.microsoft.com/office/drawing/2014/main" id="{E15F9A82-2D1E-4F42-A1C5-52AFC59E1A59}"/>
              </a:ext>
            </a:extLst>
          </p:cNvPr>
          <p:cNvSpPr/>
          <p:nvPr/>
        </p:nvSpPr>
        <p:spPr>
          <a:xfrm>
            <a:off x="8034730" y="1993937"/>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3" name="矩形 22">
            <a:extLst>
              <a:ext uri="{FF2B5EF4-FFF2-40B4-BE49-F238E27FC236}">
                <a16:creationId xmlns:a16="http://schemas.microsoft.com/office/drawing/2014/main" id="{0A5C8ECB-64C1-4748-A7F8-6DFE0C8A11F6}"/>
              </a:ext>
            </a:extLst>
          </p:cNvPr>
          <p:cNvSpPr/>
          <p:nvPr/>
        </p:nvSpPr>
        <p:spPr>
          <a:xfrm>
            <a:off x="8034730" y="2574516"/>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圆角矩形 18">
            <a:extLst>
              <a:ext uri="{FF2B5EF4-FFF2-40B4-BE49-F238E27FC236}">
                <a16:creationId xmlns:a16="http://schemas.microsoft.com/office/drawing/2014/main" id="{EDA7E0B6-D6DD-4623-8AE5-7479F7E5EEF0}"/>
              </a:ext>
            </a:extLst>
          </p:cNvPr>
          <p:cNvSpPr/>
          <p:nvPr/>
        </p:nvSpPr>
        <p:spPr>
          <a:xfrm>
            <a:off x="8034730" y="4005504"/>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5" name="矩形 24">
            <a:extLst>
              <a:ext uri="{FF2B5EF4-FFF2-40B4-BE49-F238E27FC236}">
                <a16:creationId xmlns:a16="http://schemas.microsoft.com/office/drawing/2014/main" id="{00F046FF-AC8B-45C3-AD95-8F3C560BD6C1}"/>
              </a:ext>
            </a:extLst>
          </p:cNvPr>
          <p:cNvSpPr/>
          <p:nvPr/>
        </p:nvSpPr>
        <p:spPr>
          <a:xfrm>
            <a:off x="8034730" y="4586083"/>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2939540"/>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44000">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14:bounceEnd="44000">
                                          <p:cBhvr additive="base">
                                            <p:cTn id="27"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000"/>
                                </p:stCondLst>
                                <p:childTnLst>
                                  <p:par>
                                    <p:cTn id="34" presetID="2" presetClass="entr" presetSubtype="8" fill="hold" grpId="0" nodeType="afterEffect" p14:presetBounceEnd="44000">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14:bounceEnd="44000">
                                          <p:cBhvr additive="base">
                                            <p:cTn id="36" dur="5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37" dur="500" fill="hold"/>
                                            <p:tgtEl>
                                              <p:spTgt spid="2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20" grpId="0" animBg="1"/>
          <p:bldP spid="22" grpId="0" animBg="1"/>
          <p:bldP spid="23" grpId="0"/>
          <p:bldP spid="24"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20" grpId="0" animBg="1"/>
          <p:bldP spid="22" grpId="0" animBg="1"/>
          <p:bldP spid="23" grpId="0"/>
          <p:bldP spid="24" grpId="0" animBg="1"/>
          <p:bldP spid="2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年度任务情况曲线数据分析</a:t>
            </a:r>
          </a:p>
        </p:txBody>
      </p:sp>
      <p:sp>
        <p:nvSpPr>
          <p:cNvPr id="2" name="文本占位符 1"/>
          <p:cNvSpPr>
            <a:spLocks noGrp="1"/>
          </p:cNvSpPr>
          <p:nvPr>
            <p:ph type="body" sz="quarter" idx="13"/>
          </p:nvPr>
        </p:nvSpPr>
        <p:spPr/>
        <p:txBody>
          <a:bodyPr/>
          <a:lstStyle/>
          <a:p>
            <a:r>
              <a:rPr lang="en-US" altLang="zh-CN">
                <a:latin typeface="+mn-lt"/>
                <a:cs typeface="+mn-ea"/>
                <a:sym typeface="+mn-lt"/>
              </a:rPr>
              <a:t>DATA ANALYSIS OF THE ANNUAL TASK SITUATION CURVE</a:t>
            </a:r>
          </a:p>
        </p:txBody>
      </p:sp>
      <p:sp>
        <p:nvSpPr>
          <p:cNvPr id="21" name="矩形 20"/>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id="{24AB4C6A-FAA0-482E-A97F-CFFBA7DFD359}"/>
              </a:ext>
            </a:extLst>
          </p:cNvPr>
          <p:cNvSpPr/>
          <p:nvPr/>
        </p:nvSpPr>
        <p:spPr>
          <a:xfrm>
            <a:off x="1587" y="1683697"/>
            <a:ext cx="12190413" cy="2808387"/>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pic>
        <p:nvPicPr>
          <p:cNvPr id="23" name="Picture 3" descr="C:\Users\Administrator\Desktop\1464191205911.png">
            <a:extLst>
              <a:ext uri="{FF2B5EF4-FFF2-40B4-BE49-F238E27FC236}">
                <a16:creationId xmlns:a16="http://schemas.microsoft.com/office/drawing/2014/main" id="{46C36BAC-C657-48CD-84E0-217C3E4CC0E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1643" y="906501"/>
            <a:ext cx="13639700" cy="3593254"/>
          </a:xfrm>
          <a:prstGeom prst="rect">
            <a:avLst/>
          </a:prstGeom>
          <a:noFill/>
          <a:extLst>
            <a:ext uri="{909E8E84-426E-40DD-AFC4-6F175D3DCCD1}">
              <a14:hiddenFill xmlns:a14="http://schemas.microsoft.com/office/drawing/2010/main">
                <a:solidFill>
                  <a:srgbClr val="FFFFFF"/>
                </a:solidFill>
              </a14:hiddenFill>
            </a:ext>
          </a:extLst>
        </p:spPr>
      </p:pic>
      <p:sp>
        <p:nvSpPr>
          <p:cNvPr id="25" name="圆角矩形 18">
            <a:extLst>
              <a:ext uri="{FF2B5EF4-FFF2-40B4-BE49-F238E27FC236}">
                <a16:creationId xmlns:a16="http://schemas.microsoft.com/office/drawing/2014/main" id="{79A51A53-1B45-41E3-8864-8F3DA530D59B}"/>
              </a:ext>
            </a:extLst>
          </p:cNvPr>
          <p:cNvSpPr/>
          <p:nvPr/>
        </p:nvSpPr>
        <p:spPr>
          <a:xfrm>
            <a:off x="2435978" y="5000795"/>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6" name="矩形 25">
            <a:extLst>
              <a:ext uri="{FF2B5EF4-FFF2-40B4-BE49-F238E27FC236}">
                <a16:creationId xmlns:a16="http://schemas.microsoft.com/office/drawing/2014/main" id="{DE3C6F89-FBCE-42FE-80B5-D4D24B33E6F8}"/>
              </a:ext>
            </a:extLst>
          </p:cNvPr>
          <p:cNvSpPr/>
          <p:nvPr/>
        </p:nvSpPr>
        <p:spPr>
          <a:xfrm>
            <a:off x="2435978" y="5581374"/>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圆角矩形 18">
            <a:extLst>
              <a:ext uri="{FF2B5EF4-FFF2-40B4-BE49-F238E27FC236}">
                <a16:creationId xmlns:a16="http://schemas.microsoft.com/office/drawing/2014/main" id="{EC5CEB33-2D8A-4A49-BF94-6573B95F838B}"/>
              </a:ext>
            </a:extLst>
          </p:cNvPr>
          <p:cNvSpPr/>
          <p:nvPr/>
        </p:nvSpPr>
        <p:spPr>
          <a:xfrm>
            <a:off x="7015236" y="4986281"/>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8" name="矩形 27">
            <a:extLst>
              <a:ext uri="{FF2B5EF4-FFF2-40B4-BE49-F238E27FC236}">
                <a16:creationId xmlns:a16="http://schemas.microsoft.com/office/drawing/2014/main" id="{03147269-2FC6-4630-8371-AAA48C2D9002}"/>
              </a:ext>
            </a:extLst>
          </p:cNvPr>
          <p:cNvSpPr/>
          <p:nvPr/>
        </p:nvSpPr>
        <p:spPr>
          <a:xfrm>
            <a:off x="7015236" y="5566860"/>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802110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inVertical)">
                                          <p:cBhvr>
                                            <p:cTn id="15" dur="500"/>
                                            <p:tgtEl>
                                              <p:spTgt spid="23"/>
                                            </p:tgtEl>
                                          </p:cBhvr>
                                        </p:animEffect>
                                      </p:childTnLst>
                                    </p:cTn>
                                  </p:par>
                                </p:childTnLst>
                              </p:cTn>
                            </p:par>
                            <p:par>
                              <p:cTn id="16" fill="hold">
                                <p:stCondLst>
                                  <p:cond delay="2000"/>
                                </p:stCondLst>
                                <p:childTnLst>
                                  <p:par>
                                    <p:cTn id="17" presetID="2" presetClass="entr" presetSubtype="8" fill="hold" grpId="0" nodeType="afterEffect" p14:presetBounceEnd="44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44000">
                                          <p:cBhvr additive="base">
                                            <p:cTn id="19"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3000"/>
                                </p:stCondLst>
                                <p:childTnLst>
                                  <p:par>
                                    <p:cTn id="26" presetID="2" presetClass="entr" presetSubtype="8" fill="hold" grpId="0" nodeType="afterEffect" p14:presetBounceEnd="44000">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14:bounceEnd="44000">
                                          <p:cBhvr additive="base">
                                            <p:cTn id="28" dur="500" fill="hold"/>
                                            <p:tgtEl>
                                              <p:spTgt spid="27"/>
                                            </p:tgtEl>
                                            <p:attrNameLst>
                                              <p:attrName>ppt_x</p:attrName>
                                            </p:attrNameLst>
                                          </p:cBhvr>
                                          <p:tavLst>
                                            <p:tav tm="0">
                                              <p:val>
                                                <p:strVal val="0-#ppt_w/2"/>
                                              </p:val>
                                            </p:tav>
                                            <p:tav tm="100000">
                                              <p:val>
                                                <p:strVal val="#ppt_x"/>
                                              </p:val>
                                            </p:tav>
                                          </p:tavLst>
                                        </p:anim>
                                        <p:anim calcmode="lin" valueType="num" p14:bounceEnd="44000">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6" grpId="0"/>
          <p:bldP spid="27" grpId="0" animBg="1"/>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inVertical)">
                                          <p:cBhvr>
                                            <p:cTn id="15" dur="500"/>
                                            <p:tgtEl>
                                              <p:spTgt spid="23"/>
                                            </p:tgtEl>
                                          </p:cBhvr>
                                        </p:animEffect>
                                      </p:childTnLst>
                                    </p:cTn>
                                  </p:par>
                                </p:childTnLst>
                              </p:cTn>
                            </p:par>
                            <p:par>
                              <p:cTn id="16" fill="hold">
                                <p:stCondLst>
                                  <p:cond delay="2000"/>
                                </p:stCondLst>
                                <p:childTnLst>
                                  <p:par>
                                    <p:cTn id="17" presetID="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3000"/>
                                </p:stCondLst>
                                <p:childTnLst>
                                  <p:par>
                                    <p:cTn id="26" presetID="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6" grpId="0"/>
          <p:bldP spid="27" grpId="0" animBg="1"/>
          <p:bldP spid="2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gn="r"/>
            <a:r>
              <a:rPr lang="zh-CN" altLang="en-US" dirty="0"/>
              <a:t>企业现代化建设永远在路上</a:t>
            </a:r>
          </a:p>
        </p:txBody>
      </p:sp>
      <p:sp>
        <p:nvSpPr>
          <p:cNvPr id="2" name="文本占位符 1"/>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9" name="矩形 2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0FF0B1F0-7734-4032-868D-A1746C550CF5}"/>
              </a:ext>
            </a:extLst>
          </p:cNvPr>
          <p:cNvSpPr/>
          <p:nvPr/>
        </p:nvSpPr>
        <p:spPr>
          <a:xfrm>
            <a:off x="479425"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2" name="矩形 31">
            <a:extLst>
              <a:ext uri="{FF2B5EF4-FFF2-40B4-BE49-F238E27FC236}">
                <a16:creationId xmlns:a16="http://schemas.microsoft.com/office/drawing/2014/main" id="{42094E2F-5171-4DF8-AD5C-494D87EF90AF}"/>
              </a:ext>
            </a:extLst>
          </p:cNvPr>
          <p:cNvSpPr/>
          <p:nvPr/>
        </p:nvSpPr>
        <p:spPr>
          <a:xfrm>
            <a:off x="4392612"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3" name="矩形 32">
            <a:extLst>
              <a:ext uri="{FF2B5EF4-FFF2-40B4-BE49-F238E27FC236}">
                <a16:creationId xmlns:a16="http://schemas.microsoft.com/office/drawing/2014/main" id="{C1018AF1-A833-4B30-929C-30BA0CFCBF0E}"/>
              </a:ext>
            </a:extLst>
          </p:cNvPr>
          <p:cNvSpPr/>
          <p:nvPr/>
        </p:nvSpPr>
        <p:spPr>
          <a:xfrm>
            <a:off x="8305799"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34" name="组合 33">
            <a:extLst>
              <a:ext uri="{FF2B5EF4-FFF2-40B4-BE49-F238E27FC236}">
                <a16:creationId xmlns:a16="http://schemas.microsoft.com/office/drawing/2014/main" id="{0D3C130A-0BD0-498E-8414-6C2E0AECB0D2}"/>
              </a:ext>
            </a:extLst>
          </p:cNvPr>
          <p:cNvGrpSpPr/>
          <p:nvPr/>
        </p:nvGrpSpPr>
        <p:grpSpPr>
          <a:xfrm>
            <a:off x="596138" y="2141920"/>
            <a:ext cx="531748" cy="476377"/>
            <a:chOff x="596139" y="2098611"/>
            <a:chExt cx="531748" cy="476377"/>
          </a:xfrm>
        </p:grpSpPr>
        <p:sp>
          <p:nvSpPr>
            <p:cNvPr id="35" name="椭圆 34">
              <a:extLst>
                <a:ext uri="{FF2B5EF4-FFF2-40B4-BE49-F238E27FC236}">
                  <a16:creationId xmlns:a16="http://schemas.microsoft.com/office/drawing/2014/main" id="{B747CE2F-1A70-4798-B643-565E52503E51}"/>
                </a:ext>
              </a:extLst>
            </p:cNvPr>
            <p:cNvSpPr/>
            <p:nvPr/>
          </p:nvSpPr>
          <p:spPr>
            <a:xfrm>
              <a:off x="623825"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36" name="文本框 35">
              <a:extLst>
                <a:ext uri="{FF2B5EF4-FFF2-40B4-BE49-F238E27FC236}">
                  <a16:creationId xmlns:a16="http://schemas.microsoft.com/office/drawing/2014/main" id="{092D3B42-1FA6-4F7E-BE9B-2999BE3D6E7E}"/>
                </a:ext>
              </a:extLst>
            </p:cNvPr>
            <p:cNvSpPr txBox="1"/>
            <p:nvPr/>
          </p:nvSpPr>
          <p:spPr>
            <a:xfrm>
              <a:off x="596139" y="2152133"/>
              <a:ext cx="531748" cy="369332"/>
            </a:xfrm>
            <a:prstGeom prst="rect">
              <a:avLst/>
            </a:prstGeom>
            <a:noFill/>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01</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sp>
        <p:nvSpPr>
          <p:cNvPr id="37" name="矩形 36">
            <a:extLst>
              <a:ext uri="{FF2B5EF4-FFF2-40B4-BE49-F238E27FC236}">
                <a16:creationId xmlns:a16="http://schemas.microsoft.com/office/drawing/2014/main" id="{2E154AA2-1959-48A7-9323-09D354A74585}"/>
              </a:ext>
            </a:extLst>
          </p:cNvPr>
          <p:cNvSpPr/>
          <p:nvPr/>
        </p:nvSpPr>
        <p:spPr>
          <a:xfrm>
            <a:off x="479424"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id="{DF2CBA1E-8A59-4BA4-8DF3-CDA085DB3054}"/>
              </a:ext>
            </a:extLst>
          </p:cNvPr>
          <p:cNvSpPr/>
          <p:nvPr/>
        </p:nvSpPr>
        <p:spPr>
          <a:xfrm>
            <a:off x="4392612"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id="{BA91F768-B32D-4DEB-92D5-076DFE2EE177}"/>
              </a:ext>
            </a:extLst>
          </p:cNvPr>
          <p:cNvSpPr/>
          <p:nvPr/>
        </p:nvSpPr>
        <p:spPr>
          <a:xfrm>
            <a:off x="8305800"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nvGrpSpPr>
          <p:cNvPr id="40" name="组合 39">
            <a:extLst>
              <a:ext uri="{FF2B5EF4-FFF2-40B4-BE49-F238E27FC236}">
                <a16:creationId xmlns:a16="http://schemas.microsoft.com/office/drawing/2014/main" id="{32BAF23A-7AD6-46E3-A50D-56FFA7AA560D}"/>
              </a:ext>
            </a:extLst>
          </p:cNvPr>
          <p:cNvGrpSpPr/>
          <p:nvPr/>
        </p:nvGrpSpPr>
        <p:grpSpPr>
          <a:xfrm>
            <a:off x="4536946" y="2141920"/>
            <a:ext cx="531748" cy="476377"/>
            <a:chOff x="4536947" y="2098611"/>
            <a:chExt cx="531748" cy="476377"/>
          </a:xfrm>
        </p:grpSpPr>
        <p:sp>
          <p:nvSpPr>
            <p:cNvPr id="41" name="椭圆 40">
              <a:extLst>
                <a:ext uri="{FF2B5EF4-FFF2-40B4-BE49-F238E27FC236}">
                  <a16:creationId xmlns:a16="http://schemas.microsoft.com/office/drawing/2014/main" id="{A77DF583-3D4E-475C-AA06-09CA501F16E8}"/>
                </a:ext>
              </a:extLst>
            </p:cNvPr>
            <p:cNvSpPr/>
            <p:nvPr/>
          </p:nvSpPr>
          <p:spPr>
            <a:xfrm>
              <a:off x="4564633"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42" name="文本框 15">
              <a:extLst>
                <a:ext uri="{FF2B5EF4-FFF2-40B4-BE49-F238E27FC236}">
                  <a16:creationId xmlns:a16="http://schemas.microsoft.com/office/drawing/2014/main" id="{ECB83B34-B6E4-4ADC-BC63-A6EF17036280}"/>
                </a:ext>
              </a:extLst>
            </p:cNvPr>
            <p:cNvSpPr txBox="1"/>
            <p:nvPr/>
          </p:nvSpPr>
          <p:spPr>
            <a:xfrm>
              <a:off x="4536947" y="2152133"/>
              <a:ext cx="531748" cy="369332"/>
            </a:xfrm>
            <a:prstGeom prst="rect">
              <a:avLst/>
            </a:prstGeom>
            <a:noFill/>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02</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grpSp>
        <p:nvGrpSpPr>
          <p:cNvPr id="43" name="组合 42">
            <a:extLst>
              <a:ext uri="{FF2B5EF4-FFF2-40B4-BE49-F238E27FC236}">
                <a16:creationId xmlns:a16="http://schemas.microsoft.com/office/drawing/2014/main" id="{DA135C11-28EB-423C-BD08-94F393D82938}"/>
              </a:ext>
            </a:extLst>
          </p:cNvPr>
          <p:cNvGrpSpPr/>
          <p:nvPr/>
        </p:nvGrpSpPr>
        <p:grpSpPr>
          <a:xfrm>
            <a:off x="8477754" y="2141920"/>
            <a:ext cx="531748" cy="476377"/>
            <a:chOff x="8477755" y="2098611"/>
            <a:chExt cx="531748" cy="476377"/>
          </a:xfrm>
        </p:grpSpPr>
        <p:sp>
          <p:nvSpPr>
            <p:cNvPr id="44" name="椭圆 43">
              <a:extLst>
                <a:ext uri="{FF2B5EF4-FFF2-40B4-BE49-F238E27FC236}">
                  <a16:creationId xmlns:a16="http://schemas.microsoft.com/office/drawing/2014/main" id="{3F62A682-1D17-47B7-87F2-E8E3F9BB072F}"/>
                </a:ext>
              </a:extLst>
            </p:cNvPr>
            <p:cNvSpPr/>
            <p:nvPr/>
          </p:nvSpPr>
          <p:spPr>
            <a:xfrm>
              <a:off x="8505441"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45" name="文本框 16">
              <a:extLst>
                <a:ext uri="{FF2B5EF4-FFF2-40B4-BE49-F238E27FC236}">
                  <a16:creationId xmlns:a16="http://schemas.microsoft.com/office/drawing/2014/main" id="{4915F282-82A3-4A7B-90B6-846A9AE5BE1A}"/>
                </a:ext>
              </a:extLst>
            </p:cNvPr>
            <p:cNvSpPr txBox="1"/>
            <p:nvPr/>
          </p:nvSpPr>
          <p:spPr>
            <a:xfrm>
              <a:off x="8477755" y="2152133"/>
              <a:ext cx="531748" cy="369332"/>
            </a:xfrm>
            <a:prstGeom prst="rect">
              <a:avLst/>
            </a:prstGeom>
            <a:noFill/>
            <a:effectLst/>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03</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sp>
        <p:nvSpPr>
          <p:cNvPr id="46" name="矩形 45">
            <a:extLst>
              <a:ext uri="{FF2B5EF4-FFF2-40B4-BE49-F238E27FC236}">
                <a16:creationId xmlns:a16="http://schemas.microsoft.com/office/drawing/2014/main" id="{9D210B6E-4BE3-4BD8-A9EB-7DCC458854DC}"/>
              </a:ext>
            </a:extLst>
          </p:cNvPr>
          <p:cNvSpPr/>
          <p:nvPr/>
        </p:nvSpPr>
        <p:spPr>
          <a:xfrm flipH="1">
            <a:off x="596138"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7" name="矩形 46">
            <a:extLst>
              <a:ext uri="{FF2B5EF4-FFF2-40B4-BE49-F238E27FC236}">
                <a16:creationId xmlns:a16="http://schemas.microsoft.com/office/drawing/2014/main" id="{C25C95AF-A516-4879-9A34-1C938B44903E}"/>
              </a:ext>
            </a:extLst>
          </p:cNvPr>
          <p:cNvSpPr/>
          <p:nvPr/>
        </p:nvSpPr>
        <p:spPr>
          <a:xfrm flipH="1">
            <a:off x="4564633"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8" name="矩形 47">
            <a:extLst>
              <a:ext uri="{FF2B5EF4-FFF2-40B4-BE49-F238E27FC236}">
                <a16:creationId xmlns:a16="http://schemas.microsoft.com/office/drawing/2014/main" id="{17CF37BB-67E8-4AF0-BEDE-10C5AC1FCEE6}"/>
              </a:ext>
            </a:extLst>
          </p:cNvPr>
          <p:cNvSpPr/>
          <p:nvPr/>
        </p:nvSpPr>
        <p:spPr>
          <a:xfrm flipH="1">
            <a:off x="8533128"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9" name="任意多边形 24">
            <a:extLst>
              <a:ext uri="{FF2B5EF4-FFF2-40B4-BE49-F238E27FC236}">
                <a16:creationId xmlns:a16="http://schemas.microsoft.com/office/drawing/2014/main" id="{6FA6EAB4-9FBD-46EC-B0BD-58D4738B66B8}"/>
              </a:ext>
            </a:extLst>
          </p:cNvPr>
          <p:cNvSpPr/>
          <p:nvPr/>
        </p:nvSpPr>
        <p:spPr>
          <a:xfrm rot="2700000">
            <a:off x="3442205" y="2265670"/>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0" name="任意多边形 25">
            <a:extLst>
              <a:ext uri="{FF2B5EF4-FFF2-40B4-BE49-F238E27FC236}">
                <a16:creationId xmlns:a16="http://schemas.microsoft.com/office/drawing/2014/main" id="{ED7BA689-91B2-4BD4-8860-4C09EEBAB95A}"/>
              </a:ext>
            </a:extLst>
          </p:cNvPr>
          <p:cNvSpPr/>
          <p:nvPr/>
        </p:nvSpPr>
        <p:spPr>
          <a:xfrm rot="2700000">
            <a:off x="7359128" y="2265671"/>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1" name="任意多边形 26">
            <a:extLst>
              <a:ext uri="{FF2B5EF4-FFF2-40B4-BE49-F238E27FC236}">
                <a16:creationId xmlns:a16="http://schemas.microsoft.com/office/drawing/2014/main" id="{04614E88-6FDA-4052-977C-44128FE9623E}"/>
              </a:ext>
            </a:extLst>
          </p:cNvPr>
          <p:cNvSpPr/>
          <p:nvPr/>
        </p:nvSpPr>
        <p:spPr>
          <a:xfrm rot="2700000">
            <a:off x="11276051" y="2265672"/>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2" name="文本框 32">
            <a:extLst>
              <a:ext uri="{FF2B5EF4-FFF2-40B4-BE49-F238E27FC236}">
                <a16:creationId xmlns:a16="http://schemas.microsoft.com/office/drawing/2014/main" id="{A875827A-DFCE-482E-9B13-57211CC88DA3}"/>
              </a:ext>
            </a:extLst>
          </p:cNvPr>
          <p:cNvSpPr txBox="1"/>
          <p:nvPr/>
        </p:nvSpPr>
        <p:spPr>
          <a:xfrm flipH="1">
            <a:off x="1175656"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id="{A8949057-8922-4BBC-9224-28A868599A83}"/>
              </a:ext>
            </a:extLst>
          </p:cNvPr>
          <p:cNvSpPr txBox="1"/>
          <p:nvPr/>
        </p:nvSpPr>
        <p:spPr>
          <a:xfrm flipH="1">
            <a:off x="5092579"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a16="http://schemas.microsoft.com/office/drawing/2014/main" id="{BD0F9B78-1A0C-4F9B-891D-2E7DE83D9547}"/>
              </a:ext>
            </a:extLst>
          </p:cNvPr>
          <p:cNvSpPr txBox="1"/>
          <p:nvPr/>
        </p:nvSpPr>
        <p:spPr>
          <a:xfrm flipH="1">
            <a:off x="9009502"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5" name="矩形 54">
            <a:extLst>
              <a:ext uri="{FF2B5EF4-FFF2-40B4-BE49-F238E27FC236}">
                <a16:creationId xmlns:a16="http://schemas.microsoft.com/office/drawing/2014/main" id="{FE01A51D-F355-420C-95B0-660B6CAA9ADE}"/>
              </a:ext>
            </a:extLst>
          </p:cNvPr>
          <p:cNvSpPr/>
          <p:nvPr/>
        </p:nvSpPr>
        <p:spPr>
          <a:xfrm>
            <a:off x="623824" y="3752700"/>
            <a:ext cx="3129024" cy="2128292"/>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a16="http://schemas.microsoft.com/office/drawing/2014/main" id="{D9D0863D-241C-443C-97BD-8E4B332354C4}"/>
              </a:ext>
            </a:extLst>
          </p:cNvPr>
          <p:cNvSpPr/>
          <p:nvPr/>
        </p:nvSpPr>
        <p:spPr>
          <a:xfrm>
            <a:off x="4516462" y="3752700"/>
            <a:ext cx="3129024" cy="2128292"/>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a:extLst>
              <a:ext uri="{FF2B5EF4-FFF2-40B4-BE49-F238E27FC236}">
                <a16:creationId xmlns:a16="http://schemas.microsoft.com/office/drawing/2014/main" id="{01B597D9-EC56-46F2-8C46-1CB171CCB4DB}"/>
              </a:ext>
            </a:extLst>
          </p:cNvPr>
          <p:cNvSpPr/>
          <p:nvPr/>
        </p:nvSpPr>
        <p:spPr>
          <a:xfrm>
            <a:off x="8444674" y="3752700"/>
            <a:ext cx="3129024" cy="2128292"/>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23761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par>
                                <p:cTn id="12" presetID="22" presetClass="entr" presetSubtype="8" fill="hold" grpId="0" nodeType="withEffect">
                                  <p:stCondLst>
                                    <p:cond delay="20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par>
                                <p:cTn id="15" presetID="22" presetClass="entr" presetSubtype="8" fill="hold" grpId="0" nodeType="withEffect">
                                  <p:stCondLst>
                                    <p:cond delay="40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900"/>
                            </p:stCondLst>
                            <p:childTnLst>
                              <p:par>
                                <p:cTn id="19" presetID="21"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heel(1)">
                                      <p:cBhvr>
                                        <p:cTn id="21" dur="500"/>
                                        <p:tgtEl>
                                          <p:spTgt spid="37"/>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heel(1)">
                                      <p:cBhvr>
                                        <p:cTn id="24" dur="500"/>
                                        <p:tgtEl>
                                          <p:spTgt spid="38"/>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heel(1)">
                                      <p:cBhvr>
                                        <p:cTn id="27" dur="500"/>
                                        <p:tgtEl>
                                          <p:spTgt spid="39"/>
                                        </p:tgtEl>
                                      </p:cBhvr>
                                    </p:animEffect>
                                  </p:childTnLst>
                                </p:cTn>
                              </p:par>
                            </p:childTnLst>
                          </p:cTn>
                        </p:par>
                        <p:par>
                          <p:cTn id="28" fill="hold">
                            <p:stCondLst>
                              <p:cond delay="2400"/>
                            </p:stCondLst>
                            <p:childTnLst>
                              <p:par>
                                <p:cTn id="29" presetID="53" presetClass="entr" presetSubtype="16"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2900"/>
                            </p:stCondLst>
                            <p:childTnLst>
                              <p:par>
                                <p:cTn id="35" presetID="53" presetClass="entr" presetSubtype="16" fill="hold" grpId="0" nodeType="afterEffect">
                                  <p:stCondLst>
                                    <p:cond delay="0"/>
                                  </p:stCondLst>
                                  <p:iterate type="lt">
                                    <p:tmPct val="5057"/>
                                  </p:iterate>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par>
                          <p:cTn id="43" fill="hold">
                            <p:stCondLst>
                              <p:cond delay="3501"/>
                            </p:stCondLst>
                            <p:childTnLst>
                              <p:par>
                                <p:cTn id="44" presetID="53" presetClass="entr" presetSubtype="16"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childTnLst>
                          </p:cTn>
                        </p:par>
                        <p:par>
                          <p:cTn id="49" fill="hold">
                            <p:stCondLst>
                              <p:cond delay="4001"/>
                            </p:stCondLst>
                            <p:childTnLst>
                              <p:par>
                                <p:cTn id="50" presetID="53" presetClass="entr" presetSubtype="16" fill="hold" grpId="0" nodeType="afterEffect">
                                  <p:stCondLst>
                                    <p:cond delay="0"/>
                                  </p:stCondLst>
                                  <p:iterate type="lt">
                                    <p:tmPct val="5057"/>
                                  </p:iterate>
                                  <p:childTnLst>
                                    <p:set>
                                      <p:cBhvr>
                                        <p:cTn id="51" dur="1" fill="hold">
                                          <p:stCondLst>
                                            <p:cond delay="0"/>
                                          </p:stCondLst>
                                        </p:cTn>
                                        <p:tgtEl>
                                          <p:spTgt spid="53"/>
                                        </p:tgtEl>
                                        <p:attrNameLst>
                                          <p:attrName>style.visibility</p:attrName>
                                        </p:attrNameLst>
                                      </p:cBhvr>
                                      <p:to>
                                        <p:strVal val="visible"/>
                                      </p:to>
                                    </p:set>
                                    <p:anim calcmode="lin" valueType="num">
                                      <p:cBhvr>
                                        <p:cTn id="52" dur="500" fill="hold"/>
                                        <p:tgtEl>
                                          <p:spTgt spid="53"/>
                                        </p:tgtEl>
                                        <p:attrNameLst>
                                          <p:attrName>ppt_w</p:attrName>
                                        </p:attrNameLst>
                                      </p:cBhvr>
                                      <p:tavLst>
                                        <p:tav tm="0">
                                          <p:val>
                                            <p:fltVal val="0"/>
                                          </p:val>
                                        </p:tav>
                                        <p:tav tm="100000">
                                          <p:val>
                                            <p:strVal val="#ppt_w"/>
                                          </p:val>
                                        </p:tav>
                                      </p:tavLst>
                                    </p:anim>
                                    <p:anim calcmode="lin" valueType="num">
                                      <p:cBhvr>
                                        <p:cTn id="53" dur="500" fill="hold"/>
                                        <p:tgtEl>
                                          <p:spTgt spid="53"/>
                                        </p:tgtEl>
                                        <p:attrNameLst>
                                          <p:attrName>ppt_h</p:attrName>
                                        </p:attrNameLst>
                                      </p:cBhvr>
                                      <p:tavLst>
                                        <p:tav tm="0">
                                          <p:val>
                                            <p:fltVal val="0"/>
                                          </p:val>
                                        </p:tav>
                                        <p:tav tm="100000">
                                          <p:val>
                                            <p:strVal val="#ppt_h"/>
                                          </p:val>
                                        </p:tav>
                                      </p:tavLst>
                                    </p:anim>
                                    <p:animEffect transition="in" filter="fade">
                                      <p:cBhvr>
                                        <p:cTn id="54" dur="500"/>
                                        <p:tgtEl>
                                          <p:spTgt spid="5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childTnLst>
                          </p:cTn>
                        </p:par>
                        <p:par>
                          <p:cTn id="58" fill="hold">
                            <p:stCondLst>
                              <p:cond delay="4602"/>
                            </p:stCondLst>
                            <p:childTnLst>
                              <p:par>
                                <p:cTn id="59" presetID="53" presetClass="entr" presetSubtype="16"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5102"/>
                            </p:stCondLst>
                            <p:childTnLst>
                              <p:par>
                                <p:cTn id="65" presetID="53" presetClass="entr" presetSubtype="16" fill="hold" grpId="0" nodeType="afterEffect">
                                  <p:stCondLst>
                                    <p:cond delay="0"/>
                                  </p:stCondLst>
                                  <p:iterate type="lt">
                                    <p:tmPct val="5057"/>
                                  </p:iterate>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childTnLst>
                          </p:cTn>
                        </p:par>
                        <p:par>
                          <p:cTn id="73" fill="hold">
                            <p:stCondLst>
                              <p:cond delay="5703"/>
                            </p:stCondLst>
                            <p:childTnLst>
                              <p:par>
                                <p:cTn id="74" presetID="10" presetClass="entr" presetSubtype="0"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childTnLst>
                          </p:cTn>
                        </p:par>
                        <p:par>
                          <p:cTn id="77" fill="hold">
                            <p:stCondLst>
                              <p:cond delay="6203"/>
                            </p:stCondLst>
                            <p:childTnLst>
                              <p:par>
                                <p:cTn id="78" presetID="10" presetClass="entr" presetSubtype="0" fill="hold" grpId="0"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500"/>
                                        <p:tgtEl>
                                          <p:spTgt spid="56"/>
                                        </p:tgtEl>
                                      </p:cBhvr>
                                    </p:animEffect>
                                  </p:childTnLst>
                                </p:cTn>
                              </p:par>
                            </p:childTnLst>
                          </p:cTn>
                        </p:par>
                        <p:par>
                          <p:cTn id="81" fill="hold">
                            <p:stCondLst>
                              <p:cond delay="6703"/>
                            </p:stCondLst>
                            <p:childTnLst>
                              <p:par>
                                <p:cTn id="82" presetID="10" presetClass="entr" presetSubtype="0"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fade">
                                      <p:cBhvr>
                                        <p:cTn id="8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7" grpId="0" animBg="1"/>
      <p:bldP spid="38" grpId="0" animBg="1"/>
      <p:bldP spid="39" grpId="0" animBg="1"/>
      <p:bldP spid="46" grpId="0"/>
      <p:bldP spid="47" grpId="0"/>
      <p:bldP spid="48" grpId="0"/>
      <p:bldP spid="52" grpId="0"/>
      <p:bldP spid="53" grpId="0"/>
      <p:bldP spid="54" grpId="0"/>
      <p:bldP spid="55" grpId="0" animBg="1"/>
      <p:bldP spid="56" grpId="0" animBg="1"/>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chemeClr val="tx1">
                      <a:lumMod val="65000"/>
                      <a:lumOff val="35000"/>
                    </a:schemeClr>
                  </a:solidFill>
                  <a:latin typeface="Century Gothic" panose="020B0502020202020204" pitchFamily="34" charset="0"/>
                  <a:cs typeface="+mn-ea"/>
                  <a:sym typeface="+mn-lt"/>
                </a:rPr>
                <a:t>02</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809303" y="2514238"/>
            <a:ext cx="2031325"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solidFill>
                  <a:schemeClr val="tx1"/>
                </a:solidFill>
              </a:rPr>
              <a:t>目标</a:t>
            </a:r>
            <a:r>
              <a:rPr lang="zh-CN" altLang="en-US" dirty="0">
                <a:solidFill>
                  <a:schemeClr val="accent2"/>
                </a:solidFill>
              </a:rPr>
              <a:t>管理</a:t>
            </a:r>
          </a:p>
        </p:txBody>
      </p:sp>
      <p:sp>
        <p:nvSpPr>
          <p:cNvPr id="25" name="文本框 24"/>
          <p:cNvSpPr txBox="1"/>
          <p:nvPr/>
        </p:nvSpPr>
        <p:spPr>
          <a:xfrm>
            <a:off x="680930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686645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82308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各项工作达标情况分析</a:t>
            </a:r>
            <a:endParaRPr lang="en-US" altLang="zh-CN" sz="900" dirty="0">
              <a:solidFill>
                <a:srgbClr val="000000">
                  <a:lumMod val="50000"/>
                  <a:lumOff val="50000"/>
                </a:srgbClr>
              </a:solidFill>
              <a:latin typeface="微软雅黑"/>
            </a:endParaRPr>
          </a:p>
        </p:txBody>
      </p:sp>
      <p:sp>
        <p:nvSpPr>
          <p:cNvPr id="28" name="文本框 27"/>
          <p:cNvSpPr txBox="1"/>
          <p:nvPr/>
        </p:nvSpPr>
        <p:spPr>
          <a:xfrm>
            <a:off x="682308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重点项目工作完成情况</a:t>
            </a:r>
            <a:endParaRPr lang="en-US" altLang="zh-CN" sz="900" dirty="0">
              <a:solidFill>
                <a:srgbClr val="000000">
                  <a:lumMod val="50000"/>
                  <a:lumOff val="50000"/>
                </a:srgbClr>
              </a:solidFill>
              <a:latin typeface="微软雅黑"/>
            </a:endParaRPr>
          </a:p>
        </p:txBody>
      </p:sp>
      <p:sp>
        <p:nvSpPr>
          <p:cNvPr id="29" name="文本框 28"/>
          <p:cNvSpPr txBox="1"/>
          <p:nvPr/>
        </p:nvSpPr>
        <p:spPr>
          <a:xfrm>
            <a:off x="682308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其他已经完成工作任务</a:t>
            </a:r>
            <a:endParaRPr lang="en-US" altLang="zh-CN" sz="900" dirty="0">
              <a:solidFill>
                <a:srgbClr val="000000">
                  <a:lumMod val="50000"/>
                  <a:lumOff val="50000"/>
                </a:srgbClr>
              </a:solidFill>
              <a:latin typeface="微软雅黑"/>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9088209"/>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各项工作达标情况分析</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31" name="Rectangle 7"/>
          <p:cNvSpPr/>
          <p:nvPr/>
        </p:nvSpPr>
        <p:spPr>
          <a:xfrm>
            <a:off x="8351142" y="4770985"/>
            <a:ext cx="3035445" cy="520784"/>
          </a:xfrm>
          <a:prstGeom prst="rect">
            <a:avLst/>
          </a:prstGeom>
        </p:spPr>
        <p:txBody>
          <a:bodyPr wrap="square">
            <a:spAutoFit/>
          </a:bodyPr>
          <a:lstStyle/>
          <a:p>
            <a:pPr>
              <a:lnSpc>
                <a:spcPct val="120000"/>
              </a:lnSpc>
            </a:pPr>
            <a:r>
              <a:rPr lang="id-ID" sz="1200" dirty="0">
                <a:solidFill>
                  <a:schemeClr val="bg1">
                    <a:lumMod val="65000"/>
                  </a:schemeClr>
                </a:solidFill>
                <a:cs typeface="+mn-ea"/>
                <a:sym typeface="+mn-lt"/>
              </a:rPr>
              <a:t>quis nostrud exerci tation ullamcorper suscipit lobortis nisl</a:t>
            </a:r>
            <a:endParaRPr lang="en-US" sz="1200" dirty="0">
              <a:solidFill>
                <a:schemeClr val="bg1">
                  <a:lumMod val="65000"/>
                </a:schemeClr>
              </a:solidFill>
              <a:cs typeface="+mn-ea"/>
              <a:sym typeface="+mn-lt"/>
            </a:endParaRPr>
          </a:p>
        </p:txBody>
      </p:sp>
      <p:sp>
        <p:nvSpPr>
          <p:cNvPr id="32" name="Rectangle 8"/>
          <p:cNvSpPr/>
          <p:nvPr/>
        </p:nvSpPr>
        <p:spPr>
          <a:xfrm>
            <a:off x="8345916" y="4434307"/>
            <a:ext cx="2653321" cy="368049"/>
          </a:xfrm>
          <a:prstGeom prst="rect">
            <a:avLst/>
          </a:prstGeom>
        </p:spPr>
        <p:txBody>
          <a:bodyPr wrap="square">
            <a:spAutoFit/>
          </a:bodyPr>
          <a:lstStyle/>
          <a:p>
            <a:pPr>
              <a:lnSpc>
                <a:spcPct val="120000"/>
              </a:lnSpc>
            </a:pPr>
            <a:r>
              <a:rPr lang="zh-CN" altLang="en-US" sz="1600">
                <a:solidFill>
                  <a:schemeClr val="tx1">
                    <a:lumMod val="65000"/>
                    <a:lumOff val="35000"/>
                  </a:schemeClr>
                </a:solidFill>
                <a:latin typeface="Century Gothic" panose="020B0502020202020204" pitchFamily="34" charset="0"/>
                <a:cs typeface="+mn-ea"/>
                <a:sym typeface="+mn-lt"/>
              </a:rPr>
              <a:t>在这里添加您的标题</a:t>
            </a:r>
            <a:endParaRPr lang="en-US" sz="1600" dirty="0">
              <a:solidFill>
                <a:schemeClr val="tx1">
                  <a:lumMod val="65000"/>
                  <a:lumOff val="35000"/>
                </a:schemeClr>
              </a:solidFill>
              <a:cs typeface="+mn-ea"/>
              <a:sym typeface="+mn-lt"/>
            </a:endParaRPr>
          </a:p>
        </p:txBody>
      </p:sp>
      <p:sp>
        <p:nvSpPr>
          <p:cNvPr id="33" name="Rectangle 9"/>
          <p:cNvSpPr/>
          <p:nvPr/>
        </p:nvSpPr>
        <p:spPr>
          <a:xfrm>
            <a:off x="8351142" y="5825165"/>
            <a:ext cx="3035445" cy="520784"/>
          </a:xfrm>
          <a:prstGeom prst="rect">
            <a:avLst/>
          </a:prstGeom>
        </p:spPr>
        <p:txBody>
          <a:bodyPr wrap="square">
            <a:spAutoFit/>
          </a:bodyPr>
          <a:lstStyle/>
          <a:p>
            <a:pPr>
              <a:lnSpc>
                <a:spcPct val="120000"/>
              </a:lnSpc>
            </a:pPr>
            <a:r>
              <a:rPr lang="id-ID" sz="1200" dirty="0">
                <a:solidFill>
                  <a:schemeClr val="bg1">
                    <a:lumMod val="65000"/>
                  </a:schemeClr>
                </a:solidFill>
                <a:cs typeface="+mn-ea"/>
                <a:sym typeface="+mn-lt"/>
              </a:rPr>
              <a:t>quis nostrud exerci tation ullamcorper suscipit lobortis nisl</a:t>
            </a:r>
            <a:endParaRPr lang="en-US" sz="1200" dirty="0">
              <a:solidFill>
                <a:schemeClr val="bg1">
                  <a:lumMod val="65000"/>
                </a:schemeClr>
              </a:solidFill>
              <a:cs typeface="+mn-ea"/>
              <a:sym typeface="+mn-lt"/>
            </a:endParaRPr>
          </a:p>
        </p:txBody>
      </p:sp>
      <p:sp>
        <p:nvSpPr>
          <p:cNvPr id="34" name="Rectangle 10"/>
          <p:cNvSpPr/>
          <p:nvPr/>
        </p:nvSpPr>
        <p:spPr>
          <a:xfrm>
            <a:off x="8345916" y="5488487"/>
            <a:ext cx="2208429" cy="368049"/>
          </a:xfrm>
          <a:prstGeom prst="rect">
            <a:avLst/>
          </a:prstGeom>
        </p:spPr>
        <p:txBody>
          <a:bodyPr wrap="square">
            <a:spAutoFit/>
          </a:bodyPr>
          <a:lstStyle/>
          <a:p>
            <a:pPr>
              <a:lnSpc>
                <a:spcPct val="120000"/>
              </a:lnSpc>
            </a:pPr>
            <a:r>
              <a:rPr lang="zh-CN" altLang="en-US" sz="1600">
                <a:solidFill>
                  <a:schemeClr val="tx1">
                    <a:lumMod val="65000"/>
                    <a:lumOff val="35000"/>
                  </a:schemeClr>
                </a:solidFill>
                <a:latin typeface="Century Gothic" panose="020B0502020202020204" pitchFamily="34" charset="0"/>
                <a:cs typeface="+mn-ea"/>
                <a:sym typeface="+mn-lt"/>
              </a:rPr>
              <a:t>在这里添加您的标题</a:t>
            </a:r>
            <a:endParaRPr lang="en-US" sz="1600" dirty="0">
              <a:solidFill>
                <a:schemeClr val="tx1">
                  <a:lumMod val="65000"/>
                  <a:lumOff val="35000"/>
                </a:schemeClr>
              </a:solidFill>
              <a:cs typeface="+mn-ea"/>
              <a:sym typeface="+mn-lt"/>
            </a:endParaRPr>
          </a:p>
        </p:txBody>
      </p:sp>
      <p:grpSp>
        <p:nvGrpSpPr>
          <p:cNvPr id="35" name="Group 11"/>
          <p:cNvGrpSpPr/>
          <p:nvPr/>
        </p:nvGrpSpPr>
        <p:grpSpPr>
          <a:xfrm>
            <a:off x="7774416" y="5488487"/>
            <a:ext cx="514350" cy="514350"/>
            <a:chOff x="3912579" y="5109748"/>
            <a:chExt cx="514350" cy="514350"/>
          </a:xfrm>
        </p:grpSpPr>
        <p:sp>
          <p:nvSpPr>
            <p:cNvPr id="36" name="Oval 12"/>
            <p:cNvSpPr/>
            <p:nvPr/>
          </p:nvSpPr>
          <p:spPr>
            <a:xfrm>
              <a:off x="3912579" y="5109748"/>
              <a:ext cx="514350" cy="514350"/>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37" name="Group 13"/>
            <p:cNvGrpSpPr/>
            <p:nvPr/>
          </p:nvGrpSpPr>
          <p:grpSpPr>
            <a:xfrm>
              <a:off x="4043217" y="5257121"/>
              <a:ext cx="261029" cy="219603"/>
              <a:chOff x="5356342" y="3093565"/>
              <a:chExt cx="465138" cy="391319"/>
            </a:xfrm>
            <a:solidFill>
              <a:schemeClr val="bg1"/>
            </a:solidFill>
          </p:grpSpPr>
          <p:sp>
            <p:nvSpPr>
              <p:cNvPr id="38"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9"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0"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41" name="Group 17"/>
          <p:cNvGrpSpPr/>
          <p:nvPr/>
        </p:nvGrpSpPr>
        <p:grpSpPr>
          <a:xfrm>
            <a:off x="7774416" y="4434307"/>
            <a:ext cx="514350" cy="514350"/>
            <a:chOff x="3912579" y="3730937"/>
            <a:chExt cx="514350" cy="514350"/>
          </a:xfrm>
        </p:grpSpPr>
        <p:sp>
          <p:nvSpPr>
            <p:cNvPr id="42" name="Oval 18"/>
            <p:cNvSpPr/>
            <p:nvPr/>
          </p:nvSpPr>
          <p:spPr>
            <a:xfrm>
              <a:off x="3912579" y="3730937"/>
              <a:ext cx="514350" cy="514350"/>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3" name="AutoShape 135"/>
            <p:cNvSpPr>
              <a:spLocks/>
            </p:cNvSpPr>
            <p:nvPr/>
          </p:nvSpPr>
          <p:spPr bwMode="auto">
            <a:xfrm>
              <a:off x="4048712" y="3900487"/>
              <a:ext cx="261029" cy="179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sp>
        <p:nvSpPr>
          <p:cNvPr id="44" name="Rectangle 20"/>
          <p:cNvSpPr/>
          <p:nvPr/>
        </p:nvSpPr>
        <p:spPr>
          <a:xfrm>
            <a:off x="7135358" y="2109667"/>
            <a:ext cx="4657105" cy="1725088"/>
          </a:xfrm>
          <a:prstGeom prst="rect">
            <a:avLst/>
          </a:prstGeom>
        </p:spPr>
        <p:txBody>
          <a:bodyPr wrap="square">
            <a:spAutoFit/>
          </a:bodyPr>
          <a:lstStyle/>
          <a:p>
            <a:pPr>
              <a:lnSpc>
                <a:spcPct val="150000"/>
              </a:lnSpc>
            </a:pP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　　一年来，每做一项工作，哪怕是再怎么简单，没有朋友的支持是不行的，团队工作讲究的是协作，天下无难事只怕有心人。</a:t>
            </a:r>
            <a:r>
              <a:rPr lang="en-US" altLang="zh-CN"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后汉书</a:t>
            </a:r>
            <a:r>
              <a:rPr lang="en-US" altLang="zh-CN"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有云：志不求易，易不避难，我时常想，无论多么艰难的事情，只要大家都出一份力，献一份策，都会迎刃而解，我相信集体的力量是无穷大的，在一起工作的过程中，我注意沟通协作，完成了任务，又培养了感情。</a:t>
            </a:r>
            <a:endParaRPr lang="en-US" sz="1200" dirty="0">
              <a:solidFill>
                <a:schemeClr val="bg1">
                  <a:lumMod val="65000"/>
                </a:schemeClr>
              </a:solidFill>
              <a:cs typeface="+mn-ea"/>
              <a:sym typeface="+mn-lt"/>
            </a:endParaRPr>
          </a:p>
        </p:txBody>
      </p:sp>
      <p:cxnSp>
        <p:nvCxnSpPr>
          <p:cNvPr id="45" name="Straight Connector 4">
            <a:extLst>
              <a:ext uri="{FF2B5EF4-FFF2-40B4-BE49-F238E27FC236}">
                <a16:creationId xmlns:a16="http://schemas.microsoft.com/office/drawing/2014/main" id="{9F0F2988-6328-4E48-A244-D6DDE61B4D3C}"/>
              </a:ext>
            </a:extLst>
          </p:cNvPr>
          <p:cNvCxnSpPr>
            <a:cxnSpLocks noChangeShapeType="1"/>
          </p:cNvCxnSpPr>
          <p:nvPr/>
        </p:nvCxnSpPr>
        <p:spPr bwMode="auto">
          <a:xfrm flipH="1" flipV="1">
            <a:off x="3338391" y="3005543"/>
            <a:ext cx="943156" cy="464831"/>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46" name="Straight Connector 5">
            <a:extLst>
              <a:ext uri="{FF2B5EF4-FFF2-40B4-BE49-F238E27FC236}">
                <a16:creationId xmlns:a16="http://schemas.microsoft.com/office/drawing/2014/main" id="{03BBF474-3319-433C-8D46-3D5927589EE6}"/>
              </a:ext>
            </a:extLst>
          </p:cNvPr>
          <p:cNvCxnSpPr>
            <a:cxnSpLocks noChangeShapeType="1"/>
          </p:cNvCxnSpPr>
          <p:nvPr/>
        </p:nvCxnSpPr>
        <p:spPr bwMode="auto">
          <a:xfrm>
            <a:off x="1647487" y="1876348"/>
            <a:ext cx="3022069" cy="1654224"/>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47" name="Straight Connector 6">
            <a:extLst>
              <a:ext uri="{FF2B5EF4-FFF2-40B4-BE49-F238E27FC236}">
                <a16:creationId xmlns:a16="http://schemas.microsoft.com/office/drawing/2014/main" id="{E00CBB0C-E883-4DB6-A594-F3DB56BFD51B}"/>
              </a:ext>
            </a:extLst>
          </p:cNvPr>
          <p:cNvCxnSpPr>
            <a:cxnSpLocks noChangeShapeType="1"/>
            <a:endCxn id="51" idx="0"/>
          </p:cNvCxnSpPr>
          <p:nvPr/>
        </p:nvCxnSpPr>
        <p:spPr bwMode="auto">
          <a:xfrm flipH="1">
            <a:off x="2274842" y="4087392"/>
            <a:ext cx="2114315" cy="1536605"/>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48" name="Rounded Rectangle 7">
            <a:extLst>
              <a:ext uri="{FF2B5EF4-FFF2-40B4-BE49-F238E27FC236}">
                <a16:creationId xmlns:a16="http://schemas.microsoft.com/office/drawing/2014/main" id="{5659BF3C-D96B-4874-89B8-71362923045C}"/>
              </a:ext>
            </a:extLst>
          </p:cNvPr>
          <p:cNvSpPr/>
          <p:nvPr/>
        </p:nvSpPr>
        <p:spPr>
          <a:xfrm>
            <a:off x="2161550" y="4525025"/>
            <a:ext cx="1743283" cy="409517"/>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49" name="Rounded Rectangle 8">
            <a:extLst>
              <a:ext uri="{FF2B5EF4-FFF2-40B4-BE49-F238E27FC236}">
                <a16:creationId xmlns:a16="http://schemas.microsoft.com/office/drawing/2014/main" id="{2D57A3C0-18C7-499B-978C-89C8F75844E0}"/>
              </a:ext>
            </a:extLst>
          </p:cNvPr>
          <p:cNvSpPr/>
          <p:nvPr/>
        </p:nvSpPr>
        <p:spPr>
          <a:xfrm>
            <a:off x="2573650" y="2636358"/>
            <a:ext cx="1659730" cy="397292"/>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dirty="0">
              <a:cs typeface="+mn-ea"/>
              <a:sym typeface="+mn-lt"/>
            </a:endParaRPr>
          </a:p>
        </p:txBody>
      </p:sp>
      <p:sp>
        <p:nvSpPr>
          <p:cNvPr id="50" name="Rounded Rectangle 9">
            <a:extLst>
              <a:ext uri="{FF2B5EF4-FFF2-40B4-BE49-F238E27FC236}">
                <a16:creationId xmlns:a16="http://schemas.microsoft.com/office/drawing/2014/main" id="{30981EC6-4B49-488F-A441-35F7D86D0C58}"/>
              </a:ext>
            </a:extLst>
          </p:cNvPr>
          <p:cNvSpPr/>
          <p:nvPr/>
        </p:nvSpPr>
        <p:spPr>
          <a:xfrm>
            <a:off x="3462994" y="5425961"/>
            <a:ext cx="1540773" cy="397292"/>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51" name="Rounded Rectangle 10">
            <a:extLst>
              <a:ext uri="{FF2B5EF4-FFF2-40B4-BE49-F238E27FC236}">
                <a16:creationId xmlns:a16="http://schemas.microsoft.com/office/drawing/2014/main" id="{E1C5473C-DD3F-4534-8B7E-D4C41B5966FA}"/>
              </a:ext>
            </a:extLst>
          </p:cNvPr>
          <p:cNvSpPr/>
          <p:nvPr/>
        </p:nvSpPr>
        <p:spPr>
          <a:xfrm>
            <a:off x="1503040" y="5623996"/>
            <a:ext cx="1542189" cy="397292"/>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2" name="Rounded Rectangle 11">
            <a:extLst>
              <a:ext uri="{FF2B5EF4-FFF2-40B4-BE49-F238E27FC236}">
                <a16:creationId xmlns:a16="http://schemas.microsoft.com/office/drawing/2014/main" id="{A7071D79-1366-4BA9-ACA6-F32BC859A623}"/>
              </a:ext>
            </a:extLst>
          </p:cNvPr>
          <p:cNvSpPr/>
          <p:nvPr/>
        </p:nvSpPr>
        <p:spPr>
          <a:xfrm>
            <a:off x="551385" y="3422386"/>
            <a:ext cx="1927383" cy="495087"/>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3" name="Rounded Rectangle 12">
            <a:extLst>
              <a:ext uri="{FF2B5EF4-FFF2-40B4-BE49-F238E27FC236}">
                <a16:creationId xmlns:a16="http://schemas.microsoft.com/office/drawing/2014/main" id="{3F5F674E-DAA8-4B35-8877-D6D5977B9F38}"/>
              </a:ext>
            </a:extLst>
          </p:cNvPr>
          <p:cNvSpPr/>
          <p:nvPr/>
        </p:nvSpPr>
        <p:spPr>
          <a:xfrm>
            <a:off x="3087712" y="1737866"/>
            <a:ext cx="1542190" cy="396070"/>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54" name="Rounded Rectangle 13">
            <a:extLst>
              <a:ext uri="{FF2B5EF4-FFF2-40B4-BE49-F238E27FC236}">
                <a16:creationId xmlns:a16="http://schemas.microsoft.com/office/drawing/2014/main" id="{69BD5AF7-E27B-410C-BFD1-A579A2FDE577}"/>
              </a:ext>
            </a:extLst>
          </p:cNvPr>
          <p:cNvSpPr/>
          <p:nvPr/>
        </p:nvSpPr>
        <p:spPr>
          <a:xfrm>
            <a:off x="1032876" y="1558168"/>
            <a:ext cx="1155580" cy="297052"/>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5" name="Rounded Rectangle 16">
            <a:extLst>
              <a:ext uri="{FF2B5EF4-FFF2-40B4-BE49-F238E27FC236}">
                <a16:creationId xmlns:a16="http://schemas.microsoft.com/office/drawing/2014/main" id="{1AA4E331-1465-4DF0-B8B7-36D7A3CD7413}"/>
              </a:ext>
            </a:extLst>
          </p:cNvPr>
          <p:cNvSpPr/>
          <p:nvPr/>
        </p:nvSpPr>
        <p:spPr>
          <a:xfrm>
            <a:off x="5539070" y="2924853"/>
            <a:ext cx="1060985" cy="253044"/>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添加标题</a:t>
            </a:r>
            <a:endParaRPr lang="en-US" altLang="zh-CN" sz="1600" dirty="0">
              <a:cs typeface="+mn-ea"/>
              <a:sym typeface="+mn-lt"/>
            </a:endParaRPr>
          </a:p>
        </p:txBody>
      </p:sp>
      <p:cxnSp>
        <p:nvCxnSpPr>
          <p:cNvPr id="56" name="Straight Connector 17">
            <a:extLst>
              <a:ext uri="{FF2B5EF4-FFF2-40B4-BE49-F238E27FC236}">
                <a16:creationId xmlns:a16="http://schemas.microsoft.com/office/drawing/2014/main" id="{5CA6D551-0F92-42D4-8B10-54A36AECAF2B}"/>
              </a:ext>
            </a:extLst>
          </p:cNvPr>
          <p:cNvCxnSpPr>
            <a:cxnSpLocks noChangeShapeType="1"/>
            <a:stCxn id="61" idx="0"/>
          </p:cNvCxnSpPr>
          <p:nvPr/>
        </p:nvCxnSpPr>
        <p:spPr bwMode="auto">
          <a:xfrm flipH="1" flipV="1">
            <a:off x="4233380" y="2181925"/>
            <a:ext cx="396522" cy="1288450"/>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7" name="Straight Connector 18">
            <a:extLst>
              <a:ext uri="{FF2B5EF4-FFF2-40B4-BE49-F238E27FC236}">
                <a16:creationId xmlns:a16="http://schemas.microsoft.com/office/drawing/2014/main" id="{B22F5BFE-1CBE-4361-AEFA-D4FABDD0DE65}"/>
              </a:ext>
            </a:extLst>
          </p:cNvPr>
          <p:cNvCxnSpPr>
            <a:cxnSpLocks noChangeShapeType="1"/>
            <a:endCxn id="55" idx="2"/>
          </p:cNvCxnSpPr>
          <p:nvPr/>
        </p:nvCxnSpPr>
        <p:spPr bwMode="auto">
          <a:xfrm flipV="1">
            <a:off x="5003767" y="3177897"/>
            <a:ext cx="1065796" cy="260382"/>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8" name="Straight Connector 19">
            <a:extLst>
              <a:ext uri="{FF2B5EF4-FFF2-40B4-BE49-F238E27FC236}">
                <a16:creationId xmlns:a16="http://schemas.microsoft.com/office/drawing/2014/main" id="{42613BF1-EB7D-4B2B-9785-51A5C4BDE7E9}"/>
              </a:ext>
            </a:extLst>
          </p:cNvPr>
          <p:cNvCxnSpPr>
            <a:cxnSpLocks noChangeShapeType="1"/>
          </p:cNvCxnSpPr>
          <p:nvPr/>
        </p:nvCxnSpPr>
        <p:spPr bwMode="auto">
          <a:xfrm flipH="1">
            <a:off x="2876707" y="4076390"/>
            <a:ext cx="1315605" cy="448634"/>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9" name="Straight Connector 20">
            <a:extLst>
              <a:ext uri="{FF2B5EF4-FFF2-40B4-BE49-F238E27FC236}">
                <a16:creationId xmlns:a16="http://schemas.microsoft.com/office/drawing/2014/main" id="{0D7E57D0-585C-470C-80DB-279D128C9A9D}"/>
              </a:ext>
            </a:extLst>
          </p:cNvPr>
          <p:cNvCxnSpPr>
            <a:cxnSpLocks noChangeShapeType="1"/>
            <a:stCxn id="61" idx="1"/>
            <a:endCxn id="52" idx="3"/>
          </p:cNvCxnSpPr>
          <p:nvPr/>
        </p:nvCxnSpPr>
        <p:spPr bwMode="auto">
          <a:xfrm flipH="1" flipV="1">
            <a:off x="2478768" y="3669930"/>
            <a:ext cx="856771" cy="132947"/>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60" name="Straight Connector 21">
            <a:extLst>
              <a:ext uri="{FF2B5EF4-FFF2-40B4-BE49-F238E27FC236}">
                <a16:creationId xmlns:a16="http://schemas.microsoft.com/office/drawing/2014/main" id="{85DA2F53-F45E-4404-9848-3D685AC4E460}"/>
              </a:ext>
            </a:extLst>
          </p:cNvPr>
          <p:cNvCxnSpPr>
            <a:cxnSpLocks noChangeShapeType="1"/>
            <a:stCxn id="61" idx="2"/>
            <a:endCxn id="50" idx="0"/>
          </p:cNvCxnSpPr>
          <p:nvPr/>
        </p:nvCxnSpPr>
        <p:spPr bwMode="auto">
          <a:xfrm flipH="1">
            <a:off x="4233381" y="4135380"/>
            <a:ext cx="396521" cy="1290581"/>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61" name="Rounded Rectangle 22">
            <a:extLst>
              <a:ext uri="{FF2B5EF4-FFF2-40B4-BE49-F238E27FC236}">
                <a16:creationId xmlns:a16="http://schemas.microsoft.com/office/drawing/2014/main" id="{7846C54D-FE34-46AF-A415-299364CB977D}"/>
              </a:ext>
            </a:extLst>
          </p:cNvPr>
          <p:cNvSpPr>
            <a:spLocks noChangeArrowheads="1"/>
          </p:cNvSpPr>
          <p:nvPr/>
        </p:nvSpPr>
        <p:spPr bwMode="auto">
          <a:xfrm>
            <a:off x="3335539" y="3470374"/>
            <a:ext cx="2588726" cy="665006"/>
          </a:xfrm>
          <a:prstGeom prst="roundRect">
            <a:avLst>
              <a:gd name="adj" fmla="val 11625"/>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cs typeface="+mn-ea"/>
                <a:sym typeface="+mn-lt"/>
              </a:rPr>
              <a:t>我们</a:t>
            </a:r>
            <a:r>
              <a:rPr lang="zh-CN" altLang="en-US">
                <a:solidFill>
                  <a:schemeClr val="lt1"/>
                </a:solidFill>
                <a:cs typeface="+mn-ea"/>
                <a:sym typeface="+mn-lt"/>
              </a:rPr>
              <a:t>的客户</a:t>
            </a:r>
            <a:endParaRPr lang="en-US" dirty="0">
              <a:solidFill>
                <a:schemeClr val="lt1"/>
              </a:solidFill>
              <a:cs typeface="+mn-ea"/>
              <a:sym typeface="+mn-lt"/>
            </a:endParaRPr>
          </a:p>
        </p:txBody>
      </p:sp>
      <p:cxnSp>
        <p:nvCxnSpPr>
          <p:cNvPr id="62" name="Straight Connector 23">
            <a:extLst>
              <a:ext uri="{FF2B5EF4-FFF2-40B4-BE49-F238E27FC236}">
                <a16:creationId xmlns:a16="http://schemas.microsoft.com/office/drawing/2014/main" id="{5D451FE4-0DE7-4B30-8616-54D13BA7D6C4}"/>
              </a:ext>
            </a:extLst>
          </p:cNvPr>
          <p:cNvCxnSpPr>
            <a:cxnSpLocks noChangeShapeType="1"/>
          </p:cNvCxnSpPr>
          <p:nvPr/>
        </p:nvCxnSpPr>
        <p:spPr bwMode="auto">
          <a:xfrm>
            <a:off x="5318152" y="4108173"/>
            <a:ext cx="829864" cy="253044"/>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64" name="Rounded Rectangle 24">
            <a:extLst>
              <a:ext uri="{FF2B5EF4-FFF2-40B4-BE49-F238E27FC236}">
                <a16:creationId xmlns:a16="http://schemas.microsoft.com/office/drawing/2014/main" id="{EB802C4B-DCC9-4645-A374-A25AA6688CB0}"/>
              </a:ext>
            </a:extLst>
          </p:cNvPr>
          <p:cNvSpPr/>
          <p:nvPr/>
        </p:nvSpPr>
        <p:spPr>
          <a:xfrm>
            <a:off x="5587221" y="4356329"/>
            <a:ext cx="1155580" cy="297053"/>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Tree>
    <p:extLst>
      <p:ext uri="{BB962C8B-B14F-4D97-AF65-F5344CB8AC3E}">
        <p14:creationId xmlns:p14="http://schemas.microsoft.com/office/powerpoint/2010/main" val="75692216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175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2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7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3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375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125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22" presetClass="entr" presetSubtype="8" fill="hold" nodeType="withEffect">
                                  <p:stCondLst>
                                    <p:cond delay="100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par>
                                <p:cTn id="41" presetID="22" presetClass="entr" presetSubtype="4" fill="hold" nodeType="withEffect">
                                  <p:stCondLst>
                                    <p:cond delay="1000"/>
                                  </p:stCondLst>
                                  <p:childTnLst>
                                    <p:set>
                                      <p:cBhvr>
                                        <p:cTn id="42" dur="1" fill="hold">
                                          <p:stCondLst>
                                            <p:cond delay="0"/>
                                          </p:stCondLst>
                                        </p:cTn>
                                        <p:tgtEl>
                                          <p:spTgt spid="56"/>
                                        </p:tgtEl>
                                        <p:attrNameLst>
                                          <p:attrName>style.visibility</p:attrName>
                                        </p:attrNameLst>
                                      </p:cBhvr>
                                      <p:to>
                                        <p:strVal val="visible"/>
                                      </p:to>
                                    </p:set>
                                    <p:animEffect transition="in" filter="wipe(down)">
                                      <p:cBhvr>
                                        <p:cTn id="43" dur="500"/>
                                        <p:tgtEl>
                                          <p:spTgt spid="56"/>
                                        </p:tgtEl>
                                      </p:cBhvr>
                                    </p:animEffect>
                                  </p:childTnLst>
                                </p:cTn>
                              </p:par>
                              <p:par>
                                <p:cTn id="44" presetID="22" presetClass="entr" presetSubtype="4" fill="hold" nodeType="withEffect">
                                  <p:stCondLst>
                                    <p:cond delay="1000"/>
                                  </p:stCondLst>
                                  <p:childTnLst>
                                    <p:set>
                                      <p:cBhvr>
                                        <p:cTn id="45" dur="1" fill="hold">
                                          <p:stCondLst>
                                            <p:cond delay="0"/>
                                          </p:stCondLst>
                                        </p:cTn>
                                        <p:tgtEl>
                                          <p:spTgt spid="45"/>
                                        </p:tgtEl>
                                        <p:attrNameLst>
                                          <p:attrName>style.visibility</p:attrName>
                                        </p:attrNameLst>
                                      </p:cBhvr>
                                      <p:to>
                                        <p:strVal val="visible"/>
                                      </p:to>
                                    </p:set>
                                    <p:animEffect transition="in" filter="wipe(down)">
                                      <p:cBhvr>
                                        <p:cTn id="46" dur="500"/>
                                        <p:tgtEl>
                                          <p:spTgt spid="45"/>
                                        </p:tgtEl>
                                      </p:cBhvr>
                                    </p:animEffect>
                                  </p:childTnLst>
                                </p:cTn>
                              </p:par>
                              <p:par>
                                <p:cTn id="47" presetID="22" presetClass="entr" presetSubtype="4" fill="hold" nodeType="withEffect">
                                  <p:stCondLst>
                                    <p:cond delay="100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500"/>
                                        <p:tgtEl>
                                          <p:spTgt spid="46"/>
                                        </p:tgtEl>
                                      </p:cBhvr>
                                    </p:animEffect>
                                  </p:childTnLst>
                                </p:cTn>
                              </p:par>
                              <p:par>
                                <p:cTn id="50" presetID="22" presetClass="entr" presetSubtype="2" fill="hold" nodeType="withEffect">
                                  <p:stCondLst>
                                    <p:cond delay="1000"/>
                                  </p:stCondLst>
                                  <p:childTnLst>
                                    <p:set>
                                      <p:cBhvr>
                                        <p:cTn id="51" dur="1" fill="hold">
                                          <p:stCondLst>
                                            <p:cond delay="0"/>
                                          </p:stCondLst>
                                        </p:cTn>
                                        <p:tgtEl>
                                          <p:spTgt spid="59"/>
                                        </p:tgtEl>
                                        <p:attrNameLst>
                                          <p:attrName>style.visibility</p:attrName>
                                        </p:attrNameLst>
                                      </p:cBhvr>
                                      <p:to>
                                        <p:strVal val="visible"/>
                                      </p:to>
                                    </p:set>
                                    <p:animEffect transition="in" filter="wipe(right)">
                                      <p:cBhvr>
                                        <p:cTn id="52" dur="500"/>
                                        <p:tgtEl>
                                          <p:spTgt spid="59"/>
                                        </p:tgtEl>
                                      </p:cBhvr>
                                    </p:animEffect>
                                  </p:childTnLst>
                                </p:cTn>
                              </p:par>
                              <p:par>
                                <p:cTn id="53" presetID="22" presetClass="entr" presetSubtype="1" fill="hold" nodeType="withEffect">
                                  <p:stCondLst>
                                    <p:cond delay="1000"/>
                                  </p:stCondLst>
                                  <p:childTnLst>
                                    <p:set>
                                      <p:cBhvr>
                                        <p:cTn id="54" dur="1" fill="hold">
                                          <p:stCondLst>
                                            <p:cond delay="0"/>
                                          </p:stCondLst>
                                        </p:cTn>
                                        <p:tgtEl>
                                          <p:spTgt spid="58"/>
                                        </p:tgtEl>
                                        <p:attrNameLst>
                                          <p:attrName>style.visibility</p:attrName>
                                        </p:attrNameLst>
                                      </p:cBhvr>
                                      <p:to>
                                        <p:strVal val="visible"/>
                                      </p:to>
                                    </p:set>
                                    <p:animEffect transition="in" filter="wipe(up)">
                                      <p:cBhvr>
                                        <p:cTn id="55" dur="500"/>
                                        <p:tgtEl>
                                          <p:spTgt spid="58"/>
                                        </p:tgtEl>
                                      </p:cBhvr>
                                    </p:animEffect>
                                  </p:childTnLst>
                                </p:cTn>
                              </p:par>
                              <p:par>
                                <p:cTn id="56" presetID="22" presetClass="entr" presetSubtype="1" fill="hold" nodeType="withEffect">
                                  <p:stCondLst>
                                    <p:cond delay="100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par>
                                <p:cTn id="59" presetID="22" presetClass="entr" presetSubtype="1" fill="hold" nodeType="withEffect">
                                  <p:stCondLst>
                                    <p:cond delay="1000"/>
                                  </p:stCondLst>
                                  <p:childTnLst>
                                    <p:set>
                                      <p:cBhvr>
                                        <p:cTn id="60" dur="1" fill="hold">
                                          <p:stCondLst>
                                            <p:cond delay="0"/>
                                          </p:stCondLst>
                                        </p:cTn>
                                        <p:tgtEl>
                                          <p:spTgt spid="60"/>
                                        </p:tgtEl>
                                        <p:attrNameLst>
                                          <p:attrName>style.visibility</p:attrName>
                                        </p:attrNameLst>
                                      </p:cBhvr>
                                      <p:to>
                                        <p:strVal val="visible"/>
                                      </p:to>
                                    </p:set>
                                    <p:animEffect transition="in" filter="wipe(up)">
                                      <p:cBhvr>
                                        <p:cTn id="61" dur="500"/>
                                        <p:tgtEl>
                                          <p:spTgt spid="60"/>
                                        </p:tgtEl>
                                      </p:cBhvr>
                                    </p:animEffect>
                                  </p:childTnLst>
                                </p:cTn>
                              </p:par>
                              <p:par>
                                <p:cTn id="62" presetID="22" presetClass="entr" presetSubtype="8" fill="hold" nodeType="withEffect">
                                  <p:stCondLst>
                                    <p:cond delay="100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animEffect transition="in" filter="fade">
                                      <p:cBhvr>
                                        <p:cTn id="74" dur="500"/>
                                        <p:tgtEl>
                                          <p:spTgt spid="53"/>
                                        </p:tgtEl>
                                      </p:cBhvr>
                                    </p:animEffect>
                                  </p:childTnLst>
                                </p:cTn>
                              </p:par>
                              <p:par>
                                <p:cTn id="75" presetID="53" presetClass="entr" presetSubtype="16" fill="hold" grpId="0" nodeType="withEffect">
                                  <p:stCondLst>
                                    <p:cond delay="25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300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par>
                                <p:cTn id="85" presetID="53" presetClass="entr" presetSubtype="16" fill="hold" grpId="0" nodeType="withEffect">
                                  <p:stCondLst>
                                    <p:cond delay="350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par>
                                <p:cTn id="90" presetID="53" presetClass="entr" presetSubtype="16" fill="hold" grpId="0" nodeType="withEffect">
                                  <p:stCondLst>
                                    <p:cond delay="4000"/>
                                  </p:stCondLst>
                                  <p:childTnLst>
                                    <p:set>
                                      <p:cBhvr>
                                        <p:cTn id="91" dur="1" fill="hold">
                                          <p:stCondLst>
                                            <p:cond delay="0"/>
                                          </p:stCondLst>
                                        </p:cTn>
                                        <p:tgtEl>
                                          <p:spTgt spid="48"/>
                                        </p:tgtEl>
                                        <p:attrNameLst>
                                          <p:attrName>style.visibility</p:attrName>
                                        </p:attrNameLst>
                                      </p:cBhvr>
                                      <p:to>
                                        <p:strVal val="visible"/>
                                      </p:to>
                                    </p:set>
                                    <p:anim calcmode="lin" valueType="num">
                                      <p:cBhvr>
                                        <p:cTn id="92" dur="500" fill="hold"/>
                                        <p:tgtEl>
                                          <p:spTgt spid="48"/>
                                        </p:tgtEl>
                                        <p:attrNameLst>
                                          <p:attrName>ppt_w</p:attrName>
                                        </p:attrNameLst>
                                      </p:cBhvr>
                                      <p:tavLst>
                                        <p:tav tm="0">
                                          <p:val>
                                            <p:fltVal val="0"/>
                                          </p:val>
                                        </p:tav>
                                        <p:tav tm="100000">
                                          <p:val>
                                            <p:strVal val="#ppt_w"/>
                                          </p:val>
                                        </p:tav>
                                      </p:tavLst>
                                    </p:anim>
                                    <p:anim calcmode="lin" valueType="num">
                                      <p:cBhvr>
                                        <p:cTn id="93" dur="500" fill="hold"/>
                                        <p:tgtEl>
                                          <p:spTgt spid="48"/>
                                        </p:tgtEl>
                                        <p:attrNameLst>
                                          <p:attrName>ppt_h</p:attrName>
                                        </p:attrNameLst>
                                      </p:cBhvr>
                                      <p:tavLst>
                                        <p:tav tm="0">
                                          <p:val>
                                            <p:fltVal val="0"/>
                                          </p:val>
                                        </p:tav>
                                        <p:tav tm="100000">
                                          <p:val>
                                            <p:strVal val="#ppt_h"/>
                                          </p:val>
                                        </p:tav>
                                      </p:tavLst>
                                    </p:anim>
                                    <p:animEffect transition="in" filter="fade">
                                      <p:cBhvr>
                                        <p:cTn id="94" dur="500"/>
                                        <p:tgtEl>
                                          <p:spTgt spid="48"/>
                                        </p:tgtEl>
                                      </p:cBhvr>
                                    </p:animEffect>
                                  </p:childTnLst>
                                </p:cTn>
                              </p:par>
                              <p:par>
                                <p:cTn id="95" presetID="53" presetClass="entr" presetSubtype="16" fill="hold" grpId="0" nodeType="withEffect">
                                  <p:stCondLst>
                                    <p:cond delay="4500"/>
                                  </p:stCondLst>
                                  <p:childTnLst>
                                    <p:set>
                                      <p:cBhvr>
                                        <p:cTn id="96" dur="1" fill="hold">
                                          <p:stCondLst>
                                            <p:cond delay="0"/>
                                          </p:stCondLst>
                                        </p:cTn>
                                        <p:tgtEl>
                                          <p:spTgt spid="51"/>
                                        </p:tgtEl>
                                        <p:attrNameLst>
                                          <p:attrName>style.visibility</p:attrName>
                                        </p:attrNameLst>
                                      </p:cBhvr>
                                      <p:to>
                                        <p:strVal val="visible"/>
                                      </p:to>
                                    </p:set>
                                    <p:anim calcmode="lin" valueType="num">
                                      <p:cBhvr>
                                        <p:cTn id="97" dur="500" fill="hold"/>
                                        <p:tgtEl>
                                          <p:spTgt spid="51"/>
                                        </p:tgtEl>
                                        <p:attrNameLst>
                                          <p:attrName>ppt_w</p:attrName>
                                        </p:attrNameLst>
                                      </p:cBhvr>
                                      <p:tavLst>
                                        <p:tav tm="0">
                                          <p:val>
                                            <p:fltVal val="0"/>
                                          </p:val>
                                        </p:tav>
                                        <p:tav tm="100000">
                                          <p:val>
                                            <p:strVal val="#ppt_w"/>
                                          </p:val>
                                        </p:tav>
                                      </p:tavLst>
                                    </p:anim>
                                    <p:anim calcmode="lin" valueType="num">
                                      <p:cBhvr>
                                        <p:cTn id="98" dur="500" fill="hold"/>
                                        <p:tgtEl>
                                          <p:spTgt spid="51"/>
                                        </p:tgtEl>
                                        <p:attrNameLst>
                                          <p:attrName>ppt_h</p:attrName>
                                        </p:attrNameLst>
                                      </p:cBhvr>
                                      <p:tavLst>
                                        <p:tav tm="0">
                                          <p:val>
                                            <p:fltVal val="0"/>
                                          </p:val>
                                        </p:tav>
                                        <p:tav tm="100000">
                                          <p:val>
                                            <p:strVal val="#ppt_h"/>
                                          </p:val>
                                        </p:tav>
                                      </p:tavLst>
                                    </p:anim>
                                    <p:animEffect transition="in" filter="fade">
                                      <p:cBhvr>
                                        <p:cTn id="99" dur="500"/>
                                        <p:tgtEl>
                                          <p:spTgt spid="51"/>
                                        </p:tgtEl>
                                      </p:cBhvr>
                                    </p:animEffect>
                                  </p:childTnLst>
                                </p:cTn>
                              </p:par>
                              <p:par>
                                <p:cTn id="100" presetID="53" presetClass="entr" presetSubtype="16" fill="hold" grpId="0" nodeType="withEffect">
                                  <p:stCondLst>
                                    <p:cond delay="5000"/>
                                  </p:stCondLst>
                                  <p:childTnLst>
                                    <p:set>
                                      <p:cBhvr>
                                        <p:cTn id="101" dur="1" fill="hold">
                                          <p:stCondLst>
                                            <p:cond delay="0"/>
                                          </p:stCondLst>
                                        </p:cTn>
                                        <p:tgtEl>
                                          <p:spTgt spid="50"/>
                                        </p:tgtEl>
                                        <p:attrNameLst>
                                          <p:attrName>style.visibility</p:attrName>
                                        </p:attrNameLst>
                                      </p:cBhvr>
                                      <p:to>
                                        <p:strVal val="visible"/>
                                      </p:to>
                                    </p:set>
                                    <p:anim calcmode="lin" valueType="num">
                                      <p:cBhvr>
                                        <p:cTn id="102" dur="500" fill="hold"/>
                                        <p:tgtEl>
                                          <p:spTgt spid="50"/>
                                        </p:tgtEl>
                                        <p:attrNameLst>
                                          <p:attrName>ppt_w</p:attrName>
                                        </p:attrNameLst>
                                      </p:cBhvr>
                                      <p:tavLst>
                                        <p:tav tm="0">
                                          <p:val>
                                            <p:fltVal val="0"/>
                                          </p:val>
                                        </p:tav>
                                        <p:tav tm="100000">
                                          <p:val>
                                            <p:strVal val="#ppt_w"/>
                                          </p:val>
                                        </p:tav>
                                      </p:tavLst>
                                    </p:anim>
                                    <p:anim calcmode="lin" valueType="num">
                                      <p:cBhvr>
                                        <p:cTn id="103" dur="500" fill="hold"/>
                                        <p:tgtEl>
                                          <p:spTgt spid="50"/>
                                        </p:tgtEl>
                                        <p:attrNameLst>
                                          <p:attrName>ppt_h</p:attrName>
                                        </p:attrNameLst>
                                      </p:cBhvr>
                                      <p:tavLst>
                                        <p:tav tm="0">
                                          <p:val>
                                            <p:fltVal val="0"/>
                                          </p:val>
                                        </p:tav>
                                        <p:tav tm="100000">
                                          <p:val>
                                            <p:strVal val="#ppt_h"/>
                                          </p:val>
                                        </p:tav>
                                      </p:tavLst>
                                    </p:anim>
                                    <p:animEffect transition="in" filter="fade">
                                      <p:cBhvr>
                                        <p:cTn id="104" dur="500"/>
                                        <p:tgtEl>
                                          <p:spTgt spid="50"/>
                                        </p:tgtEl>
                                      </p:cBhvr>
                                    </p:animEffect>
                                  </p:childTnLst>
                                </p:cTn>
                              </p:par>
                              <p:par>
                                <p:cTn id="105" presetID="53" presetClass="entr" presetSubtype="16" fill="hold" grpId="0" nodeType="withEffect">
                                  <p:stCondLst>
                                    <p:cond delay="55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44" grpId="0"/>
      <p:bldP spid="48" grpId="0" animBg="1"/>
      <p:bldP spid="49" grpId="0" animBg="1"/>
      <p:bldP spid="50" grpId="0" animBg="1"/>
      <p:bldP spid="51" grpId="0" animBg="1"/>
      <p:bldP spid="52" grpId="0" animBg="1"/>
      <p:bldP spid="53" grpId="0" animBg="1"/>
      <p:bldP spid="54" grpId="0" animBg="1"/>
      <p:bldP spid="55" grpId="0" animBg="1"/>
      <p:bldP spid="61" grpId="0" animBg="1"/>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pPr algn="r"/>
            <a:r>
              <a:rPr lang="zh-CN" altLang="en-US" dirty="0"/>
              <a:t>重点项目工作完成情况</a:t>
            </a:r>
          </a:p>
        </p:txBody>
      </p:sp>
      <p:sp>
        <p:nvSpPr>
          <p:cNvPr id="9" name="文本占位符 8"/>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50" name="矩形 49"/>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5">
            <a:extLst>
              <a:ext uri="{FF2B5EF4-FFF2-40B4-BE49-F238E27FC236}">
                <a16:creationId xmlns:a16="http://schemas.microsoft.com/office/drawing/2014/main" id="{60BED91C-F246-4AA4-AB19-D94643778FB3}"/>
              </a:ext>
            </a:extLst>
          </p:cNvPr>
          <p:cNvSpPr>
            <a:spLocks/>
          </p:cNvSpPr>
          <p:nvPr/>
        </p:nvSpPr>
        <p:spPr bwMode="auto">
          <a:xfrm rot="16200000">
            <a:off x="3573986" y="4573243"/>
            <a:ext cx="5045619" cy="44719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p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Freeform 5">
            <a:extLst>
              <a:ext uri="{FF2B5EF4-FFF2-40B4-BE49-F238E27FC236}">
                <a16:creationId xmlns:a16="http://schemas.microsoft.com/office/drawing/2014/main" id="{CA2F2915-1DF0-44F1-BA7E-C99AFBDD366B}"/>
              </a:ext>
            </a:extLst>
          </p:cNvPr>
          <p:cNvSpPr>
            <a:spLocks/>
          </p:cNvSpPr>
          <p:nvPr/>
        </p:nvSpPr>
        <p:spPr bwMode="auto">
          <a:xfrm rot="16200000">
            <a:off x="5558193" y="2506974"/>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3" name="Freeform 5">
            <a:extLst>
              <a:ext uri="{FF2B5EF4-FFF2-40B4-BE49-F238E27FC236}">
                <a16:creationId xmlns:a16="http://schemas.microsoft.com/office/drawing/2014/main" id="{14D9EF15-CE03-44F7-A805-639A39B9CFE7}"/>
              </a:ext>
            </a:extLst>
          </p:cNvPr>
          <p:cNvSpPr>
            <a:spLocks/>
          </p:cNvSpPr>
          <p:nvPr/>
        </p:nvSpPr>
        <p:spPr bwMode="auto">
          <a:xfrm rot="16200000">
            <a:off x="7756050" y="3196339"/>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4" name="Freeform 5">
            <a:extLst>
              <a:ext uri="{FF2B5EF4-FFF2-40B4-BE49-F238E27FC236}">
                <a16:creationId xmlns:a16="http://schemas.microsoft.com/office/drawing/2014/main" id="{D77268E5-716B-483E-8C2A-7A2638354331}"/>
              </a:ext>
            </a:extLst>
          </p:cNvPr>
          <p:cNvSpPr>
            <a:spLocks/>
          </p:cNvSpPr>
          <p:nvPr/>
        </p:nvSpPr>
        <p:spPr bwMode="auto">
          <a:xfrm rot="16200000">
            <a:off x="9352902" y="4758657"/>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5" name="Freeform 5">
            <a:extLst>
              <a:ext uri="{FF2B5EF4-FFF2-40B4-BE49-F238E27FC236}">
                <a16:creationId xmlns:a16="http://schemas.microsoft.com/office/drawing/2014/main" id="{B5F96EA6-A453-439F-8B98-A0F19EA3C6FC}"/>
              </a:ext>
            </a:extLst>
          </p:cNvPr>
          <p:cNvSpPr>
            <a:spLocks/>
          </p:cNvSpPr>
          <p:nvPr/>
        </p:nvSpPr>
        <p:spPr bwMode="auto">
          <a:xfrm rot="5400000" flipH="1">
            <a:off x="3326756" y="3196339"/>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6" name="Freeform 5">
            <a:extLst>
              <a:ext uri="{FF2B5EF4-FFF2-40B4-BE49-F238E27FC236}">
                <a16:creationId xmlns:a16="http://schemas.microsoft.com/office/drawing/2014/main" id="{880DFF15-14DC-4B46-89BA-22067E1F95CE}"/>
              </a:ext>
            </a:extLst>
          </p:cNvPr>
          <p:cNvSpPr>
            <a:spLocks/>
          </p:cNvSpPr>
          <p:nvPr/>
        </p:nvSpPr>
        <p:spPr bwMode="auto">
          <a:xfrm rot="5400000" flipH="1">
            <a:off x="1729904" y="4758657"/>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grpSp>
        <p:nvGrpSpPr>
          <p:cNvPr id="57" name="组合 56">
            <a:extLst>
              <a:ext uri="{FF2B5EF4-FFF2-40B4-BE49-F238E27FC236}">
                <a16:creationId xmlns:a16="http://schemas.microsoft.com/office/drawing/2014/main" id="{543FFF87-9B45-47C7-B505-832FAF261496}"/>
              </a:ext>
            </a:extLst>
          </p:cNvPr>
          <p:cNvGrpSpPr/>
          <p:nvPr/>
        </p:nvGrpSpPr>
        <p:grpSpPr>
          <a:xfrm>
            <a:off x="949517" y="3550004"/>
            <a:ext cx="2349784" cy="1178979"/>
            <a:chOff x="9038448" y="2086375"/>
            <a:chExt cx="2349784" cy="1178979"/>
          </a:xfrm>
        </p:grpSpPr>
        <p:sp>
          <p:nvSpPr>
            <p:cNvPr id="58" name="文本框 9">
              <a:extLst>
                <a:ext uri="{FF2B5EF4-FFF2-40B4-BE49-F238E27FC236}">
                  <a16:creationId xmlns:a16="http://schemas.microsoft.com/office/drawing/2014/main" id="{15109440-791E-4AA0-AEB4-1C6E77850965}"/>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59" name="文本框 10">
              <a:extLst>
                <a:ext uri="{FF2B5EF4-FFF2-40B4-BE49-F238E27FC236}">
                  <a16:creationId xmlns:a16="http://schemas.microsoft.com/office/drawing/2014/main" id="{CF56BAFB-858B-47BF-9EC4-6FFB8799702A}"/>
                </a:ext>
              </a:extLst>
            </p:cNvPr>
            <p:cNvSpPr txBox="1"/>
            <p:nvPr/>
          </p:nvSpPr>
          <p:spPr bwMode="auto">
            <a:xfrm>
              <a:off x="9038448" y="2086375"/>
              <a:ext cx="2349784" cy="338554"/>
            </a:xfrm>
            <a:prstGeom prst="rect">
              <a:avLst/>
            </a:prstGeom>
            <a:noFill/>
          </p:spPr>
          <p:txBody>
            <a:bodyPr wrap="square">
              <a:spAutoFit/>
            </a:bodyPr>
            <a:lstStyle/>
            <a:p>
              <a:pPr algn="ctr">
                <a:defRPr/>
              </a:pP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0" name="组合 59">
            <a:extLst>
              <a:ext uri="{FF2B5EF4-FFF2-40B4-BE49-F238E27FC236}">
                <a16:creationId xmlns:a16="http://schemas.microsoft.com/office/drawing/2014/main" id="{8B9EE4D2-FCB0-46DE-B56B-4B60181699DD}"/>
              </a:ext>
            </a:extLst>
          </p:cNvPr>
          <p:cNvGrpSpPr/>
          <p:nvPr/>
        </p:nvGrpSpPr>
        <p:grpSpPr>
          <a:xfrm>
            <a:off x="2768370" y="1984359"/>
            <a:ext cx="2349784" cy="1178979"/>
            <a:chOff x="9038448" y="2086375"/>
            <a:chExt cx="2349784" cy="1178979"/>
          </a:xfrm>
        </p:grpSpPr>
        <p:sp>
          <p:nvSpPr>
            <p:cNvPr id="61" name="文本框 12">
              <a:extLst>
                <a:ext uri="{FF2B5EF4-FFF2-40B4-BE49-F238E27FC236}">
                  <a16:creationId xmlns:a16="http://schemas.microsoft.com/office/drawing/2014/main" id="{8132DB5E-7CEB-4FAF-BB02-C48FF34BC689}"/>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2" name="文本框 13">
              <a:extLst>
                <a:ext uri="{FF2B5EF4-FFF2-40B4-BE49-F238E27FC236}">
                  <a16:creationId xmlns:a16="http://schemas.microsoft.com/office/drawing/2014/main" id="{F45790BA-B510-4EAD-B575-1FC3CEEEE88D}"/>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3" name="组合 62">
            <a:extLst>
              <a:ext uri="{FF2B5EF4-FFF2-40B4-BE49-F238E27FC236}">
                <a16:creationId xmlns:a16="http://schemas.microsoft.com/office/drawing/2014/main" id="{442D6B16-6258-43C8-B486-145A7E94A536}"/>
              </a:ext>
            </a:extLst>
          </p:cNvPr>
          <p:cNvGrpSpPr/>
          <p:nvPr/>
        </p:nvGrpSpPr>
        <p:grpSpPr>
          <a:xfrm>
            <a:off x="4929920" y="1281020"/>
            <a:ext cx="2349784" cy="1178979"/>
            <a:chOff x="9038448" y="2086375"/>
            <a:chExt cx="2349784" cy="1178979"/>
          </a:xfrm>
        </p:grpSpPr>
        <p:sp>
          <p:nvSpPr>
            <p:cNvPr id="64" name="文本框 15">
              <a:extLst>
                <a:ext uri="{FF2B5EF4-FFF2-40B4-BE49-F238E27FC236}">
                  <a16:creationId xmlns:a16="http://schemas.microsoft.com/office/drawing/2014/main" id="{A950C94E-A53C-4B4A-AF8F-35ECCD8DE92F}"/>
                </a:ext>
              </a:extLst>
            </p:cNvPr>
            <p:cNvSpPr txBox="1"/>
            <p:nvPr/>
          </p:nvSpPr>
          <p:spPr bwMode="auto">
            <a:xfrm>
              <a:off x="9127659"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5" name="文本框 16">
              <a:extLst>
                <a:ext uri="{FF2B5EF4-FFF2-40B4-BE49-F238E27FC236}">
                  <a16:creationId xmlns:a16="http://schemas.microsoft.com/office/drawing/2014/main" id="{8F62176B-8C24-471D-A6CE-2CEC21C55E2E}"/>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67" name="文本框 18">
            <a:extLst>
              <a:ext uri="{FF2B5EF4-FFF2-40B4-BE49-F238E27FC236}">
                <a16:creationId xmlns:a16="http://schemas.microsoft.com/office/drawing/2014/main" id="{ABD87F13-30E3-4777-8F0F-D615076F1DBD}"/>
              </a:ext>
            </a:extLst>
          </p:cNvPr>
          <p:cNvSpPr txBox="1"/>
          <p:nvPr/>
        </p:nvSpPr>
        <p:spPr bwMode="auto">
          <a:xfrm>
            <a:off x="7580555" y="2225093"/>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grpSp>
        <p:nvGrpSpPr>
          <p:cNvPr id="69" name="组合 68">
            <a:extLst>
              <a:ext uri="{FF2B5EF4-FFF2-40B4-BE49-F238E27FC236}">
                <a16:creationId xmlns:a16="http://schemas.microsoft.com/office/drawing/2014/main" id="{BCF226CF-2027-482E-AB1C-2F1C2A1B66B9}"/>
              </a:ext>
            </a:extLst>
          </p:cNvPr>
          <p:cNvGrpSpPr/>
          <p:nvPr/>
        </p:nvGrpSpPr>
        <p:grpSpPr>
          <a:xfrm>
            <a:off x="9420857" y="3532024"/>
            <a:ext cx="2349784" cy="1178979"/>
            <a:chOff x="9038448" y="2086375"/>
            <a:chExt cx="2349784" cy="1178979"/>
          </a:xfrm>
        </p:grpSpPr>
        <p:sp>
          <p:nvSpPr>
            <p:cNvPr id="70" name="文本框 21">
              <a:extLst>
                <a:ext uri="{FF2B5EF4-FFF2-40B4-BE49-F238E27FC236}">
                  <a16:creationId xmlns:a16="http://schemas.microsoft.com/office/drawing/2014/main" id="{648830E6-CAF2-441B-8E08-9B0C038B8E73}"/>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71" name="文本框 22">
              <a:extLst>
                <a:ext uri="{FF2B5EF4-FFF2-40B4-BE49-F238E27FC236}">
                  <a16:creationId xmlns:a16="http://schemas.microsoft.com/office/drawing/2014/main" id="{577EB398-8893-4505-8164-0D3DDF73B2FF}"/>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2" name="组合 71">
            <a:extLst>
              <a:ext uri="{FF2B5EF4-FFF2-40B4-BE49-F238E27FC236}">
                <a16:creationId xmlns:a16="http://schemas.microsoft.com/office/drawing/2014/main" id="{2879087E-5A7E-4458-A330-9AF8E5D2D529}"/>
              </a:ext>
            </a:extLst>
          </p:cNvPr>
          <p:cNvGrpSpPr/>
          <p:nvPr/>
        </p:nvGrpSpPr>
        <p:grpSpPr>
          <a:xfrm>
            <a:off x="1792256" y="5069186"/>
            <a:ext cx="952500" cy="559160"/>
            <a:chOff x="5961444" y="1763817"/>
            <a:chExt cx="952500" cy="559160"/>
          </a:xfrm>
        </p:grpSpPr>
        <p:sp>
          <p:nvSpPr>
            <p:cNvPr id="73" name="文本框 24">
              <a:extLst>
                <a:ext uri="{FF2B5EF4-FFF2-40B4-BE49-F238E27FC236}">
                  <a16:creationId xmlns:a16="http://schemas.microsoft.com/office/drawing/2014/main" id="{656A29C6-923A-463E-9421-DC68BFFC1A41}"/>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01</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4" name="文本框 25">
              <a:extLst>
                <a:ext uri="{FF2B5EF4-FFF2-40B4-BE49-F238E27FC236}">
                  <a16:creationId xmlns:a16="http://schemas.microsoft.com/office/drawing/2014/main" id="{5AB66175-06B5-4FBB-86EC-655F6CABA87F}"/>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75" name="组合 74">
            <a:extLst>
              <a:ext uri="{FF2B5EF4-FFF2-40B4-BE49-F238E27FC236}">
                <a16:creationId xmlns:a16="http://schemas.microsoft.com/office/drawing/2014/main" id="{231F5D73-6718-45C2-BB2A-B3A5827C2358}"/>
              </a:ext>
            </a:extLst>
          </p:cNvPr>
          <p:cNvGrpSpPr/>
          <p:nvPr/>
        </p:nvGrpSpPr>
        <p:grpSpPr>
          <a:xfrm>
            <a:off x="3384588" y="3475250"/>
            <a:ext cx="952500" cy="559160"/>
            <a:chOff x="5961444" y="1763817"/>
            <a:chExt cx="952500" cy="559160"/>
          </a:xfrm>
        </p:grpSpPr>
        <p:sp>
          <p:nvSpPr>
            <p:cNvPr id="76" name="文本框 27">
              <a:extLst>
                <a:ext uri="{FF2B5EF4-FFF2-40B4-BE49-F238E27FC236}">
                  <a16:creationId xmlns:a16="http://schemas.microsoft.com/office/drawing/2014/main" id="{38F05BF8-5C71-4129-9703-EF41711F1C3C}"/>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02</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7" name="文本框 28">
              <a:extLst>
                <a:ext uri="{FF2B5EF4-FFF2-40B4-BE49-F238E27FC236}">
                  <a16:creationId xmlns:a16="http://schemas.microsoft.com/office/drawing/2014/main" id="{07163A2B-7B96-44B1-BDE4-9BFA82286490}"/>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78" name="组合 77">
            <a:extLst>
              <a:ext uri="{FF2B5EF4-FFF2-40B4-BE49-F238E27FC236}">
                <a16:creationId xmlns:a16="http://schemas.microsoft.com/office/drawing/2014/main" id="{22EBB7FE-B6BB-4855-B3DB-A9DD166A7156}"/>
              </a:ext>
            </a:extLst>
          </p:cNvPr>
          <p:cNvGrpSpPr/>
          <p:nvPr/>
        </p:nvGrpSpPr>
        <p:grpSpPr>
          <a:xfrm>
            <a:off x="5618157" y="2821254"/>
            <a:ext cx="952500" cy="559160"/>
            <a:chOff x="5961444" y="1763817"/>
            <a:chExt cx="952500" cy="559160"/>
          </a:xfrm>
        </p:grpSpPr>
        <p:sp>
          <p:nvSpPr>
            <p:cNvPr id="79" name="文本框 30">
              <a:extLst>
                <a:ext uri="{FF2B5EF4-FFF2-40B4-BE49-F238E27FC236}">
                  <a16:creationId xmlns:a16="http://schemas.microsoft.com/office/drawing/2014/main" id="{C5F12C67-FC33-4792-8005-3550939BF92D}"/>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03</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0" name="文本框 31">
              <a:extLst>
                <a:ext uri="{FF2B5EF4-FFF2-40B4-BE49-F238E27FC236}">
                  <a16:creationId xmlns:a16="http://schemas.microsoft.com/office/drawing/2014/main" id="{900C03FA-EF30-4777-8ECF-CBBE1FB9BEDC}"/>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1" name="组合 80">
            <a:extLst>
              <a:ext uri="{FF2B5EF4-FFF2-40B4-BE49-F238E27FC236}">
                <a16:creationId xmlns:a16="http://schemas.microsoft.com/office/drawing/2014/main" id="{7DF9DF6D-BBAD-432D-8974-389072A3CA01}"/>
              </a:ext>
            </a:extLst>
          </p:cNvPr>
          <p:cNvGrpSpPr/>
          <p:nvPr/>
        </p:nvGrpSpPr>
        <p:grpSpPr>
          <a:xfrm>
            <a:off x="7818400" y="3457280"/>
            <a:ext cx="952500" cy="559160"/>
            <a:chOff x="5961444" y="1763817"/>
            <a:chExt cx="952500" cy="559160"/>
          </a:xfrm>
        </p:grpSpPr>
        <p:sp>
          <p:nvSpPr>
            <p:cNvPr id="82" name="文本框 33">
              <a:extLst>
                <a:ext uri="{FF2B5EF4-FFF2-40B4-BE49-F238E27FC236}">
                  <a16:creationId xmlns:a16="http://schemas.microsoft.com/office/drawing/2014/main" id="{7E3BBE8E-FA10-4796-9B43-FA2522FD9EF2}"/>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04</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3" name="文本框 34">
              <a:extLst>
                <a:ext uri="{FF2B5EF4-FFF2-40B4-BE49-F238E27FC236}">
                  <a16:creationId xmlns:a16="http://schemas.microsoft.com/office/drawing/2014/main" id="{A51081F2-A229-42D6-BE9D-AA1C87905A54}"/>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4" name="组合 83">
            <a:extLst>
              <a:ext uri="{FF2B5EF4-FFF2-40B4-BE49-F238E27FC236}">
                <a16:creationId xmlns:a16="http://schemas.microsoft.com/office/drawing/2014/main" id="{9FC8E28A-CA6F-405F-B1C1-C30ACF816BAE}"/>
              </a:ext>
            </a:extLst>
          </p:cNvPr>
          <p:cNvGrpSpPr/>
          <p:nvPr/>
        </p:nvGrpSpPr>
        <p:grpSpPr>
          <a:xfrm>
            <a:off x="9415252" y="5065267"/>
            <a:ext cx="952500" cy="559160"/>
            <a:chOff x="5961444" y="1763817"/>
            <a:chExt cx="952500" cy="559160"/>
          </a:xfrm>
        </p:grpSpPr>
        <p:sp>
          <p:nvSpPr>
            <p:cNvPr id="85" name="文本框 36">
              <a:extLst>
                <a:ext uri="{FF2B5EF4-FFF2-40B4-BE49-F238E27FC236}">
                  <a16:creationId xmlns:a16="http://schemas.microsoft.com/office/drawing/2014/main" id="{21EE2DBA-129D-4FEB-B2A2-CD0872093629}"/>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05</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6" name="文本框 37">
              <a:extLst>
                <a:ext uri="{FF2B5EF4-FFF2-40B4-BE49-F238E27FC236}">
                  <a16:creationId xmlns:a16="http://schemas.microsoft.com/office/drawing/2014/main" id="{F7611833-DDBD-47A4-A8EE-3374AD75877A}"/>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sp>
        <p:nvSpPr>
          <p:cNvPr id="87" name="文本框 38">
            <a:extLst>
              <a:ext uri="{FF2B5EF4-FFF2-40B4-BE49-F238E27FC236}">
                <a16:creationId xmlns:a16="http://schemas.microsoft.com/office/drawing/2014/main" id="{B3FEF1F0-CF4C-439F-B2EB-8925428B9BD4}"/>
              </a:ext>
            </a:extLst>
          </p:cNvPr>
          <p:cNvSpPr txBox="1"/>
          <p:nvPr/>
        </p:nvSpPr>
        <p:spPr>
          <a:xfrm>
            <a:off x="4738675" y="5214243"/>
            <a:ext cx="2716241" cy="1077218"/>
          </a:xfrm>
          <a:prstGeom prst="rect">
            <a:avLst/>
          </a:prstGeom>
          <a:noFill/>
        </p:spPr>
        <p:txBody>
          <a:bodyPr wrap="square" rtlCol="0">
            <a:spAutoFit/>
          </a:bodyPr>
          <a:lstStyle/>
          <a:p>
            <a:pPr algn="ctr"/>
            <a:r>
              <a:rPr lang="en-US" altLang="zh-CN" sz="3600" dirty="0">
                <a:solidFill>
                  <a:schemeClr val="bg1">
                    <a:lumMod val="65000"/>
                  </a:schemeClr>
                </a:solidFill>
                <a:latin typeface="Agency FB" panose="020B0503020202020204" pitchFamily="34" charset="0"/>
                <a:ea typeface="微软雅黑" panose="020B0503020204020204" pitchFamily="34" charset="-122"/>
              </a:rPr>
              <a:t>BUSINESS</a:t>
            </a:r>
          </a:p>
          <a:p>
            <a:pPr algn="ctr"/>
            <a:r>
              <a:rPr lang="en-US" altLang="zh-CN" sz="2800" dirty="0">
                <a:solidFill>
                  <a:schemeClr val="bg1">
                    <a:lumMod val="65000"/>
                  </a:schemeClr>
                </a:solidFill>
                <a:latin typeface="Agency FB" panose="020B0503020202020204" pitchFamily="34" charset="0"/>
                <a:ea typeface="微软雅黑" panose="020B0503020204020204" pitchFamily="34" charset="-122"/>
              </a:rPr>
              <a:t>INFOGRAPHIC</a:t>
            </a:r>
            <a:endParaRPr lang="zh-CN" altLang="en-US" sz="2800" dirty="0">
              <a:solidFill>
                <a:schemeClr val="bg1">
                  <a:lumMod val="65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897314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anim calcmode="lin" valueType="num">
                                          <p:cBhvr>
                                            <p:cTn id="12" dur="500" fill="hold"/>
                                            <p:tgtEl>
                                              <p:spTgt spid="51"/>
                                            </p:tgtEl>
                                            <p:attrNameLst>
                                              <p:attrName>ppt_x</p:attrName>
                                            </p:attrNameLst>
                                          </p:cBhvr>
                                          <p:tavLst>
                                            <p:tav tm="0">
                                              <p:val>
                                                <p:strVal val="#ppt_x"/>
                                              </p:val>
                                            </p:tav>
                                            <p:tav tm="100000">
                                              <p:val>
                                                <p:strVal val="#ppt_x"/>
                                              </p:val>
                                            </p:tav>
                                          </p:tavLst>
                                        </p:anim>
                                        <p:anim calcmode="lin" valueType="num">
                                          <p:cBhvr>
                                            <p:cTn id="13" dur="5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par>
                              <p:cTn id="20" fill="hold">
                                <p:stCondLst>
                                  <p:cond delay="2900"/>
                                </p:stCondLst>
                                <p:childTnLst>
                                  <p:par>
                                    <p:cTn id="21" presetID="2" presetClass="entr" presetSubtype="4" accel="60000" fill="hold" grpId="0" nodeType="afterEffect" p14:presetBounceEnd="40000">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14:bounceEnd="40000">
                                          <p:cBhvr additive="base">
                                            <p:cTn id="23" dur="5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accel="60000" fill="hold" grpId="0" nodeType="withEffect" p14:presetBounceEnd="40000">
                                      <p:stCondLst>
                                        <p:cond delay="200"/>
                                      </p:stCondLst>
                                      <p:childTnLst>
                                        <p:set>
                                          <p:cBhvr>
                                            <p:cTn id="26" dur="1" fill="hold">
                                              <p:stCondLst>
                                                <p:cond delay="0"/>
                                              </p:stCondLst>
                                            </p:cTn>
                                            <p:tgtEl>
                                              <p:spTgt spid="55"/>
                                            </p:tgtEl>
                                            <p:attrNameLst>
                                              <p:attrName>style.visibility</p:attrName>
                                            </p:attrNameLst>
                                          </p:cBhvr>
                                          <p:to>
                                            <p:strVal val="visible"/>
                                          </p:to>
                                        </p:set>
                                        <p:anim calcmode="lin" valueType="num" p14:bounceEnd="40000">
                                          <p:cBhvr additive="base">
                                            <p:cTn id="27" dur="5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60000" fill="hold" grpId="0" nodeType="withEffect" p14:presetBounceEnd="40000">
                                      <p:stCondLst>
                                        <p:cond delay="400"/>
                                      </p:stCondLst>
                                      <p:childTnLst>
                                        <p:set>
                                          <p:cBhvr>
                                            <p:cTn id="30" dur="1" fill="hold">
                                              <p:stCondLst>
                                                <p:cond delay="0"/>
                                              </p:stCondLst>
                                            </p:cTn>
                                            <p:tgtEl>
                                              <p:spTgt spid="52"/>
                                            </p:tgtEl>
                                            <p:attrNameLst>
                                              <p:attrName>style.visibility</p:attrName>
                                            </p:attrNameLst>
                                          </p:cBhvr>
                                          <p:to>
                                            <p:strVal val="visible"/>
                                          </p:to>
                                        </p:set>
                                        <p:anim calcmode="lin" valueType="num" p14:bounceEnd="40000">
                                          <p:cBhvr additive="base">
                                            <p:cTn id="31"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accel="60000" fill="hold" grpId="0" nodeType="withEffect" p14:presetBounceEnd="40000">
                                      <p:stCondLst>
                                        <p:cond delay="600"/>
                                      </p:stCondLst>
                                      <p:childTnLst>
                                        <p:set>
                                          <p:cBhvr>
                                            <p:cTn id="34" dur="1" fill="hold">
                                              <p:stCondLst>
                                                <p:cond delay="0"/>
                                              </p:stCondLst>
                                            </p:cTn>
                                            <p:tgtEl>
                                              <p:spTgt spid="53"/>
                                            </p:tgtEl>
                                            <p:attrNameLst>
                                              <p:attrName>style.visibility</p:attrName>
                                            </p:attrNameLst>
                                          </p:cBhvr>
                                          <p:to>
                                            <p:strVal val="visible"/>
                                          </p:to>
                                        </p:set>
                                        <p:anim calcmode="lin" valueType="num" p14:bounceEnd="40000">
                                          <p:cBhvr additive="base">
                                            <p:cTn id="35"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accel="60000" fill="hold" grpId="0" nodeType="withEffect" p14:presetBounceEnd="40000">
                                      <p:stCondLst>
                                        <p:cond delay="800"/>
                                      </p:stCondLst>
                                      <p:childTnLst>
                                        <p:set>
                                          <p:cBhvr>
                                            <p:cTn id="38" dur="1" fill="hold">
                                              <p:stCondLst>
                                                <p:cond delay="0"/>
                                              </p:stCondLst>
                                            </p:cTn>
                                            <p:tgtEl>
                                              <p:spTgt spid="54"/>
                                            </p:tgtEl>
                                            <p:attrNameLst>
                                              <p:attrName>style.visibility</p:attrName>
                                            </p:attrNameLst>
                                          </p:cBhvr>
                                          <p:to>
                                            <p:strVal val="visible"/>
                                          </p:to>
                                        </p:set>
                                        <p:anim calcmode="lin" valueType="num" p14:bounceEnd="40000">
                                          <p:cBhvr additive="base">
                                            <p:cTn id="39" dur="500" fill="hold"/>
                                            <p:tgtEl>
                                              <p:spTgt spid="54"/>
                                            </p:tgtEl>
                                            <p:attrNameLst>
                                              <p:attrName>ppt_x</p:attrName>
                                            </p:attrNameLst>
                                          </p:cBhvr>
                                          <p:tavLst>
                                            <p:tav tm="0">
                                              <p:val>
                                                <p:strVal val="#ppt_x"/>
                                              </p:val>
                                            </p:tav>
                                            <p:tav tm="100000">
                                              <p:val>
                                                <p:strVal val="#ppt_x"/>
                                              </p:val>
                                            </p:tav>
                                          </p:tavLst>
                                        </p:anim>
                                        <p:anim calcmode="lin" valueType="num" p14:bounceEnd="40000">
                                          <p:cBhvr additive="base">
                                            <p:cTn id="40" dur="500" fill="hold"/>
                                            <p:tgtEl>
                                              <p:spTgt spid="54"/>
                                            </p:tgtEl>
                                            <p:attrNameLst>
                                              <p:attrName>ppt_y</p:attrName>
                                            </p:attrNameLst>
                                          </p:cBhvr>
                                          <p:tavLst>
                                            <p:tav tm="0">
                                              <p:val>
                                                <p:strVal val="1+#ppt_h/2"/>
                                              </p:val>
                                            </p:tav>
                                            <p:tav tm="100000">
                                              <p:val>
                                                <p:strVal val="#ppt_y"/>
                                              </p:val>
                                            </p:tav>
                                          </p:tavLst>
                                        </p:anim>
                                      </p:childTnLst>
                                    </p:cTn>
                                  </p:par>
                                </p:childTnLst>
                              </p:cTn>
                            </p:par>
                            <p:par>
                              <p:cTn id="41" fill="hold">
                                <p:stCondLst>
                                  <p:cond delay="4200"/>
                                </p:stCondLst>
                                <p:childTnLst>
                                  <p:par>
                                    <p:cTn id="42" presetID="53" presetClass="entr" presetSubtype="16"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childTnLst>
                              </p:cTn>
                            </p:par>
                            <p:par>
                              <p:cTn id="47" fill="hold">
                                <p:stCondLst>
                                  <p:cond delay="4700"/>
                                </p:stCondLst>
                                <p:childTnLst>
                                  <p:par>
                                    <p:cTn id="48" presetID="16" presetClass="entr" presetSubtype="37"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barn(outVertical)">
                                          <p:cBhvr>
                                            <p:cTn id="50" dur="500"/>
                                            <p:tgtEl>
                                              <p:spTgt spid="57"/>
                                            </p:tgtEl>
                                          </p:cBhvr>
                                        </p:animEffect>
                                      </p:childTnLst>
                                    </p:cTn>
                                  </p:par>
                                </p:childTnLst>
                              </p:cTn>
                            </p:par>
                            <p:par>
                              <p:cTn id="51" fill="hold">
                                <p:stCondLst>
                                  <p:cond delay="5200"/>
                                </p:stCondLst>
                                <p:childTnLst>
                                  <p:par>
                                    <p:cTn id="52" presetID="53" presetClass="entr" presetSubtype="16"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childTnLst>
                              </p:cTn>
                            </p:par>
                            <p:par>
                              <p:cTn id="57" fill="hold">
                                <p:stCondLst>
                                  <p:cond delay="5700"/>
                                </p:stCondLst>
                                <p:childTnLst>
                                  <p:par>
                                    <p:cTn id="58" presetID="16" presetClass="entr" presetSubtype="37"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barn(outVertical)">
                                          <p:cBhvr>
                                            <p:cTn id="60" dur="500"/>
                                            <p:tgtEl>
                                              <p:spTgt spid="60"/>
                                            </p:tgtEl>
                                          </p:cBhvr>
                                        </p:animEffect>
                                      </p:childTnLst>
                                    </p:cTn>
                                  </p:par>
                                </p:childTnLst>
                              </p:cTn>
                            </p:par>
                            <p:par>
                              <p:cTn id="61" fill="hold">
                                <p:stCondLst>
                                  <p:cond delay="62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fltVal val="0"/>
                                              </p:val>
                                            </p:tav>
                                            <p:tav tm="100000">
                                              <p:val>
                                                <p:strVal val="#ppt_w"/>
                                              </p:val>
                                            </p:tav>
                                          </p:tavLst>
                                        </p:anim>
                                        <p:anim calcmode="lin" valueType="num">
                                          <p:cBhvr>
                                            <p:cTn id="65" dur="500" fill="hold"/>
                                            <p:tgtEl>
                                              <p:spTgt spid="78"/>
                                            </p:tgtEl>
                                            <p:attrNameLst>
                                              <p:attrName>ppt_h</p:attrName>
                                            </p:attrNameLst>
                                          </p:cBhvr>
                                          <p:tavLst>
                                            <p:tav tm="0">
                                              <p:val>
                                                <p:fltVal val="0"/>
                                              </p:val>
                                            </p:tav>
                                            <p:tav tm="100000">
                                              <p:val>
                                                <p:strVal val="#ppt_h"/>
                                              </p:val>
                                            </p:tav>
                                          </p:tavLst>
                                        </p:anim>
                                        <p:animEffect transition="in" filter="fade">
                                          <p:cBhvr>
                                            <p:cTn id="66" dur="500"/>
                                            <p:tgtEl>
                                              <p:spTgt spid="78"/>
                                            </p:tgtEl>
                                          </p:cBhvr>
                                        </p:animEffect>
                                      </p:childTnLst>
                                    </p:cTn>
                                  </p:par>
                                </p:childTnLst>
                              </p:cTn>
                            </p:par>
                            <p:par>
                              <p:cTn id="67" fill="hold">
                                <p:stCondLst>
                                  <p:cond delay="6700"/>
                                </p:stCondLst>
                                <p:childTnLst>
                                  <p:par>
                                    <p:cTn id="68" presetID="16" presetClass="entr" presetSubtype="37"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barn(outVertical)">
                                          <p:cBhvr>
                                            <p:cTn id="70" dur="500"/>
                                            <p:tgtEl>
                                              <p:spTgt spid="63"/>
                                            </p:tgtEl>
                                          </p:cBhvr>
                                        </p:animEffect>
                                      </p:childTnLst>
                                    </p:cTn>
                                  </p:par>
                                </p:childTnLst>
                              </p:cTn>
                            </p:par>
                            <p:par>
                              <p:cTn id="71" fill="hold">
                                <p:stCondLst>
                                  <p:cond delay="7200"/>
                                </p:stCondLst>
                                <p:childTnLst>
                                  <p:par>
                                    <p:cTn id="72" presetID="53" presetClass="entr" presetSubtype="16" fill="hold" nodeType="afterEffect">
                                      <p:stCondLst>
                                        <p:cond delay="0"/>
                                      </p:stCondLst>
                                      <p:childTnLst>
                                        <p:set>
                                          <p:cBhvr>
                                            <p:cTn id="73" dur="1" fill="hold">
                                              <p:stCondLst>
                                                <p:cond delay="0"/>
                                              </p:stCondLst>
                                            </p:cTn>
                                            <p:tgtEl>
                                              <p:spTgt spid="81"/>
                                            </p:tgtEl>
                                            <p:attrNameLst>
                                              <p:attrName>style.visibility</p:attrName>
                                            </p:attrNameLst>
                                          </p:cBhvr>
                                          <p:to>
                                            <p:strVal val="visible"/>
                                          </p:to>
                                        </p:set>
                                        <p:anim calcmode="lin" valueType="num">
                                          <p:cBhvr>
                                            <p:cTn id="74" dur="500" fill="hold"/>
                                            <p:tgtEl>
                                              <p:spTgt spid="81"/>
                                            </p:tgtEl>
                                            <p:attrNameLst>
                                              <p:attrName>ppt_w</p:attrName>
                                            </p:attrNameLst>
                                          </p:cBhvr>
                                          <p:tavLst>
                                            <p:tav tm="0">
                                              <p:val>
                                                <p:fltVal val="0"/>
                                              </p:val>
                                            </p:tav>
                                            <p:tav tm="100000">
                                              <p:val>
                                                <p:strVal val="#ppt_w"/>
                                              </p:val>
                                            </p:tav>
                                          </p:tavLst>
                                        </p:anim>
                                        <p:anim calcmode="lin" valueType="num">
                                          <p:cBhvr>
                                            <p:cTn id="75" dur="500" fill="hold"/>
                                            <p:tgtEl>
                                              <p:spTgt spid="81"/>
                                            </p:tgtEl>
                                            <p:attrNameLst>
                                              <p:attrName>ppt_h</p:attrName>
                                            </p:attrNameLst>
                                          </p:cBhvr>
                                          <p:tavLst>
                                            <p:tav tm="0">
                                              <p:val>
                                                <p:fltVal val="0"/>
                                              </p:val>
                                            </p:tav>
                                            <p:tav tm="100000">
                                              <p:val>
                                                <p:strVal val="#ppt_h"/>
                                              </p:val>
                                            </p:tav>
                                          </p:tavLst>
                                        </p:anim>
                                        <p:animEffect transition="in" filter="fade">
                                          <p:cBhvr>
                                            <p:cTn id="76" dur="500"/>
                                            <p:tgtEl>
                                              <p:spTgt spid="81"/>
                                            </p:tgtEl>
                                          </p:cBhvr>
                                        </p:animEffect>
                                      </p:childTnLst>
                                    </p:cTn>
                                  </p:par>
                                </p:childTnLst>
                              </p:cTn>
                            </p:par>
                            <p:par>
                              <p:cTn id="77" fill="hold">
                                <p:stCondLst>
                                  <p:cond delay="7700"/>
                                </p:stCondLst>
                                <p:childTnLst>
                                  <p:par>
                                    <p:cTn id="78" presetID="53" presetClass="entr" presetSubtype="16" fill="hold" nodeType="afterEffect">
                                      <p:stCondLst>
                                        <p:cond delay="0"/>
                                      </p:stCondLst>
                                      <p:childTnLst>
                                        <p:set>
                                          <p:cBhvr>
                                            <p:cTn id="79" dur="1" fill="hold">
                                              <p:stCondLst>
                                                <p:cond delay="0"/>
                                              </p:stCondLst>
                                            </p:cTn>
                                            <p:tgtEl>
                                              <p:spTgt spid="84"/>
                                            </p:tgtEl>
                                            <p:attrNameLst>
                                              <p:attrName>style.visibility</p:attrName>
                                            </p:attrNameLst>
                                          </p:cBhvr>
                                          <p:to>
                                            <p:strVal val="visible"/>
                                          </p:to>
                                        </p:set>
                                        <p:anim calcmode="lin" valueType="num">
                                          <p:cBhvr>
                                            <p:cTn id="80" dur="500" fill="hold"/>
                                            <p:tgtEl>
                                              <p:spTgt spid="84"/>
                                            </p:tgtEl>
                                            <p:attrNameLst>
                                              <p:attrName>ppt_w</p:attrName>
                                            </p:attrNameLst>
                                          </p:cBhvr>
                                          <p:tavLst>
                                            <p:tav tm="0">
                                              <p:val>
                                                <p:fltVal val="0"/>
                                              </p:val>
                                            </p:tav>
                                            <p:tav tm="100000">
                                              <p:val>
                                                <p:strVal val="#ppt_w"/>
                                              </p:val>
                                            </p:tav>
                                          </p:tavLst>
                                        </p:anim>
                                        <p:anim calcmode="lin" valueType="num">
                                          <p:cBhvr>
                                            <p:cTn id="81" dur="500" fill="hold"/>
                                            <p:tgtEl>
                                              <p:spTgt spid="84"/>
                                            </p:tgtEl>
                                            <p:attrNameLst>
                                              <p:attrName>ppt_h</p:attrName>
                                            </p:attrNameLst>
                                          </p:cBhvr>
                                          <p:tavLst>
                                            <p:tav tm="0">
                                              <p:val>
                                                <p:fltVal val="0"/>
                                              </p:val>
                                            </p:tav>
                                            <p:tav tm="100000">
                                              <p:val>
                                                <p:strVal val="#ppt_h"/>
                                              </p:val>
                                            </p:tav>
                                          </p:tavLst>
                                        </p:anim>
                                        <p:animEffect transition="in" filter="fade">
                                          <p:cBhvr>
                                            <p:cTn id="82" dur="500"/>
                                            <p:tgtEl>
                                              <p:spTgt spid="84"/>
                                            </p:tgtEl>
                                          </p:cBhvr>
                                        </p:animEffect>
                                      </p:childTnLst>
                                    </p:cTn>
                                  </p:par>
                                </p:childTnLst>
                              </p:cTn>
                            </p:par>
                            <p:par>
                              <p:cTn id="83" fill="hold">
                                <p:stCondLst>
                                  <p:cond delay="8200"/>
                                </p:stCondLst>
                                <p:childTnLst>
                                  <p:par>
                                    <p:cTn id="84" presetID="16" presetClass="entr" presetSubtype="37" fill="hold" nodeType="afterEffect">
                                      <p:stCondLst>
                                        <p:cond delay="0"/>
                                      </p:stCondLst>
                                      <p:childTnLst>
                                        <p:set>
                                          <p:cBhvr>
                                            <p:cTn id="85" dur="1" fill="hold">
                                              <p:stCondLst>
                                                <p:cond delay="0"/>
                                              </p:stCondLst>
                                            </p:cTn>
                                            <p:tgtEl>
                                              <p:spTgt spid="69"/>
                                            </p:tgtEl>
                                            <p:attrNameLst>
                                              <p:attrName>style.visibility</p:attrName>
                                            </p:attrNameLst>
                                          </p:cBhvr>
                                          <p:to>
                                            <p:strVal val="visible"/>
                                          </p:to>
                                        </p:set>
                                        <p:animEffect transition="in" filter="barn(outVertical)">
                                          <p:cBhvr>
                                            <p:cTn id="8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anim calcmode="lin" valueType="num">
                                          <p:cBhvr>
                                            <p:cTn id="12" dur="500" fill="hold"/>
                                            <p:tgtEl>
                                              <p:spTgt spid="51"/>
                                            </p:tgtEl>
                                            <p:attrNameLst>
                                              <p:attrName>ppt_x</p:attrName>
                                            </p:attrNameLst>
                                          </p:cBhvr>
                                          <p:tavLst>
                                            <p:tav tm="0">
                                              <p:val>
                                                <p:strVal val="#ppt_x"/>
                                              </p:val>
                                            </p:tav>
                                            <p:tav tm="100000">
                                              <p:val>
                                                <p:strVal val="#ppt_x"/>
                                              </p:val>
                                            </p:tav>
                                          </p:tavLst>
                                        </p:anim>
                                        <p:anim calcmode="lin" valueType="num">
                                          <p:cBhvr>
                                            <p:cTn id="13" dur="5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par>
                              <p:cTn id="20" fill="hold">
                                <p:stCondLst>
                                  <p:cond delay="2900"/>
                                </p:stCondLst>
                                <p:childTnLst>
                                  <p:par>
                                    <p:cTn id="21" presetID="2" presetClass="entr" presetSubtype="4" accel="6000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accel="60000" fill="hold" grpId="0" nodeType="withEffect">
                                      <p:stCondLst>
                                        <p:cond delay="2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60000" fill="hold" grpId="0" nodeType="withEffect">
                                      <p:stCondLst>
                                        <p:cond delay="4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accel="60000" fill="hold" grpId="0" nodeType="withEffect">
                                      <p:stCondLst>
                                        <p:cond delay="6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accel="60000" fill="hold" grpId="0" nodeType="withEffect">
                                      <p:stCondLst>
                                        <p:cond delay="8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childTnLst>
                              </p:cTn>
                            </p:par>
                            <p:par>
                              <p:cTn id="41" fill="hold">
                                <p:stCondLst>
                                  <p:cond delay="4200"/>
                                </p:stCondLst>
                                <p:childTnLst>
                                  <p:par>
                                    <p:cTn id="42" presetID="53" presetClass="entr" presetSubtype="16"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childTnLst>
                              </p:cTn>
                            </p:par>
                            <p:par>
                              <p:cTn id="47" fill="hold">
                                <p:stCondLst>
                                  <p:cond delay="4700"/>
                                </p:stCondLst>
                                <p:childTnLst>
                                  <p:par>
                                    <p:cTn id="48" presetID="16" presetClass="entr" presetSubtype="37"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barn(outVertical)">
                                          <p:cBhvr>
                                            <p:cTn id="50" dur="500"/>
                                            <p:tgtEl>
                                              <p:spTgt spid="57"/>
                                            </p:tgtEl>
                                          </p:cBhvr>
                                        </p:animEffect>
                                      </p:childTnLst>
                                    </p:cTn>
                                  </p:par>
                                </p:childTnLst>
                              </p:cTn>
                            </p:par>
                            <p:par>
                              <p:cTn id="51" fill="hold">
                                <p:stCondLst>
                                  <p:cond delay="5200"/>
                                </p:stCondLst>
                                <p:childTnLst>
                                  <p:par>
                                    <p:cTn id="52" presetID="53" presetClass="entr" presetSubtype="16"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childTnLst>
                              </p:cTn>
                            </p:par>
                            <p:par>
                              <p:cTn id="57" fill="hold">
                                <p:stCondLst>
                                  <p:cond delay="5700"/>
                                </p:stCondLst>
                                <p:childTnLst>
                                  <p:par>
                                    <p:cTn id="58" presetID="16" presetClass="entr" presetSubtype="37"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barn(outVertical)">
                                          <p:cBhvr>
                                            <p:cTn id="60" dur="500"/>
                                            <p:tgtEl>
                                              <p:spTgt spid="60"/>
                                            </p:tgtEl>
                                          </p:cBhvr>
                                        </p:animEffect>
                                      </p:childTnLst>
                                    </p:cTn>
                                  </p:par>
                                </p:childTnLst>
                              </p:cTn>
                            </p:par>
                            <p:par>
                              <p:cTn id="61" fill="hold">
                                <p:stCondLst>
                                  <p:cond delay="62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fltVal val="0"/>
                                              </p:val>
                                            </p:tav>
                                            <p:tav tm="100000">
                                              <p:val>
                                                <p:strVal val="#ppt_w"/>
                                              </p:val>
                                            </p:tav>
                                          </p:tavLst>
                                        </p:anim>
                                        <p:anim calcmode="lin" valueType="num">
                                          <p:cBhvr>
                                            <p:cTn id="65" dur="500" fill="hold"/>
                                            <p:tgtEl>
                                              <p:spTgt spid="78"/>
                                            </p:tgtEl>
                                            <p:attrNameLst>
                                              <p:attrName>ppt_h</p:attrName>
                                            </p:attrNameLst>
                                          </p:cBhvr>
                                          <p:tavLst>
                                            <p:tav tm="0">
                                              <p:val>
                                                <p:fltVal val="0"/>
                                              </p:val>
                                            </p:tav>
                                            <p:tav tm="100000">
                                              <p:val>
                                                <p:strVal val="#ppt_h"/>
                                              </p:val>
                                            </p:tav>
                                          </p:tavLst>
                                        </p:anim>
                                        <p:animEffect transition="in" filter="fade">
                                          <p:cBhvr>
                                            <p:cTn id="66" dur="500"/>
                                            <p:tgtEl>
                                              <p:spTgt spid="78"/>
                                            </p:tgtEl>
                                          </p:cBhvr>
                                        </p:animEffect>
                                      </p:childTnLst>
                                    </p:cTn>
                                  </p:par>
                                </p:childTnLst>
                              </p:cTn>
                            </p:par>
                            <p:par>
                              <p:cTn id="67" fill="hold">
                                <p:stCondLst>
                                  <p:cond delay="6700"/>
                                </p:stCondLst>
                                <p:childTnLst>
                                  <p:par>
                                    <p:cTn id="68" presetID="16" presetClass="entr" presetSubtype="37"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barn(outVertical)">
                                          <p:cBhvr>
                                            <p:cTn id="70" dur="500"/>
                                            <p:tgtEl>
                                              <p:spTgt spid="63"/>
                                            </p:tgtEl>
                                          </p:cBhvr>
                                        </p:animEffect>
                                      </p:childTnLst>
                                    </p:cTn>
                                  </p:par>
                                </p:childTnLst>
                              </p:cTn>
                            </p:par>
                            <p:par>
                              <p:cTn id="71" fill="hold">
                                <p:stCondLst>
                                  <p:cond delay="7200"/>
                                </p:stCondLst>
                                <p:childTnLst>
                                  <p:par>
                                    <p:cTn id="72" presetID="53" presetClass="entr" presetSubtype="16" fill="hold" nodeType="afterEffect">
                                      <p:stCondLst>
                                        <p:cond delay="0"/>
                                      </p:stCondLst>
                                      <p:childTnLst>
                                        <p:set>
                                          <p:cBhvr>
                                            <p:cTn id="73" dur="1" fill="hold">
                                              <p:stCondLst>
                                                <p:cond delay="0"/>
                                              </p:stCondLst>
                                            </p:cTn>
                                            <p:tgtEl>
                                              <p:spTgt spid="81"/>
                                            </p:tgtEl>
                                            <p:attrNameLst>
                                              <p:attrName>style.visibility</p:attrName>
                                            </p:attrNameLst>
                                          </p:cBhvr>
                                          <p:to>
                                            <p:strVal val="visible"/>
                                          </p:to>
                                        </p:set>
                                        <p:anim calcmode="lin" valueType="num">
                                          <p:cBhvr>
                                            <p:cTn id="74" dur="500" fill="hold"/>
                                            <p:tgtEl>
                                              <p:spTgt spid="81"/>
                                            </p:tgtEl>
                                            <p:attrNameLst>
                                              <p:attrName>ppt_w</p:attrName>
                                            </p:attrNameLst>
                                          </p:cBhvr>
                                          <p:tavLst>
                                            <p:tav tm="0">
                                              <p:val>
                                                <p:fltVal val="0"/>
                                              </p:val>
                                            </p:tav>
                                            <p:tav tm="100000">
                                              <p:val>
                                                <p:strVal val="#ppt_w"/>
                                              </p:val>
                                            </p:tav>
                                          </p:tavLst>
                                        </p:anim>
                                        <p:anim calcmode="lin" valueType="num">
                                          <p:cBhvr>
                                            <p:cTn id="75" dur="500" fill="hold"/>
                                            <p:tgtEl>
                                              <p:spTgt spid="81"/>
                                            </p:tgtEl>
                                            <p:attrNameLst>
                                              <p:attrName>ppt_h</p:attrName>
                                            </p:attrNameLst>
                                          </p:cBhvr>
                                          <p:tavLst>
                                            <p:tav tm="0">
                                              <p:val>
                                                <p:fltVal val="0"/>
                                              </p:val>
                                            </p:tav>
                                            <p:tav tm="100000">
                                              <p:val>
                                                <p:strVal val="#ppt_h"/>
                                              </p:val>
                                            </p:tav>
                                          </p:tavLst>
                                        </p:anim>
                                        <p:animEffect transition="in" filter="fade">
                                          <p:cBhvr>
                                            <p:cTn id="76" dur="500"/>
                                            <p:tgtEl>
                                              <p:spTgt spid="81"/>
                                            </p:tgtEl>
                                          </p:cBhvr>
                                        </p:animEffect>
                                      </p:childTnLst>
                                    </p:cTn>
                                  </p:par>
                                </p:childTnLst>
                              </p:cTn>
                            </p:par>
                            <p:par>
                              <p:cTn id="77" fill="hold">
                                <p:stCondLst>
                                  <p:cond delay="7700"/>
                                </p:stCondLst>
                                <p:childTnLst>
                                  <p:par>
                                    <p:cTn id="78" presetID="53" presetClass="entr" presetSubtype="16" fill="hold" nodeType="afterEffect">
                                      <p:stCondLst>
                                        <p:cond delay="0"/>
                                      </p:stCondLst>
                                      <p:childTnLst>
                                        <p:set>
                                          <p:cBhvr>
                                            <p:cTn id="79" dur="1" fill="hold">
                                              <p:stCondLst>
                                                <p:cond delay="0"/>
                                              </p:stCondLst>
                                            </p:cTn>
                                            <p:tgtEl>
                                              <p:spTgt spid="84"/>
                                            </p:tgtEl>
                                            <p:attrNameLst>
                                              <p:attrName>style.visibility</p:attrName>
                                            </p:attrNameLst>
                                          </p:cBhvr>
                                          <p:to>
                                            <p:strVal val="visible"/>
                                          </p:to>
                                        </p:set>
                                        <p:anim calcmode="lin" valueType="num">
                                          <p:cBhvr>
                                            <p:cTn id="80" dur="500" fill="hold"/>
                                            <p:tgtEl>
                                              <p:spTgt spid="84"/>
                                            </p:tgtEl>
                                            <p:attrNameLst>
                                              <p:attrName>ppt_w</p:attrName>
                                            </p:attrNameLst>
                                          </p:cBhvr>
                                          <p:tavLst>
                                            <p:tav tm="0">
                                              <p:val>
                                                <p:fltVal val="0"/>
                                              </p:val>
                                            </p:tav>
                                            <p:tav tm="100000">
                                              <p:val>
                                                <p:strVal val="#ppt_w"/>
                                              </p:val>
                                            </p:tav>
                                          </p:tavLst>
                                        </p:anim>
                                        <p:anim calcmode="lin" valueType="num">
                                          <p:cBhvr>
                                            <p:cTn id="81" dur="500" fill="hold"/>
                                            <p:tgtEl>
                                              <p:spTgt spid="84"/>
                                            </p:tgtEl>
                                            <p:attrNameLst>
                                              <p:attrName>ppt_h</p:attrName>
                                            </p:attrNameLst>
                                          </p:cBhvr>
                                          <p:tavLst>
                                            <p:tav tm="0">
                                              <p:val>
                                                <p:fltVal val="0"/>
                                              </p:val>
                                            </p:tav>
                                            <p:tav tm="100000">
                                              <p:val>
                                                <p:strVal val="#ppt_h"/>
                                              </p:val>
                                            </p:tav>
                                          </p:tavLst>
                                        </p:anim>
                                        <p:animEffect transition="in" filter="fade">
                                          <p:cBhvr>
                                            <p:cTn id="82" dur="500"/>
                                            <p:tgtEl>
                                              <p:spTgt spid="84"/>
                                            </p:tgtEl>
                                          </p:cBhvr>
                                        </p:animEffect>
                                      </p:childTnLst>
                                    </p:cTn>
                                  </p:par>
                                </p:childTnLst>
                              </p:cTn>
                            </p:par>
                            <p:par>
                              <p:cTn id="83" fill="hold">
                                <p:stCondLst>
                                  <p:cond delay="8200"/>
                                </p:stCondLst>
                                <p:childTnLst>
                                  <p:par>
                                    <p:cTn id="84" presetID="16" presetClass="entr" presetSubtype="37" fill="hold" nodeType="afterEffect">
                                      <p:stCondLst>
                                        <p:cond delay="0"/>
                                      </p:stCondLst>
                                      <p:childTnLst>
                                        <p:set>
                                          <p:cBhvr>
                                            <p:cTn id="85" dur="1" fill="hold">
                                              <p:stCondLst>
                                                <p:cond delay="0"/>
                                              </p:stCondLst>
                                            </p:cTn>
                                            <p:tgtEl>
                                              <p:spTgt spid="69"/>
                                            </p:tgtEl>
                                            <p:attrNameLst>
                                              <p:attrName>style.visibility</p:attrName>
                                            </p:attrNameLst>
                                          </p:cBhvr>
                                          <p:to>
                                            <p:strVal val="visible"/>
                                          </p:to>
                                        </p:set>
                                        <p:animEffect transition="in" filter="barn(outVertical)">
                                          <p:cBhvr>
                                            <p:cTn id="8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8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0928F36-A265-4885-87F4-A9952308858E"/>
  <p:tag name="ISPRING_SCORM_RATE_SLIDES" val="1"/>
  <p:tag name="ISPRINGONLINEFOLDERID" val="0"/>
  <p:tag name="ISPRINGONLINEFOLDERPATH" val="內容清單"/>
  <p:tag name="ISPRINGCLOUDFOLDERID" val="0"/>
  <p:tag name="ISPRINGCLOUDFOLDERPATH" val="函式庫"/>
  <p:tag name="ISPRING_PRESENTATION_TITLE" val="球形微立体"/>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OUTPUT_FOLDER" val="E:\设计\项目\自创项目\2017-11\球形微立体"/>
  <p:tag name="ISPRING_FIRST_PUBLISH" val="1"/>
  <p:tag name="ISPRING_SCORM_PASSING_SCORE" val="100.000000"/>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OUKiUuLhOzRzQQAAF8SAAAdAAAAdW5pdmVyc2FsL2NvbW1vbl9tZXNzYWdlcy5sbmetWOtu2zYU/l+g70AIKLABXdoOaDAMiQNaYhwhMuVKdC4bBoGRGJuIJLq6OM1+7Wn2YHuSHVKyY/cCSUmAODApn+8cnst3DnV08iVL0VoUpVT5sfXh4L2FRB6rROaLY2vOTn/5zUJlxfOEpyoXx1auLHQyev3qKOX5ouYLAd9fv0LoKBNlCctypFePaySTY2s2jmx/OsP0OvL8iR+N3Yk1slW24vkD8tRC/fTr4eGXDx8Pfz5618r1gQmn2PP2gZBB+vi+BxBlge9FgEa8iJIrZo30/2Fy/px5LiXWqP0yTHoWkAtrpP93ys2DgFAWhZ7rkMgNI+oz4wuPMOJYo2tVoyVfC1QptJbiHlVLAXGsZCFQmcrEPIgVbOS16FLm+FPs0iggIQtcm7k+tUahKoqHtwaW19VSFaCuRIks+U0qEqMTMsY8XxWiBNW8goxC8FctJfxSZVzmB92qL6nnYyfCs1k0JWGIJ+Bctj0UIO3B38tqCc8Sod6Civs8VTxBt4UAQD9EfLVKZdz8UoarQls4S/lDpxUBvnTpJGK+74URoc5mxxqRPEFOwfVhB6IEOCQBABS8FMUTZCOT60Yc4TQdhnDmTs48+DBtwplcLFP4VEPtmBHIhJnIu6QgU0kAOR6Gl37gaKeBKsTRipflvSqSvSzdjWcXsEttHwrBZjvgTGNsgCE/JLBXUYi46gLz8JzaZ9GYUfg6JuBcj9d5vOwpBxXy3STdTckaYrWbeJ3536JFY/8KShwYyR8i4Z8DEZ0PkbgmIZAHCbtkKL5wJ1hTgSafDTNsmCfmutDTB8TjGOR0SNdS1SXsaJcAPxgOKg+GqQnJpzmkkou9HxBcgwoRN6uFXAuwo0hE0akIONcmjs7sT3P3j+gUux5xIkh1IKCImWagNWb8AeWqQjxZ8zwW6EbEXMf0AZ4lMjHPdO4Z/Z9r+TfiVcu3b1qqpg65ejPUnj12/45ZdQk2VZXIVlWXau2w1vynWKHr7Icm9Dn60/SHNqE4cP2XiUwpszpt2sCz47O1bGiMOo14pqf6R+ulLQkbvh+7QFhjqfpLEJgzdE+D0SDtL+XSU1A0a9oG9BU3vx2gk/otAFXoqRgX4Ko9Ey403feXvyTj0GXQMy7FTSmrzoHMVGMToO+HNoYJOBWVeCzGG3GrYPZLBV83cxl0RhPpzoDujH17rYK5zAOTKQAu2pGqRKnMwP6kB+Z8SjYeaAh+7ySXqk4TU7ypvDMkD76tM/HtQHlbqMzsprzcJG/TZE6eY0VzuKBROhswkmzrr3d8dsrv6VEKCQ5gCLExtfXkYutaTXsKQQloV3gs3Aw+UAsZr+IlNNNbVedJT6DmFuOQUwxg7ZlDwYt4+d8///bE+MqSZhe1u78PAtEjGbAg2YL9SVUlyr+6QBge78uZRR+p9ta3ket5CWQuZOGL3K5401oylcHWQbdeSPI2aJgxbJ9NoQ5Ck/aqLmB0G4IwxcE5cJm5GVijKS/ugAiZUukgFONqnYDVMO2PF++6SmUuhsg+r5XoAzN3FmHHMW8hoPjgknnX9MwEbjlx+zoiVYveYPYZpsCzX+GJRFZDAQNCtm8Z9E3a3Fo9uBZDAvWoStPaNiwGRNGsH2li/W2n265K8yro6N3Om6H/AVBLAwQUAAIACADlColLsXU6XJgDAADBDQAAJwAAAHVuaXZlcnNhbC9mbGFzaF9wdWJsaXNoaW5nX3NldHRpbmdzLnhtbNVX227bOBB991cQLPpYK+km2TSQHWQTGzWS2G7sXvIU0OJYYkORqkjZdZ/2a/ph/ZIORV832URJa2AXhmFpOHPmPkOHx19TSSaQG6FVg+7WdygBFWkuVNyg74ftV4eUGMsUZ1IraFClKTlu1sKsGElhkgFYi6yGIIwyR5lt0MTa7CgIptNpXZgsd6daFhbxTT3SaZDlYEBZyINMshn+2FkGhs4RKgDgN9VqLtas1QgJPdKl5oUEIjharoRzism2ZCahgWcbseg2znWh+KmWOid5PGrQF4cn7rPg8VBnIgXlYmKaSHRke8Q4F84KJgfiG5AERJygubuv9yiZCm6TBsXHwAmEwV2YEtz7zhzMqcYgKDvHT8Eyzizzr16hha/WLAiexGeKpSIa4glxAWjQs+HNae+yf9K9vvnY+mvQGba8CY/IvL3ut64uOt3zm2GvdzHs9FdSaPyG7jDYNC5EJ3SRR7C0LcSUZEzNLnSs/2GwAYsFJVkew1C3BcZrzKQBSj5nEL8rmBR2hjHcwbq7BchOTAaRvXIBalCbF0BXcB4Q7cKoraK/f7CK/sHBhu+B17/y6z4zQ2YtixLME/pb2hYG66QF21irjWS4dzLSki89gnQEvMtSWCu/wa1QbeTcpWSMSZDoay8DRQZMYckLi/5HSwBTjIwVtiz19pz7JBdMEsTDngRyObgTjyhhOTpp1unz0Ls6i5ofdSE5memCSHELxGqC+StSfEqArBckGec6LanYM5YYKVDjRMAU+LGPpQf8N0XXqCItUNKFWYL1Gr4U4hsZwVjniAtsgu2MdGE8fv1JwBkzZgXKFja+HFx0zlo3ne5Z69NL5yDjE6aiJ4Jj0iHN7Fbw2YwobRdyGI6IFQbKpHDBy7MqvtWfnwYj0kL6NP/uZKxBbzEl29HylMQ8akFltQmblI3omquExhYUmBKPiQcRjgyhCqgKGDFFtJIzwiIcy8a19UTowiDFN7CHNs+30MsTocq3GMcbasw55JUgd3Zf/7G3f/Dn4ZujevDj7++vHhSaL6y+ZE6d31inD665RyQfWHbLRXF3joaBm/H3j/xyNf1XJ37/qvWhSla6rU/DSgXRGlSC61Xh6p1X4bryK6q/tp4qmYAjLfYtikNNilRY4L+zQJ9RKr98O/C1tp1S2aLfv9oi/xu3/dvysrxxOw6De6/87iQVSqQYDDdYl/8Tmvt7O3jfvveoVkO0zb9dzdpPUEsDBBQAAgAIAOUKiUt6CqCyzwIAAIcKAAAhAAAAdW5pdmVyc2FsL2ZsYXNoX3NraW5fc2V0dGluZ3MueG1slVZtT9swEP6+X1Fl3wkb22BSWglKkZDYQID47iTXxKpjR/alrP9+fkvjtA0JPSHVd89zdz7fXUnUhvLFl9ksyRopgeMrVDUjCLO6kbBsFIpqHqFsIIodTDAhXwCR8kIZTaub0XwepQ2i4GeZ4Kh9nXEhK8Kixdc7+0liixxjiS3IqZw1yaALc2k/Uyg+xs9LI0OETFQ14bsHUYizlGSbQoqG56OplbsaJKN8o5Hnvy+Xq8EAjCq8R6h6Oa2ujEyj1BKUApPSr5WRURYjKbA20rn9TOR0oT6+/QFtSxVFS7v+ZmSIVpMC+kW+ujYyjOfa+ydexREQ/qGGXnw3MghlZAey7/zizsggQ9RN/alspChMQfucjx9xz2GC5Hr8NOH23MgowVzIBBp9BV+eH7dGApD/Gs59YsZVCvZk6nqwEMyjpwwWZm8kcXtyNlWK98cG9XzAYk2Y0oBQ1YGedNJPpFGtm76uwz3DO+V56MtrOsibYE0FS5dw4K6v7/DL5Y3dFaHTvS7IUMLWK4MUO2WH/KvreoQMlB3yhdEcHjnbHWdwaHKk9pFviH/Oj+uvrcCJPu4r1h5bswn1YGZXhcG9pgVVIoeFWQl6YROkgr/SCswDJrE1udzio+QSTra0sIw/BpfuXhBqlcQHet9zpzssQYoMTjWezVSv66DK9jjelu7HobugO89Q7/J5RBBJVlb6riqaed48stVxP4vHFF8bkPd8LaaSKiI3IF+FYJPjcIEwGSzckA3BkzioQhKfrnLinZwqP2+qFORKvxqFfff0lQ5Y0qJk+g/fKLxDfsAYsDoqltofJ1Q3o3vHQOGbAIjMyrYF3MFZqoYhZbCFdgkECnvlobslSo/eUMNd4wOsMRwWrznoyXCauqb0O6NrlhDXN5wgvOm8TjOcpd/4HtfvfCSpslfrbYCxFd0uNtN+IcgpfDv1XGv7cRG10vwD+h9QSwMEFAACAAgA5QqJS3hHtLmEAwAAUg0AACYAAAB1bml2ZXJzYWwvaHRtbF9wdWJsaXNoaW5nX3NldHRpbmdzLnhtbN1XX2/bNhB/96cgOPSxVtK1WRbIDrLEQY0mthd7a/MU0OJZ4kKRqkjadZ/2afbB9kl2FP238RIlqDFgMAyLp7vf/b+j49MvuSRTKI3QqkUPmweUgEo0Fypt0d9Gl6+PKTGWKc6kVtCiSlNy2m7EhRtLYbIhWIushiCMMieFbdHM2uIkimazWVOYovRvtXQW8U0z0XlUlGBAWSijQrI5/th5AYYuEGoA4DfXaiHWbjQIiQPSteZOAhEcLVfCO8Xke5tLGgWuMUvu01I7xc+11CUp03GL/nB85j9LnoB0IXJQPiSmjURPtieMc+GNYHIovgLJQKQZWnv45i0lM8Ft1qL4GHmBOHoIU4EH15mHOdcYA2UX+DlYxpll4RgUWvhizZIQSHyuWC6SEb4h3v8WvRjdnfevB2e927uPnV+G3VEnmPCEzPvbQefmqtv7cDfq969G3cFaCo3f0h1H28bF6IR2ZQIr22LMSMHU/Eqn+huDDVisJ8nKFEb6UmC8JkwaoOSPAtJfHZPCzjGGB1h29wDFmSkgsTc+QC1qSwd0DRcA0S6M2jr6747W0T862vI9CvrXfu0yM2bWsiTDPKG/lW1xtElask202kqGP5OxlnzlEeRj4D2WY4AHl4qSCUZdonP9AhQZMoUlLiw6nKwkjBsbK2xV2pcL7rNSMEmwfLEHgVwPHwQgyViJXplN+iLWvrCS9kftJCdz7YgU90CsJpgwl+NTBmSzAsmk1HlFlcxYYqRAjVMBM+CnIXgB8N8U3aKK3KGkj6sEGzR8duIrGcNEl4gLbIrti3RhAn7zWcAFM2YNypY2vhpedS86d93eRefTK+8g41OmkmeCY5YhL+xe8NmcKG2XchiOhDkDVVK44NW7Or41X54GI3InQ5q/dzI2oPeYkv1oeU5inrSgttqMTatG9M1VQWMLCkxJwMQXCU4ToRzUBUyYIlrJOWEJzmHj23oqtDNICQ0coM3LLQzyRKjqlOI2RY0lh7IW5MHhmx/fvjv66fjnk2b0959/vX5UaLGhBpJ5dWFFnT+6156QfGS7rTbDwzkaR36o757x1S76ZsSP/7sZP7jp/F4nD73Op1GtEugMa8H163D1P9ThuglLabCxkGqZgEMsDU2JY0yKXFjg37MkX1AcOy8A4tHqCPW0n+LYo6c72+B/4mk4rS69W7fcONp5dW8gfft/ULvxD1BLAwQUAAIACADlColLqL2ioowBAAALBgAAHwAAAHVuaXZlcnNhbC9odG1sX3NraW5fc2V0dGluZ3MuanONlFFPwjAQx9/5FMt8NQRFBX0jAokJDyb6ZnzoxjEWurZpO2QSvru7TqDtOrH/F3r97X+7G719L6pXnMbRU7Q3v83+1d2bGGBsRaiCa/eAdh0UeBALCQqYJjrn7D0vgOYMYo/cIqllCafw4Uw0CfDUijHjnVRvGoSy7GIeeJtYBBxkIKZCD28D4Fcgtgs9/H0K9qyympKshiel1pz1U8503as+47Ighomv5mbZJXow34K8gK5ICo7pyKwu8ux4P0LZXMoLQVi14BnvJyTdZJKXbNmVf10JkPUX3zTA4HH0PHPsaK70i4bCTzwbo7pJ/Fcp+M37MEMFYUoSoJbvwKw/UMe4XZBHb3OV6yM9uUHZtCAZtLo0nqBcjNVel7vZcBp2uiGGtyiHoKQC2bIazlEOyEUp/pNS8gw70kLbPT+hlJNlzrKGmw5QQQ5fFm27uncu9G6Kip0rxL0rtA5dv6JrdPigCoDamUrHvMrLuwjZhWZiOHH3vArOofYo0f4owf1H9HlhgLoj99A7/ABQSwMEFAACAAgA5gqJS3jROIyhEgAA9yYAABcAAAB1bml2ZXJzYWwvdW5pdmVyc2FsLnBuZ+1aa1hTV7pGYUQcDY7WESwCDlRrVVCoYDAkIg6XokKlLVAxgaGIloZAIpeQW5U6dMZLENFgkew61eKFGhG5BEgCRQ0QIJQqUUISFJIIIYlkGza5TwJ2zjk/zjxnfpx//MjKs9fe7/ou6/ve73vW3n9LOBi9Ytm6ZU5OTitiY/YdcnJycXNycs5busQ+89dfRn+w/y0iHIre63S332vCfuGSFXEgwsmpjv57c/rv7NduuTEpBCcnWKfjt4iPu/mFk9PGs7H7Ij4pQqsl4WeuH5c8TuddAdq79j3c5xKcFDK4JoJ8ck3KJ3/c91nyw337Vu/8dP8n+5ITHrZ/sTpipcvqXx4ASoSIhyZoj+Akv/afeDpdUnJlonjiNtNTopqaZLqPxJb7xxYforyK9AmLGVQ3QLzfjQ2edbFPDq7O1vpu95egSbbD2wP6YnztT4bXaUw+tvKcTX4n/WPLT/h5uvlX98zdkcRELY6tCVoVY0eGll/YM3hrfpFzX/iXnfhg7nG7nAT7Q/b/8idzN8v9b9kXcEwcCp4DhrXSzGM+hShDd7wGTVI3GA1CmlUb538kch63ydSHoxKgczjyGEq2g/LeRPG8wGE1i2ZRSSCezdIaT365unWs/fWXi3+7W/yjlxG84UIqaWemJg3m2xVy6A5pWrUzAjek7gJ9CraoZvxTV5CzTDdZsnwFbbbTx0rRljM/mpM6EVWF2zvbs4U15W12v4JLrhQLxVywWnviWDIrNAgxHuK5Icj3C0TXTd8JuWDeF8l8rtuLDQauC3wU5w4RUGxEtdH6u8Oe7w8l+Xi4X19bdWGPXa+Wk/2Wjd8c9lwU9IHXB4y+fBBsC0rnWG7obpe0/Sli8Ez33GJHiAzul76ARJiOwhzMPRiMIMu3YCY86ji8OHnc2n7sY7o+bmPQhyODvOYypTmIYis1U8eFe3uAH/Ire7R9BSd6MjCsektUZU0AamjkaEOjpbXOyu4mND/S3kmfc8Xd5kjZprQtpU1elRowxew1qaTijwkjtuAE6QFQKxcgjJcRDxJr2bZUVCn7AgbYnZsaaajkbC19Th4BSUE+NjO8K2F737Ht8mKD/trHyifymh6+IsEAXsw77p1N7WUp49A6VdySv2X/ZhEfNgl3CX9Tr1HdcZ2BzcK/kq+scn4JH+uoC8QlCyh9WbX0S0oGf41YGdb5c9ufNijaqyPH27Cw88c5B5i/Flc1tLFSkSIA35p6mS5ANKbiYHfEEENRN3WJ/lxqAvApOa0U1K/GaU8Vf+KJWoSvPnugtAcLFtWk2p5FmJ/J2axULpKpxxo8FMLn1/CcZDF3m1D+jD+zbj4Ok6TGK9aurKOElcPe+3wG20Zolq3Tt/BlgkVbXYX6TJmS+126pVZ7TTdCkBFmBScJ4S4KJRtgk5GfEThdQkL18ZzVbCq1uvNVWE4vpY8yriOiif2GXZmjlQIQibdU8HejAF3jsy10aCAihH6cQmXT9QPVAvCZQpcayhDG5E7OiBVc2CUZa0T2gMviHDzCpL8w1vUIlWMV9O46/neCRp8mc/F6pi613/MfdzfPp6Ncnhbi+jrDtbm0omSkjR7pOpTxUxOqZvnymru7hSTTFUUb9vFpMqLRtRv+TjyhiogmNXW/ePMsHf/XKxWmlOiSis5ZBJDKXX+40e/hsPFZo5za2CQAq0oKmfziLilXm9iEEYDwmeRD0qSoa5tFQv42YSAKwMTXBAi1BwIEprOIRoOln6UMIZKYKqOp+Jh/Mg0HqkZs2zLnAi3ney9yo2ut8rnX9bGBrDb6pc7DOa3hXj5fwr7mD+/urdHfq/QRlWQM70YoKH3imZx6qAh/rF9MkCBY7APSRkqqWMwqBc1FU2P3kY0NHH6FbpfCohR2hq0ap/Rh+9mW4VTbwJ3dQVvH73Evq5RcRRqAryYiawLiweluMZ2zLBP96B7MX2W5bi6m5AR/KDk0n+BLPkcl0l6thAaCYL2mZPd8ZUVJSk6T98D5naVNGUL5QHoIrsqZRL0KxLPJpKJe03dNaslGhjxsM/047Cc2GlYHgg/Cv/1RP3Oc6+In5+t9eVjKV9li09U5/RKqhRVCQs/YVSi/Xy2CHUHJhZicegvhgkroEdSXEVsTAOi8+j3bdXnVfKZPk2NfTSOw8JrsecqV7FFlGZvsXntK/mPYEKMCSITVMJCN+nqQpKYowuRY8Pk4x1kpfbGDjpVeVuHc1WweMaUYphcLzUqk0jK1fh/Y2EY/TuXpMjTQMw+H6zwPNbqCiBn9U28DkcrD+6gsV0mm48zOmXoDaLrHASqacLbaWt4mu+eICM+luh0S2DIxvtVzdSN0sRFXFXit+cZbdq8oOQJD8NEt1jJ8pcDCn1lJvs2WvDf289lV8Cfq9XvARq8gUaSKrCDf5RUmILL8u/i5FABe1N8BZ7CAp8wSRRswIrx1wVduVbwm1errsFWL0noy+jMAVdbSLr4f77yaP/1E3SSv63W6eH6Fy2aIY6X2WoTa57cEYFZaAJCU2/t9EOogSELRA3lon8PUESuxOz/QUm9+Mp/KoYdgBfCHWHe8+2bXOq9x/K4q03l1hykZXtGnhq1Hul9SKUebuNpKRVplCbrWtbeCz6bUsqUzebV0bNTXbKHXVlGnwqtNJCBY4qJPEcW3ZHeI/Xf0VtCqrBvPw6LETAGY100nmPQGoMXy+d1Wbs9fKPvv6DOQY59qUPQM0wfnIhlCPtFi6QUeIf5qIN5F0cOhOo6W/JUyjKTdzZNy1cNvVf0Etpcw2oKDL1fmXirBabIvOX8Oy2J8yFr6rTqLJtxM31Q6XFfoww9ofZCf3LVoJ7TbueMB8kd1pjLEmU/B8S4rq/n3vW8mWr2+creQgHDUCROWjfUGb/TxJwcsQIs5AWweG9BSNOAARclG0FHB8W+JI1Je/w8ovEzpe0k4qRj9EPqDIV9KnViU03OSpFFtfnDehZ4SVck3by2gooLXYQXHyiCKTBP8DuesHD4yfGdp+Xw5uxa0vPek+apzwl3AebptcfolYQhQvNkM/ylwE21Z+ExMmalf2wcWr+m4hpeBq0zEg8GLJYWvYw3BYJmYt1UORyj4tsy3QZ8MP6tMYHaOouEefXH9oo998Td70/Ho02XCMGXaFZWCT57ZCVzjXiei3A1Tett9BES00j9GUhnU5Xa+5uWdcc2whM4bl5HpVBlpM370Nfy1MPNOG4VbEO46bvgxlyRaz0Y474k6PTIz0FF8F1DFFtfNtSPX390CbJZ6j0MwM9ggFwu3Kuv7PNfibwqzbBA6L7e3bTINLUXigD/sHTzztuCnlaJ3vC7D7a1MWvbFnq4XKIySeoy8a3wH5ufAibb5VFlx2Zm45CT8e+UeG8LeHVw7yDGOruO+yz2x4q1QLBLUBs+Wb3zbK33571ul8utH5ziVmQwKl3w0eE1j4q2eZ7O/Zf6r4/o/NWgf2qZ50f+m81M7+5hHXbX25tTprIt92ONpb2mdvg5a5ZjJ9HeMPTGOseKCY3zfb5F9tDd69vH7BcACYAGwAFgALAAWAAuABcACYAGwAFgALAAWAAuABcAC4P8DMOlcOHdoFmsD5s4my/13/mfHav6x8weRseXfvV2ggXTOxWYU8TTUmXpAwtEPHS7EWCaTtEjwirDthK5ZN6vbBRa958BoG5gTM/2JgfUIxexEPK34l5RAUR9WMUOCLO+M16EUcOjlhVEtzWaSrOW+Pi1xNd3vGesbu+yQflgbSDMI4kzd0jh5LUNJuJ2qvFWdEd+tfQEXWgYDvN2os50+GmQ744h30/W1opbPUHRbou7LDXaoQLApnpXp6yEzSSGrZQrGUE1JZm4JtHLQ+s3sI7+OxCMYXfN7nEpv05oYNo71R8f7VjSyTjf3SpVXw2xJVEsUn49Db4jUwamXF9K0EeFrytH7bWeSfIkNdp8MTuuW9XJs51uW1Ay39u3s1qrBnhjfiV9MmLbF3XdO27WHMVhHZCbczey82xxx6kVz02vQaHWxO5wulcr4fLs/r0MMxj8wYmjDs7CnUuzdA9ypUeIX/mVvXqktFPJyx7tamsh4wPTZnIQe1PTswFmXaCMI2MiQREuFNOdCpUVR0ssC/2rRbytmkZTVhQW21onhq19qQ0STdJp5jAfoLcXpfh2NhEDStwSBU9mO0adJGI5pWMQtgBRVOOSYXoThmZ7UIJ+qPH5//Ve7dIR8IHQIXkCz62DE0S2B+zn7DzYUVmXrB+z7EXNvArCZlZJsFmdog2+gAD6ubpJp8vGSkajBFzNWpHe57WMSJCl0l2oGxJGOsFNvsI2k55iGDuOeSgfKtHnbGbjAdwmGD6CdKBmapgGRMtSLT0hN8EzkEjF9DFFKvKoifC6/r1feIZqMeSPFr7QySvCqr4xDTdx8yCCkUQs9nl1UKULKYU0QlBdv5edaQtEigUIEjnnbQ46TxA2haHmM/p3Ag5TDvBPpWmBEUCjCuM+S5DxI0foa594BBhmu1g81AWNzci0etcItwg19WzBKkRifgjx63LKpQwlo+vkvBrCJUtuIAqkxWdzOusTRjL8CxkwX8YbRCjplKqMQZZ2ma6k2kwx8aH4VjWohyS8l7foT5i/ggN0T5zOwrCZrc7TdB+6o1MdeZYSB3vQiNBdZKvF0wy/tFyqN8FdCyn74Ujp5iAJj8czyQBtB0hYuXx0FNsY5trCm1q/D2KZI4613Uwyg8CnMJGbiuBJUVVzw5zFVwqJyejzVUpa06qwefrXqQtpmWdl2WUna7sXjobYknvFTuVIscKwqo0yfwYyEf6PTiXd7gLWljXa/eWUHyEx5dMexuZB3dHupAD7V//521zE1C0Qm5oRCO/pY/OWLPb0VWPC5Pn9X88NbMzmEj5hxMA3hJkD/M3U/OKIUqQiYPoLg+yDW1krx3UYfUJlOxQR0x9x7Y0/1Ft4Gwiy9dpc4MlPaiFaKZdYZSTTK+At0hF6Trk3orfcetsdtXi2brOWHOxLQKkMrh72TlblV9QnUcL8IKVPVyxJFWitM6wjPycc72s7SNDYuEI6yp8vBK/SONt2Gkggp8of2Av+uyu1Cwu6CXsoNNvATu5/cCzDigldtpeguAmTFax9Sac8ztLbTx/paoy8yqNf/nTgUKTaZdp3fydBa5jaIbxOrUlXXCrAwffCyWvlr0iRpVW+m3XLP9fh2NCYl95aDESoMHnbv33AijpRGnWoYKeCwPNcNIpTb/Dp+dGRXoqdbzq/Sa5VZ4Q84PPpYMsEgpZPsDn4zFfq8lQW/p8i9CiiDLXCoVx68avw+8dN2Mu/Ujp9w74LvubIpmlAJFLfi5dtMMBjM2Ys8gxXTOdGnUmkcS6U28l6PuFFUBUGI6FPmlOYP/ToGpYx3x0OppJu94iHVLL6kBvvf3KrWD/lAdhqfSC9V5022h/lFUHtPhrIWd70o1F5yUak/Cw7opbsboigOftmsillpaP6RaGL7dYwEsHwrk96plS3NQzyO2a41ldsD31CzHOLmvQikTp+xeb0Pgmq54fFpwDSiZMKLdCemfvNoc5ZVePTzwCqMcN5wtHv4MXTQqnERfO0N/fcIOTZj/WJFyMSAaAJQvTUUVBH/3P5gvRv+uTFVJBhShmJa7lnulxBpwmz/SohyPOrUDZlFU1jI4hong53b4Uh7yskso66oZ+Ff6/AmNY7WSnpfwes3tBJuq2WPMnSooyCKS2L4FJMc1nNgnOuW1BpYrfiCr2LNIsKsJJtEA2WUUu5BW+qc6eCOZFmILG4DNvoUlv3VkpP5Xil20qDIH4Febo0lj9/zdAuhTMRhWkgWvaiQ/3U4OyfHbyKXRPOhd9tu9hlb8qesDlNlMAv0ZOcclT9fHgJNnD7nEvgz3GLXTwVt7GKsnDq3eOx/MiVyieMrIrHxijW7wFEk7uifwiB78iTCLAarC2CZytJKyWAftMIFYy+2pkw39vmTe8Ik/yofUBlu6ewnc0z/PoabKwsMrnRUCD2LRoEev4t7A0SlyrHs/YPE/yooBoart87ixjzliOZ1fdCeopi5kmR7aavQIe1mPJBJUezCA3N0D/bv1ppNz5Fb/U5ejw7ErG2ACnXE4lcitOO7FZLtjG0j6eO5B3UI2+FZexm/xd3/KMvzxlpRBu/hNqgaclTisXA6Da3NvMjqRD01xq9AV0XaXMYorUX+RbdVF4VBHwU2kilPMszAIQ1IJKsv2UvrthPnZMDo1XppA/fvL3cgUwqmY16/Y0swbP3Bf47dkR34bZEd7CxOtle0juw9djFzLd1log7pN+tBvvyxoz9hqjdXT8DYb2oLVwiJCHuLgX7b8LRw/9NO539rlSZsra0m1LfvnHZ+eazW8YmbU+yfD+67uzft1D8BUEsDBBQAAgAIAOYKiUu2gi+oTQAAAGsAAAAbAAAAdW5pdmVyc2FsL3VuaXZlcnNhbC5wbmcueG1ss7GvyM1RKEstKs7Mz7NVMtQzULK34+WyKShKLctMLVeoAIoZ6RlAgJJCpa2SGRK3PDOlJAOowsDAEiGYkZqZnlFiq2Ruag4X1AeaCQBQSwMEFAACAAgALJ1DSw3AMR7AAQAA2gMAAA8AAABub25lL3BsYXllci54bWylkk9v1DAQxc9bqd8h8r12lgpRrRx6QMqJokoLiNvKm0wTU8cOngm7++2Z/NmkW5BA4pBo8jLvZ8+z9f2xcclPiGiDz8RapiIBX4TS+ioTXz7nN3fi/v31lW6dOUFMbJkJHzyIpAQsom2JfY+G6ky8ECRDRcIvj5sj2kzURO1GqcPhIA+3MsRKvUnTtfr28HFb1NCYG+uRjC+Yu+zlViRttCFaOmXiXSqur1YD8gJnkXt8hcF1/cooi9CoNgKCJ4hq3PZs3dDfzfw0wSs6tYCCR18Ns+9N8fwQys4B9tpKj21bIOoJg7bStLHrO59gLDIxNuwaQDQVoHS+Emr0qj+Y9ZMzWE8cvMD23LbbO4s1iyN96N4t6u5sGbJXE0ddgnQzTDCcYt45l4OhLkIpkgg/OstV3mO/zkeQrsW4nOfuHT5bL/FQsMZVbgoK8fSBHXwkU5Ryjl6O0cvB1NuH4hMXj1Oc2wUyB7OEoGtq3Nt/zqPv/p84SngynSNxXsH6Eo655b8EDY9CwDP2mqTWyX61M5V31+2bF1fjQhp3N2XxHUVCJlbA17A0ZNSizzD1mqbV+DklNMei1e/3Uk9ELn8BUEsBAgAAFAACAAgARJRXRyO0Tvv7AgAAsAgAABQAAAAAAAAAAQAAAAAAAAAAAHVuaXZlcnNhbC9wbGF5ZXIueG1sUEsBAgAAFAACAAgA5QqJS4uE7NHNBAAAXxIAAB0AAAAAAAAAAQAAAAAALQMAAHVuaXZlcnNhbC9jb21tb25fbWVzc2FnZXMubG5nUEsBAgAAFAACAAgA5QqJS7F1OlyYAwAAwQ0AACcAAAAAAAAAAQAAAAAANQgAAHVuaXZlcnNhbC9mbGFzaF9wdWJsaXNoaW5nX3NldHRpbmdzLnhtbFBLAQIAABQAAgAIAOUKiUt6CqCyzwIAAIcKAAAhAAAAAAAAAAEAAAAAABIMAAB1bml2ZXJzYWwvZmxhc2hfc2tpbl9zZXR0aW5ncy54bWxQSwECAAAUAAIACADlColLeEe0uYQDAABSDQAAJgAAAAAAAAABAAAAAAAgDwAAdW5pdmVyc2FsL2h0bWxfcHVibGlzaGluZ19zZXR0aW5ncy54bWxQSwECAAAUAAIACADlColLqL2ioowBAAALBgAAHwAAAAAAAAABAAAAAADoEgAAdW5pdmVyc2FsL2h0bWxfc2tpbl9zZXR0aW5ncy5qc1BLAQIAABQAAgAIAOYKiUt40TiMoRIAAPcmAAAXAAAAAAAAAAAAAAAAALEUAAB1bml2ZXJzYWwvdW5pdmVyc2FsLnBuZ1BLAQIAABQAAgAIAOYKiUu2gi+oTQAAAGsAAAAbAAAAAAAAAAEAAAAAAIcnAAB1bml2ZXJzYWwvdW5pdmVyc2FsLnBuZy54bWxQSwECAAAUAAIACAAsnUNLDcAxHsABAADaAwAADwAAAAAAAAABAAAAAAANKAAAbm9uZS9wbGF5ZXIueG1sUEsFBgAAAAAJAAkAnQIAAPop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39.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1.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2.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3.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4.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5.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6.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7.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9.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1.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2.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3.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4.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5.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6.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7.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9.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1.3"/>
</p:tagLst>
</file>

<file path=ppt/tags/tag61.xml><?xml version="1.0" encoding="utf-8"?>
<p:tagLst xmlns:a="http://schemas.openxmlformats.org/drawingml/2006/main" xmlns:r="http://schemas.openxmlformats.org/officeDocument/2006/relationships" xmlns:p="http://schemas.openxmlformats.org/presentationml/2006/main">
  <p:tag name="PA" val="v4.1.3"/>
</p:tagLst>
</file>

<file path=ppt/tags/tag62.xml><?xml version="1.0" encoding="utf-8"?>
<p:tagLst xmlns:a="http://schemas.openxmlformats.org/drawingml/2006/main" xmlns:r="http://schemas.openxmlformats.org/officeDocument/2006/relationships" xmlns:p="http://schemas.openxmlformats.org/presentationml/2006/main">
  <p:tag name="PA" val="v4.1.3"/>
</p:tagLst>
</file>

<file path=ppt/tags/tag63.xml><?xml version="1.0" encoding="utf-8"?>
<p:tagLst xmlns:a="http://schemas.openxmlformats.org/drawingml/2006/main" xmlns:r="http://schemas.openxmlformats.org/officeDocument/2006/relationships" xmlns:p="http://schemas.openxmlformats.org/presentationml/2006/main">
  <p:tag name="PA" val="v4.1.3"/>
</p:tagLst>
</file>

<file path=ppt/tags/tag64.xml><?xml version="1.0" encoding="utf-8"?>
<p:tagLst xmlns:a="http://schemas.openxmlformats.org/drawingml/2006/main" xmlns:r="http://schemas.openxmlformats.org/officeDocument/2006/relationships" xmlns:p="http://schemas.openxmlformats.org/presentationml/2006/main">
  <p:tag name="PA" val="v4.1.3"/>
</p:tagLst>
</file>

<file path=ppt/tags/tag65.xml><?xml version="1.0" encoding="utf-8"?>
<p:tagLst xmlns:a="http://schemas.openxmlformats.org/drawingml/2006/main" xmlns:r="http://schemas.openxmlformats.org/officeDocument/2006/relationships" xmlns:p="http://schemas.openxmlformats.org/presentationml/2006/main">
  <p:tag name="PA" val="v4.1.3"/>
</p:tagLst>
</file>

<file path=ppt/tags/tag66.xml><?xml version="1.0" encoding="utf-8"?>
<p:tagLst xmlns:a="http://schemas.openxmlformats.org/drawingml/2006/main" xmlns:r="http://schemas.openxmlformats.org/officeDocument/2006/relationships" xmlns:p="http://schemas.openxmlformats.org/presentationml/2006/main">
  <p:tag name="PA" val="v4.1.3"/>
</p:tagLst>
</file>

<file path=ppt/tags/tag67.xml><?xml version="1.0" encoding="utf-8"?>
<p:tagLst xmlns:a="http://schemas.openxmlformats.org/drawingml/2006/main" xmlns:r="http://schemas.openxmlformats.org/officeDocument/2006/relationships" xmlns:p="http://schemas.openxmlformats.org/presentationml/2006/main">
  <p:tag name="PA" val="v4.1.3"/>
</p:tagLst>
</file>

<file path=ppt/tags/tag68.xml><?xml version="1.0" encoding="utf-8"?>
<p:tagLst xmlns:a="http://schemas.openxmlformats.org/drawingml/2006/main" xmlns:r="http://schemas.openxmlformats.org/officeDocument/2006/relationships" xmlns:p="http://schemas.openxmlformats.org/presentationml/2006/main">
  <p:tag name="PA" val="v4.1.3"/>
</p:tagLst>
</file>

<file path=ppt/tags/tag69.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1.3"/>
</p:tagLst>
</file>

<file path=ppt/tags/tag71.xml><?xml version="1.0" encoding="utf-8"?>
<p:tagLst xmlns:a="http://schemas.openxmlformats.org/drawingml/2006/main" xmlns:r="http://schemas.openxmlformats.org/officeDocument/2006/relationships" xmlns:p="http://schemas.openxmlformats.org/presentationml/2006/main">
  <p:tag name="PA" val="v4.1.3"/>
</p:tagLst>
</file>

<file path=ppt/tags/tag72.xml><?xml version="1.0" encoding="utf-8"?>
<p:tagLst xmlns:a="http://schemas.openxmlformats.org/drawingml/2006/main" xmlns:r="http://schemas.openxmlformats.org/officeDocument/2006/relationships" xmlns:p="http://schemas.openxmlformats.org/presentationml/2006/main">
  <p:tag name="PA" val="v4.1.3"/>
</p:tagLst>
</file>

<file path=ppt/tags/tag73.xml><?xml version="1.0" encoding="utf-8"?>
<p:tagLst xmlns:a="http://schemas.openxmlformats.org/drawingml/2006/main" xmlns:r="http://schemas.openxmlformats.org/officeDocument/2006/relationships" xmlns:p="http://schemas.openxmlformats.org/presentationml/2006/main">
  <p:tag name="PA" val="v4.1.3"/>
</p:tagLst>
</file>

<file path=ppt/tags/tag74.xml><?xml version="1.0" encoding="utf-8"?>
<p:tagLst xmlns:a="http://schemas.openxmlformats.org/drawingml/2006/main" xmlns:r="http://schemas.openxmlformats.org/officeDocument/2006/relationships" xmlns:p="http://schemas.openxmlformats.org/presentationml/2006/main">
  <p:tag name="PA" val="v4.1.3"/>
</p:tagLst>
</file>

<file path=ppt/tags/tag75.xml><?xml version="1.0" encoding="utf-8"?>
<p:tagLst xmlns:a="http://schemas.openxmlformats.org/drawingml/2006/main" xmlns:r="http://schemas.openxmlformats.org/officeDocument/2006/relationships" xmlns:p="http://schemas.openxmlformats.org/presentationml/2006/main">
  <p:tag name="PA" val="v4.1.3"/>
</p:tagLst>
</file>

<file path=ppt/tags/tag76.xml><?xml version="1.0" encoding="utf-8"?>
<p:tagLst xmlns:a="http://schemas.openxmlformats.org/drawingml/2006/main" xmlns:r="http://schemas.openxmlformats.org/officeDocument/2006/relationships" xmlns:p="http://schemas.openxmlformats.org/presentationml/2006/main">
  <p:tag name="PA" val="v4.1.3"/>
</p:tagLst>
</file>

<file path=ppt/tags/tag77.xml><?xml version="1.0" encoding="utf-8"?>
<p:tagLst xmlns:a="http://schemas.openxmlformats.org/drawingml/2006/main" xmlns:r="http://schemas.openxmlformats.org/officeDocument/2006/relationships" xmlns:p="http://schemas.openxmlformats.org/presentationml/2006/main">
  <p:tag name="PA" val="v4.1.3"/>
</p:tagLst>
</file>

<file path=ppt/tags/tag78.xml><?xml version="1.0" encoding="utf-8"?>
<p:tagLst xmlns:a="http://schemas.openxmlformats.org/drawingml/2006/main" xmlns:r="http://schemas.openxmlformats.org/officeDocument/2006/relationships" xmlns:p="http://schemas.openxmlformats.org/presentationml/2006/main">
  <p:tag name="PA" val="v4.1.3"/>
</p:tagLst>
</file>

<file path=ppt/tags/tag79.xml><?xml version="1.0" encoding="utf-8"?>
<p:tagLst xmlns:a="http://schemas.openxmlformats.org/drawingml/2006/main" xmlns:r="http://schemas.openxmlformats.org/officeDocument/2006/relationships" xmlns:p="http://schemas.openxmlformats.org/presentationml/2006/main">
  <p:tag name="PA" val="v4.1.3"/>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1.3"/>
</p:tagLst>
</file>

<file path=ppt/tags/tag81.xml><?xml version="1.0" encoding="utf-8"?>
<p:tagLst xmlns:a="http://schemas.openxmlformats.org/drawingml/2006/main" xmlns:r="http://schemas.openxmlformats.org/officeDocument/2006/relationships" xmlns:p="http://schemas.openxmlformats.org/presentationml/2006/main">
  <p:tag name="PA" val="v4.1.3"/>
</p:tagLst>
</file>

<file path=ppt/tags/tag82.xml><?xml version="1.0" encoding="utf-8"?>
<p:tagLst xmlns:a="http://schemas.openxmlformats.org/drawingml/2006/main" xmlns:r="http://schemas.openxmlformats.org/officeDocument/2006/relationships" xmlns:p="http://schemas.openxmlformats.org/presentationml/2006/main">
  <p:tag name="PA" val="v4.1.3"/>
</p:tagLst>
</file>

<file path=ppt/tags/tag83.xml><?xml version="1.0" encoding="utf-8"?>
<p:tagLst xmlns:a="http://schemas.openxmlformats.org/drawingml/2006/main" xmlns:r="http://schemas.openxmlformats.org/officeDocument/2006/relationships" xmlns:p="http://schemas.openxmlformats.org/presentationml/2006/main">
  <p:tag name="PA" val="v4.1.3"/>
</p:tagLst>
</file>

<file path=ppt/tags/tag84.xml><?xml version="1.0" encoding="utf-8"?>
<p:tagLst xmlns:a="http://schemas.openxmlformats.org/drawingml/2006/main" xmlns:r="http://schemas.openxmlformats.org/officeDocument/2006/relationships" xmlns:p="http://schemas.openxmlformats.org/presentationml/2006/main">
  <p:tag name="PA" val="v4.1.3"/>
</p:tagLst>
</file>

<file path=ppt/tags/tag85.xml><?xml version="1.0" encoding="utf-8"?>
<p:tagLst xmlns:a="http://schemas.openxmlformats.org/drawingml/2006/main" xmlns:r="http://schemas.openxmlformats.org/officeDocument/2006/relationships" xmlns:p="http://schemas.openxmlformats.org/presentationml/2006/main">
  <p:tag name="PA" val="v4.1.3"/>
</p:tagLst>
</file>

<file path=ppt/tags/tag86.xml><?xml version="1.0" encoding="utf-8"?>
<p:tagLst xmlns:a="http://schemas.openxmlformats.org/drawingml/2006/main" xmlns:r="http://schemas.openxmlformats.org/officeDocument/2006/relationships" xmlns:p="http://schemas.openxmlformats.org/presentationml/2006/main">
  <p:tag name="PA" val="v4.1.3"/>
</p:tagLst>
</file>

<file path=ppt/tags/tag87.xml><?xml version="1.0" encoding="utf-8"?>
<p:tagLst xmlns:a="http://schemas.openxmlformats.org/drawingml/2006/main" xmlns:r="http://schemas.openxmlformats.org/officeDocument/2006/relationships" xmlns:p="http://schemas.openxmlformats.org/presentationml/2006/main">
  <p:tag name="PA" val="v4.1.3"/>
</p:tagLst>
</file>

<file path=ppt/tags/tag88.xml><?xml version="1.0" encoding="utf-8"?>
<p:tagLst xmlns:a="http://schemas.openxmlformats.org/drawingml/2006/main" xmlns:r="http://schemas.openxmlformats.org/officeDocument/2006/relationships" xmlns:p="http://schemas.openxmlformats.org/presentationml/2006/main">
  <p:tag name="PA" val="v4.1.3"/>
</p:tagLst>
</file>

<file path=ppt/tags/tag89.xml><?xml version="1.0" encoding="utf-8"?>
<p:tagLst xmlns:a="http://schemas.openxmlformats.org/drawingml/2006/main" xmlns:r="http://schemas.openxmlformats.org/officeDocument/2006/relationships" xmlns:p="http://schemas.openxmlformats.org/presentationml/2006/main">
  <p:tag name="PA" val="v4.1.3"/>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1.3"/>
</p:tagLst>
</file>

<file path=ppt/tags/tag91.xml><?xml version="1.0" encoding="utf-8"?>
<p:tagLst xmlns:a="http://schemas.openxmlformats.org/drawingml/2006/main" xmlns:r="http://schemas.openxmlformats.org/officeDocument/2006/relationships" xmlns:p="http://schemas.openxmlformats.org/presentationml/2006/main">
  <p:tag name="PA" val="v4.1.3"/>
</p:tagLst>
</file>

<file path=ppt/tags/tag92.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第一PPT，www.1ppt.com">
  <a:themeElements>
    <a:clrScheme name="自定义 26">
      <a:dk1>
        <a:srgbClr val="262626"/>
      </a:dk1>
      <a:lt1>
        <a:srgbClr val="FFFFFF"/>
      </a:lt1>
      <a:dk2>
        <a:srgbClr val="262626"/>
      </a:dk2>
      <a:lt2>
        <a:srgbClr val="FFFFFF"/>
      </a:lt2>
      <a:accent1>
        <a:srgbClr val="75CFD9"/>
      </a:accent1>
      <a:accent2>
        <a:srgbClr val="5AB1AF"/>
      </a:accent2>
      <a:accent3>
        <a:srgbClr val="BADBDC"/>
      </a:accent3>
      <a:accent4>
        <a:srgbClr val="97CECD"/>
      </a:accent4>
      <a:accent5>
        <a:srgbClr val="7B9E9F"/>
      </a:accent5>
      <a:accent6>
        <a:srgbClr val="75CFD9"/>
      </a:accent6>
      <a:hlink>
        <a:srgbClr val="FFFFFF"/>
      </a:hlink>
      <a:folHlink>
        <a:srgbClr val="595959"/>
      </a:folHlink>
    </a:clrScheme>
    <a:fontScheme name="自定义 1">
      <a:majorFont>
        <a:latin typeface="Calibri"/>
        <a:ea typeface="微软雅黑"/>
        <a:cs typeface=""/>
      </a:majorFont>
      <a:minorFont>
        <a:latin typeface="Calibri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1172</TotalTime>
  <Words>2160</Words>
  <Application>Microsoft Office PowerPoint</Application>
  <PresentationFormat>宽屏</PresentationFormat>
  <Paragraphs>268</Paragraphs>
  <Slides>26</Slides>
  <Notes>26</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26</vt:i4>
      </vt:variant>
    </vt:vector>
  </HeadingPairs>
  <TitlesOfParts>
    <vt:vector size="45" baseType="lpstr">
      <vt:lpstr>FontAwesome</vt:lpstr>
      <vt:lpstr>ITC Avant Garde Std Bk</vt:lpstr>
      <vt:lpstr>ITC Avant Garde Std Md</vt:lpstr>
      <vt:lpstr>Open Sans Condensed</vt:lpstr>
      <vt:lpstr>方正正黑简体</vt:lpstr>
      <vt:lpstr>方正正纤黑简体</vt:lpstr>
      <vt:lpstr>时尚中黑简体</vt:lpstr>
      <vt:lpstr>微软雅黑</vt:lpstr>
      <vt:lpstr>微软雅黑 Light</vt:lpstr>
      <vt:lpstr>造字工房悦黑（非商用）常规体</vt:lpstr>
      <vt:lpstr>Agency FB</vt:lpstr>
      <vt:lpstr>Arial</vt:lpstr>
      <vt:lpstr>Calibri</vt:lpstr>
      <vt:lpstr>Calibri Light</vt:lpstr>
      <vt:lpstr>Century Gothic</vt:lpstr>
      <vt:lpstr>Impact</vt:lpstr>
      <vt:lpstr>Source Sans Pro</vt:lpstr>
      <vt:lpstr>Wingdings</vt:lpstr>
      <vt:lpstr>第一PPT，www.1ppt.com</vt:lpstr>
      <vt:lpstr>PowerPoint 演示文稿</vt:lpstr>
      <vt:lpstr>PowerPoint 演示文稿</vt:lpstr>
      <vt:lpstr>PowerPoint 演示文稿</vt:lpstr>
      <vt:lpstr>如何做个高效能员工</vt:lpstr>
      <vt:lpstr>年度任务情况曲线数据分析</vt:lpstr>
      <vt:lpstr>企业现代化建设永远在路上</vt:lpstr>
      <vt:lpstr>PowerPoint 演示文稿</vt:lpstr>
      <vt:lpstr>各项工作达标情况分析</vt:lpstr>
      <vt:lpstr>重点项目工作完成情况</vt:lpstr>
      <vt:lpstr>其他已完成的工作任务</vt:lpstr>
      <vt:lpstr>PowerPoint 演示文稿</vt:lpstr>
      <vt:lpstr>PowerPoint 演示文稿</vt:lpstr>
      <vt:lpstr>PowerPoint 演示文稿</vt:lpstr>
      <vt:lpstr>思想观念认识上的不足</vt:lpstr>
      <vt:lpstr>团队管理有待提高</vt:lpstr>
      <vt:lpstr>执行力问题分析</vt:lpstr>
      <vt:lpstr>团队管理改善方案</vt:lpstr>
      <vt:lpstr>其他有待改进之处</vt:lpstr>
      <vt:lpstr>PowerPoint 演示文稿</vt:lpstr>
      <vt:lpstr>制定工作思路并逐步实施</vt:lpstr>
      <vt:lpstr>改进计划提升效率</vt:lpstr>
      <vt:lpstr>重点项目情况概要分析</vt:lpstr>
      <vt:lpstr>其他工作任务进度</vt:lpstr>
      <vt:lpstr>重点工作稳步推进</vt:lpstr>
      <vt:lpstr>重点区域项目规划</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立方体</dc:title>
  <dc:creator>第一PPT模板网-WWW.1PPT.COM</dc:creator>
  <cp:keywords>第一PPT模板网-WWW.1PPT.COM</cp:keywords>
  <cp:lastModifiedBy>wuhan</cp:lastModifiedBy>
  <cp:revision>110</cp:revision>
  <dcterms:created xsi:type="dcterms:W3CDTF">2017-11-09T06:06:30Z</dcterms:created>
  <dcterms:modified xsi:type="dcterms:W3CDTF">2019-02-18T08:07:28Z</dcterms:modified>
</cp:coreProperties>
</file>