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45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5261460"/>
            <a:ext cx="7772400" cy="85920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4803345"/>
            <a:ext cx="6400800" cy="6108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4E863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274638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6"/>
            <a:ext cx="6710784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Click to edit Master title style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Click to edit Master subtitle style</a:t>
            </a:r>
          </a:p>
        </p:txBody>
      </p:sp>
      <p:sp>
        <p:nvSpPr>
          <p:cNvPr id="5" name="矩形 4"/>
          <p:cNvSpPr/>
          <p:nvPr/>
        </p:nvSpPr>
        <p:spPr>
          <a:xfrm>
            <a:off x="2892245" y="3276295"/>
            <a:ext cx="77843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Slide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Slide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Slide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3388</TotalTime>
  <Words>232</Words>
  <Application>Microsoft Office PowerPoint</Application>
  <PresentationFormat>全屏显示(4:3)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Click to edit Master title style 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wuhan</cp:lastModifiedBy>
  <cp:revision>20</cp:revision>
  <dcterms:created xsi:type="dcterms:W3CDTF">2013-08-21T19:17:07Z</dcterms:created>
  <dcterms:modified xsi:type="dcterms:W3CDTF">2019-02-19T03:15:13Z</dcterms:modified>
</cp:coreProperties>
</file>