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086" r:id="rId2"/>
    <p:sldId id="3117" r:id="rId3"/>
    <p:sldId id="3099" r:id="rId4"/>
    <p:sldId id="3073" r:id="rId5"/>
    <p:sldId id="3096" r:id="rId6"/>
    <p:sldId id="3077" r:id="rId7"/>
    <p:sldId id="3076" r:id="rId8"/>
    <p:sldId id="3118" r:id="rId9"/>
    <p:sldId id="3095" r:id="rId10"/>
    <p:sldId id="3097" r:id="rId11"/>
    <p:sldId id="3074" r:id="rId12"/>
    <p:sldId id="3078" r:id="rId13"/>
    <p:sldId id="3119" r:id="rId14"/>
    <p:sldId id="3093" r:id="rId15"/>
    <p:sldId id="3082" r:id="rId16"/>
    <p:sldId id="3094" r:id="rId17"/>
    <p:sldId id="3075" r:id="rId18"/>
    <p:sldId id="3120" r:id="rId19"/>
    <p:sldId id="3092" r:id="rId20"/>
    <p:sldId id="3080" r:id="rId21"/>
    <p:sldId id="3085" r:id="rId22"/>
    <p:sldId id="3121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FB"/>
    <a:srgbClr val="D34179"/>
    <a:srgbClr val="271F66"/>
    <a:srgbClr val="FBB600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78" autoAdjust="0"/>
    <p:restoredTop sz="92986" autoAdjust="0"/>
  </p:normalViewPr>
  <p:slideViewPr>
    <p:cSldViewPr>
      <p:cViewPr varScale="1">
        <p:scale>
          <a:sx n="60" d="100"/>
          <a:sy n="60" d="100"/>
        </p:scale>
        <p:origin x="90" y="318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3948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952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003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01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45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5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193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2019-02-19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384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6687" y="3760341"/>
            <a:ext cx="7200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清新淡雅通用</a:t>
            </a:r>
            <a:r>
              <a:rPr lang="en-US" altLang="zh-CN" sz="54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160701" y="4529801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09011" y="4837540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216056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6002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3551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rgbClr val="E6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23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91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rgbClr val="E6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588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141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008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09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77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8124" y="3593366"/>
            <a:ext cx="12424" cy="9068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858750" cy="340055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0728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06713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656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434641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74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334859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911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9188896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238" y="156473"/>
            <a:ext cx="1483098" cy="871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65922" y="955612"/>
            <a:ext cx="251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575260928"/>
      </p:ext>
    </p:extLst>
  </p:cSld>
  <p:clrMapOvr>
    <a:masterClrMapping/>
  </p:clrMapOvr>
  <p:transition spd="slow" advTm="0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6687" y="3760341"/>
            <a:ext cx="7200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清新淡雅通用</a:t>
            </a:r>
            <a:r>
              <a:rPr lang="en-US" altLang="zh-CN" sz="54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160701" y="4529801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09011" y="4837540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8477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8834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85009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0343"/>
      </a:accent1>
      <a:accent2>
        <a:srgbClr val="F9D3D4"/>
      </a:accent2>
      <a:accent3>
        <a:srgbClr val="EA0343"/>
      </a:accent3>
      <a:accent4>
        <a:srgbClr val="F9D3D4"/>
      </a:accent4>
      <a:accent5>
        <a:srgbClr val="EA0343"/>
      </a:accent5>
      <a:accent6>
        <a:srgbClr val="F9D3D4"/>
      </a:accent6>
      <a:hlink>
        <a:srgbClr val="EA0343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3151</Words>
  <Application>Microsoft Office PowerPoint</Application>
  <PresentationFormat>自定义</PresentationFormat>
  <Paragraphs>210</Paragraphs>
  <Slides>22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HelveticaNeueLT Pro 35 Th</vt:lpstr>
      <vt:lpstr>冬青黑体简体中文 W3</vt:lpstr>
      <vt:lpstr>方正正准黑简体</vt:lpstr>
      <vt:lpstr>宋体</vt:lpstr>
      <vt:lpstr>微软雅黑</vt:lpstr>
      <vt:lpstr>Arial</vt:lpstr>
      <vt:lpstr>Arial Black</vt:lpstr>
      <vt:lpstr>Calibri</vt:lpstr>
      <vt:lpstr>Calibri Light</vt:lpstr>
      <vt:lpstr>Franklin Gothic Book</vt:lpstr>
      <vt:lpstr>Franklin Gothic Medium</vt:lpstr>
      <vt:lpstr>Helvetica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玫瑰爱情</dc:title>
  <dc:creator/>
  <cp:keywords>第一PPT模板网：www.1ppt.com</cp:keywords>
  <cp:lastModifiedBy/>
  <cp:revision>1</cp:revision>
  <dcterms:created xsi:type="dcterms:W3CDTF">2016-10-17T14:00:15Z</dcterms:created>
  <dcterms:modified xsi:type="dcterms:W3CDTF">2019-02-19T03:14:53Z</dcterms:modified>
</cp:coreProperties>
</file>