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81" r:id="rId9"/>
    <p:sldId id="262" r:id="rId10"/>
    <p:sldId id="266" r:id="rId11"/>
    <p:sldId id="265" r:id="rId12"/>
    <p:sldId id="264" r:id="rId13"/>
    <p:sldId id="282" r:id="rId14"/>
    <p:sldId id="271" r:id="rId15"/>
    <p:sldId id="267" r:id="rId16"/>
    <p:sldId id="268" r:id="rId17"/>
    <p:sldId id="270" r:id="rId18"/>
    <p:sldId id="272" r:id="rId19"/>
    <p:sldId id="283" r:id="rId20"/>
    <p:sldId id="277" r:id="rId21"/>
    <p:sldId id="278" r:id="rId22"/>
    <p:sldId id="280" r:id="rId23"/>
    <p:sldId id="279" r:id="rId24"/>
    <p:sldId id="276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A7012-4212-438A-A6CC-A9EEAE2ACB73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0DC3-CAD5-41B1-A6CB-B51042D0AD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93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195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805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957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795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704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836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005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85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397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298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042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418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773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1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388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583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47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9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54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852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138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525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734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0DC3-CAD5-41B1-A6CB-B51042D0AD6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77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EAEB05-1987-4032-8D38-14F07F1B9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C84A501-EB11-4ABA-A057-951BCBD5BD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5FB90E-A967-4B62-A9C1-A103D997F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A882F2-7D45-4A08-B441-9F9D0CA73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AC79F5-5C09-444A-809B-34D92BA82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1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6E7087-2DCC-4503-A693-7126D31D9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35DA787-D056-4A67-8B26-F1F7F3CBA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5670C2-2135-483C-96D1-7F7440D74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094816-808E-4F07-8FAA-BA99FF147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1C58-500B-40F9-9559-98424010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56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9D0C98F-A223-4356-B2AC-9FFCABC138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31192FE-3CE7-400A-84ED-946D1EA95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D82744-092D-428D-A373-02D8E0493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D1D0C1-6EE9-4306-AF62-0838571E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315C0C-67D2-43DF-AB2D-66994D2F9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98EB33-4CED-405C-A697-5117CA94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4684540-0AF0-4E27-81B9-498EBF02E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95E8A7-135F-485E-8C03-5BB1AB74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4C2FA5-C75B-4A00-A58E-FFD00CD5C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02C81F-7180-4F78-A505-E05BA9F7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73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F4230B-3783-4484-BA34-7628EBBE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B63E78-BA1A-4B83-9615-3C39D7C71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AE8FD4-FD42-4C9F-8633-2F4F26086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C2EEB5-3E79-410D-82CC-FCC58E4A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964E1D-7B63-4162-AC56-FB0BF261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0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D4AC69-5284-448F-80AB-302F05B2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11B055-1466-40D4-A623-9BF3B5FAA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4B1959D-9EA3-4B00-837B-A49DD6160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5C5279-B11B-4802-B3EB-961C1A81A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8F4C96-509F-4726-9AFE-A6D448085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81B389-AA67-47C3-9353-BF7FEFEC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827456" y="64702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6162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B9101D-29CE-4CBF-852F-D213FFBC4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7199001-3A05-40C7-9873-3DAE52A74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F677261-15B8-490B-84AC-B57F148E8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7A5D2EA-10DD-424E-9A60-3EB24A862E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2703E54-8250-4781-8EB4-B6F373CC52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5CF07A1-3BF3-43A9-A6F7-417A69A9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FABBDC3-0BDF-4818-9AC0-24643B065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B48697-1CA9-4591-B102-EAD54974F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73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FCB305-1136-42E5-82FA-8E084D37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224918B-61EF-41C5-A909-52B8167D0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559803-63A4-4710-B999-50A1B6101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C3E7C57-7162-4237-8BFB-C50267872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87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E02EBBD-947C-49C1-BCF3-567970DEC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F56A3B-2424-45FC-8682-F5AE9049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06DC4E-E383-4F26-B738-55C6BD0CC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CA129F-57DC-40B6-B584-E09DAA22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6054FD-43CA-4648-A736-3ED71D9E9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D57E3F-1F1A-4706-A6BF-14F144D40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6B169C5-6F55-4D57-9EDB-FC06474D3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3F5FCE3-2ED7-4504-AA40-5F521A33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739A3DC-406A-4484-8733-8A630CD6B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02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F5DAA7-6E60-40D7-A0E8-B77DBB245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24A726C-969D-45A4-99DB-EF298964B1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2E219F-ADD5-4E29-9B35-73B24287A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44D62A-F17A-4D64-A755-13AB38D1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456BB32-DAF8-4F61-AD4A-5754D93E6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901297-52BD-41D1-8451-8BD47428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73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60989FC-DCDE-43E6-8993-831ECABA7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224444-5EE9-4E48-8F8D-62E4C8E7E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F2355B-A728-4F81-98F3-AFEBC6553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FB1E-07C6-42B4-BA33-97C1A226293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D4257F-E1B7-4413-8D98-D8605BAFD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B3979C-CF6F-47C2-AF5D-AC0E1795B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6D57A-0B0F-43CB-8B0B-CA211624297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72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30.jpeg"/><Relationship Id="rId5" Type="http://schemas.openxmlformats.org/officeDocument/2006/relationships/image" Target="../media/image11.png"/><Relationship Id="rId10" Type="http://schemas.openxmlformats.org/officeDocument/2006/relationships/image" Target="../media/image29.jpeg"/><Relationship Id="rId4" Type="http://schemas.openxmlformats.org/officeDocument/2006/relationships/image" Target="../media/image10.pn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36.jpeg"/><Relationship Id="rId5" Type="http://schemas.openxmlformats.org/officeDocument/2006/relationships/image" Target="../media/image11.png"/><Relationship Id="rId10" Type="http://schemas.openxmlformats.org/officeDocument/2006/relationships/image" Target="../media/image35.jpeg"/><Relationship Id="rId4" Type="http://schemas.openxmlformats.org/officeDocument/2006/relationships/image" Target="../media/image10.pn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28.jpeg"/><Relationship Id="rId5" Type="http://schemas.openxmlformats.org/officeDocument/2006/relationships/image" Target="../media/image11.png"/><Relationship Id="rId10" Type="http://schemas.openxmlformats.org/officeDocument/2006/relationships/image" Target="../media/image39.jpeg"/><Relationship Id="rId4" Type="http://schemas.openxmlformats.org/officeDocument/2006/relationships/image" Target="../media/image10.pn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45.jpeg"/><Relationship Id="rId5" Type="http://schemas.openxmlformats.org/officeDocument/2006/relationships/image" Target="../media/image11.png"/><Relationship Id="rId10" Type="http://schemas.openxmlformats.org/officeDocument/2006/relationships/image" Target="../media/image44.jpg"/><Relationship Id="rId4" Type="http://schemas.openxmlformats.org/officeDocument/2006/relationships/image" Target="../media/image10.png"/><Relationship Id="rId9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49.jpeg"/><Relationship Id="rId5" Type="http://schemas.openxmlformats.org/officeDocument/2006/relationships/image" Target="../media/image11.png"/><Relationship Id="rId10" Type="http://schemas.openxmlformats.org/officeDocument/2006/relationships/image" Target="../media/image48.jpg"/><Relationship Id="rId4" Type="http://schemas.openxmlformats.org/officeDocument/2006/relationships/image" Target="../media/image10.png"/><Relationship Id="rId9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53.jpeg"/><Relationship Id="rId4" Type="http://schemas.openxmlformats.org/officeDocument/2006/relationships/image" Target="../media/image9.png"/><Relationship Id="rId9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57.jpeg"/><Relationship Id="rId4" Type="http://schemas.openxmlformats.org/officeDocument/2006/relationships/image" Target="../media/image10.png"/><Relationship Id="rId9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21.jpeg"/><Relationship Id="rId5" Type="http://schemas.openxmlformats.org/officeDocument/2006/relationships/image" Target="../media/image11.png"/><Relationship Id="rId10" Type="http://schemas.openxmlformats.org/officeDocument/2006/relationships/image" Target="../media/image20.jpeg"/><Relationship Id="rId4" Type="http://schemas.openxmlformats.org/officeDocument/2006/relationships/image" Target="../media/image10.pn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482" y="5538416"/>
            <a:ext cx="4377308" cy="133751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355875"/>
            <a:ext cx="1954306" cy="250212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9352" y="5594747"/>
            <a:ext cx="2509837" cy="126325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13C8BC-F958-42B0-87A5-888B9165922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3170425" cy="207676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2161" y="3872160"/>
            <a:ext cx="2509837" cy="298584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B2FF2FB-DC2A-4688-A4BA-81E9BDB0D3C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DECEC"/>
              </a:clrFrom>
              <a:clrTo>
                <a:srgbClr val="FD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783" y="900190"/>
            <a:ext cx="6702434" cy="505762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8042021-725A-42D1-9AF0-999D00512DB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229619" y="0"/>
            <a:ext cx="1954306" cy="25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923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401567" y="2921619"/>
            <a:ext cx="2876550" cy="3200400"/>
            <a:chOff x="1200846" y="2921619"/>
            <a:chExt cx="2876550" cy="3200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0846" y="2921619"/>
              <a:ext cx="2876550" cy="32004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445288" y="3157983"/>
              <a:ext cx="2376000" cy="2160000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86360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92635" y="2921619"/>
            <a:ext cx="2876550" cy="3200400"/>
            <a:chOff x="1200846" y="2921619"/>
            <a:chExt cx="2876550" cy="32004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0846" y="2921619"/>
              <a:ext cx="2876550" cy="32004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445288" y="3157983"/>
              <a:ext cx="2376000" cy="2160000"/>
            </a:xfrm>
            <a:prstGeom prst="rect">
              <a:avLst/>
            </a:prstGeom>
            <a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83703" y="2921619"/>
            <a:ext cx="2876550" cy="3200400"/>
            <a:chOff x="1200846" y="2921619"/>
            <a:chExt cx="2876550" cy="32004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0846" y="2921619"/>
              <a:ext cx="2876550" cy="3200400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1445288" y="3157983"/>
              <a:ext cx="2376000" cy="2160000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1"/>
          <p:cNvSpPr txBox="1"/>
          <p:nvPr/>
        </p:nvSpPr>
        <p:spPr>
          <a:xfrm>
            <a:off x="1929083" y="1234494"/>
            <a:ext cx="8391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感情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也如云，万千变化，云起时汹涌澎湃，云落时落寞舒缓。感情的事如云聚云散，缘分是可遇不可求的风。</a:t>
            </a:r>
          </a:p>
        </p:txBody>
      </p:sp>
    </p:spTree>
    <p:extLst>
      <p:ext uri="{BB962C8B-B14F-4D97-AF65-F5344CB8AC3E}">
        <p14:creationId xmlns:p14="http://schemas.microsoft.com/office/powerpoint/2010/main" val="113078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854519">
            <a:off x="2903665" y="3337840"/>
            <a:ext cx="3788822" cy="2729254"/>
            <a:chOff x="1276050" y="2298758"/>
            <a:chExt cx="4521207" cy="3256823"/>
          </a:xfrm>
        </p:grpSpPr>
        <p:sp>
          <p:nvSpPr>
            <p:cNvPr id="16" name="流程图: 过程 15"/>
            <p:cNvSpPr/>
            <p:nvPr/>
          </p:nvSpPr>
          <p:spPr>
            <a:xfrm rot="20592512">
              <a:off x="1485801" y="2446875"/>
              <a:ext cx="4059423" cy="2840425"/>
            </a:xfrm>
            <a:prstGeom prst="flowChartProcess">
              <a:avLst/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92512">
              <a:off x="1276050" y="2298758"/>
              <a:ext cx="4521207" cy="3256823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 rot="20446135">
            <a:off x="825829" y="2908784"/>
            <a:ext cx="3788822" cy="2729254"/>
            <a:chOff x="1276050" y="2298758"/>
            <a:chExt cx="4521207" cy="3256823"/>
          </a:xfrm>
        </p:grpSpPr>
        <p:sp>
          <p:nvSpPr>
            <p:cNvPr id="14" name="流程图: 过程 13"/>
            <p:cNvSpPr/>
            <p:nvPr/>
          </p:nvSpPr>
          <p:spPr>
            <a:xfrm rot="20592512">
              <a:off x="1485801" y="2446875"/>
              <a:ext cx="4059423" cy="2840425"/>
            </a:xfrm>
            <a:prstGeom prst="flowChartProcess">
              <a:avLst/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92512">
              <a:off x="1276050" y="2298758"/>
              <a:ext cx="4521207" cy="3256823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741744" y="1312573"/>
            <a:ext cx="50096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缘分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是一种机缘巧合，本来应该擦肩而过的人相识或相恋。我相信缘分，冥冥之中有一双无形的手，在左右我们的命运</a:t>
            </a:r>
          </a:p>
        </p:txBody>
      </p:sp>
    </p:spTree>
    <p:extLst>
      <p:ext uri="{BB962C8B-B14F-4D97-AF65-F5344CB8AC3E}">
        <p14:creationId xmlns:p14="http://schemas.microsoft.com/office/powerpoint/2010/main" val="131984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16098" y="3840496"/>
            <a:ext cx="10559803" cy="1573792"/>
            <a:chOff x="727363" y="3668666"/>
            <a:chExt cx="12270841" cy="1828798"/>
          </a:xfrm>
        </p:grpSpPr>
        <p:sp>
          <p:nvSpPr>
            <p:cNvPr id="12" name="矩形: 圆角 1"/>
            <p:cNvSpPr/>
            <p:nvPr/>
          </p:nvSpPr>
          <p:spPr>
            <a:xfrm>
              <a:off x="727363" y="3668666"/>
              <a:ext cx="2895238" cy="1828798"/>
            </a:xfrm>
            <a:prstGeom prst="roundRect">
              <a:avLst>
                <a:gd name="adj" fmla="val 9849"/>
              </a:avLst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reflection blurRad="6350" stA="52000" endA="300" endPos="1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" name="矩形: 圆角 14"/>
            <p:cNvSpPr/>
            <p:nvPr/>
          </p:nvSpPr>
          <p:spPr>
            <a:xfrm>
              <a:off x="3852564" y="3668666"/>
              <a:ext cx="2895238" cy="1828798"/>
            </a:xfrm>
            <a:prstGeom prst="roundRect">
              <a:avLst>
                <a:gd name="adj" fmla="val 9849"/>
              </a:avLst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reflection blurRad="6350" stA="52000" endA="300" endPos="1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矩形: 圆角 15"/>
            <p:cNvSpPr/>
            <p:nvPr/>
          </p:nvSpPr>
          <p:spPr>
            <a:xfrm>
              <a:off x="6977766" y="3668666"/>
              <a:ext cx="2895238" cy="1828798"/>
            </a:xfrm>
            <a:prstGeom prst="roundRect">
              <a:avLst>
                <a:gd name="adj" fmla="val 9849"/>
              </a:avLst>
            </a:prstGeom>
            <a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reflection blurRad="6350" stA="52000" endA="300" endPos="1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矩形: 圆角 17"/>
            <p:cNvSpPr/>
            <p:nvPr/>
          </p:nvSpPr>
          <p:spPr>
            <a:xfrm>
              <a:off x="10102966" y="3668666"/>
              <a:ext cx="2895238" cy="1828798"/>
            </a:xfrm>
            <a:prstGeom prst="roundRect">
              <a:avLst>
                <a:gd name="adj" fmla="val 9849"/>
              </a:avLst>
            </a:prstGeom>
            <a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reflection blurRad="6350" stA="52000" endA="300" endPos="1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1" name="文本框 11"/>
          <p:cNvSpPr txBox="1"/>
          <p:nvPr/>
        </p:nvSpPr>
        <p:spPr>
          <a:xfrm>
            <a:off x="1904913" y="1443713"/>
            <a:ext cx="8564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不是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每个擦肩而过的人都会相识，也不是每个相识的人都让人牵挂</a:t>
            </a:r>
          </a:p>
        </p:txBody>
      </p:sp>
    </p:spTree>
    <p:extLst>
      <p:ext uri="{BB962C8B-B14F-4D97-AF65-F5344CB8AC3E}">
        <p14:creationId xmlns:p14="http://schemas.microsoft.com/office/powerpoint/2010/main" val="226088160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769" y="1338756"/>
            <a:ext cx="5480462" cy="4180489"/>
          </a:xfrm>
          <a:prstGeom prst="rect">
            <a:avLst/>
          </a:prstGeom>
        </p:spPr>
      </p:pic>
      <p:sp>
        <p:nvSpPr>
          <p:cNvPr id="17" name="文本框 1"/>
          <p:cNvSpPr txBox="1"/>
          <p:nvPr/>
        </p:nvSpPr>
        <p:spPr>
          <a:xfrm>
            <a:off x="4328174" y="2994325"/>
            <a:ext cx="344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爱的箴言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671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71231" y="1975953"/>
            <a:ext cx="3609975" cy="4010025"/>
            <a:chOff x="960439" y="1975953"/>
            <a:chExt cx="3609975" cy="4010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73625" y="1975952"/>
            <a:ext cx="3609975" cy="4010025"/>
            <a:chOff x="960439" y="1975953"/>
            <a:chExt cx="3609975" cy="401002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76019" y="2007219"/>
            <a:ext cx="3609975" cy="4010025"/>
            <a:chOff x="960439" y="1975953"/>
            <a:chExt cx="3609975" cy="4010025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6677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rot="20249213">
            <a:off x="1136720" y="3048425"/>
            <a:ext cx="3881319" cy="235373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522363">
            <a:off x="2350522" y="3649144"/>
            <a:ext cx="3881319" cy="2353732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681510" y="1750020"/>
            <a:ext cx="500967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有缘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就会相遇。因为有了与你的相遇，我的生活融入了更多的活力。相识，注定是一场美丽的邂逅；相知，注定是一种情感的难舍</a:t>
            </a:r>
          </a:p>
        </p:txBody>
      </p:sp>
    </p:spTree>
    <p:extLst>
      <p:ext uri="{BB962C8B-B14F-4D97-AF65-F5344CB8AC3E}">
        <p14:creationId xmlns:p14="http://schemas.microsoft.com/office/powerpoint/2010/main" val="19898534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54480" y="1363303"/>
            <a:ext cx="9083040" cy="4309810"/>
            <a:chOff x="1554479" y="1568732"/>
            <a:chExt cx="9083040" cy="430981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4479" y="1568732"/>
              <a:ext cx="9083040" cy="4309810"/>
            </a:xfrm>
            <a:prstGeom prst="rect">
              <a:avLst/>
            </a:prstGeom>
          </p:spPr>
        </p:pic>
        <p:sp>
          <p:nvSpPr>
            <p:cNvPr id="12" name="矩形 17"/>
            <p:cNvSpPr/>
            <p:nvPr/>
          </p:nvSpPr>
          <p:spPr>
            <a:xfrm rot="891297">
              <a:off x="2089887" y="2754385"/>
              <a:ext cx="2094643" cy="2593820"/>
            </a:xfrm>
            <a:custGeom>
              <a:avLst/>
              <a:gdLst>
                <a:gd name="connsiteX0" fmla="*/ 0 w 2022832"/>
                <a:gd name="connsiteY0" fmla="*/ 0 h 2424123"/>
                <a:gd name="connsiteX1" fmla="*/ 2022832 w 2022832"/>
                <a:gd name="connsiteY1" fmla="*/ 0 h 2424123"/>
                <a:gd name="connsiteX2" fmla="*/ 2022832 w 2022832"/>
                <a:gd name="connsiteY2" fmla="*/ 2424123 h 2424123"/>
                <a:gd name="connsiteX3" fmla="*/ 0 w 2022832"/>
                <a:gd name="connsiteY3" fmla="*/ 2424123 h 2424123"/>
                <a:gd name="connsiteX4" fmla="*/ 0 w 2022832"/>
                <a:gd name="connsiteY4" fmla="*/ 0 h 2424123"/>
                <a:gd name="connsiteX0-1" fmla="*/ 0 w 2022832"/>
                <a:gd name="connsiteY0-2" fmla="*/ 10375 h 2434498"/>
                <a:gd name="connsiteX1-3" fmla="*/ 1972779 w 2022832"/>
                <a:gd name="connsiteY1-4" fmla="*/ 0 h 2434498"/>
                <a:gd name="connsiteX2-5" fmla="*/ 2022832 w 2022832"/>
                <a:gd name="connsiteY2-6" fmla="*/ 2434498 h 2434498"/>
                <a:gd name="connsiteX3-7" fmla="*/ 0 w 2022832"/>
                <a:gd name="connsiteY3-8" fmla="*/ 2434498 h 2434498"/>
                <a:gd name="connsiteX4-9" fmla="*/ 0 w 2022832"/>
                <a:gd name="connsiteY4-10" fmla="*/ 10375 h 2434498"/>
                <a:gd name="connsiteX0-11" fmla="*/ 0 w 2033207"/>
                <a:gd name="connsiteY0-12" fmla="*/ 60428 h 2434498"/>
                <a:gd name="connsiteX1-13" fmla="*/ 1983154 w 2033207"/>
                <a:gd name="connsiteY1-14" fmla="*/ 0 h 2434498"/>
                <a:gd name="connsiteX2-15" fmla="*/ 2033207 w 2033207"/>
                <a:gd name="connsiteY2-16" fmla="*/ 2434498 h 2434498"/>
                <a:gd name="connsiteX3-17" fmla="*/ 10375 w 2033207"/>
                <a:gd name="connsiteY3-18" fmla="*/ 2434498 h 2434498"/>
                <a:gd name="connsiteX4-19" fmla="*/ 0 w 2033207"/>
                <a:gd name="connsiteY4-20" fmla="*/ 60428 h 2434498"/>
                <a:gd name="connsiteX0-21" fmla="*/ 0 w 2033207"/>
                <a:gd name="connsiteY0-22" fmla="*/ 60428 h 2555352"/>
                <a:gd name="connsiteX1-23" fmla="*/ 1983154 w 2033207"/>
                <a:gd name="connsiteY1-24" fmla="*/ 0 h 2555352"/>
                <a:gd name="connsiteX2-25" fmla="*/ 2033207 w 2033207"/>
                <a:gd name="connsiteY2-26" fmla="*/ 2434498 h 2555352"/>
                <a:gd name="connsiteX3-27" fmla="*/ 89731 w 2033207"/>
                <a:gd name="connsiteY3-28" fmla="*/ 2555352 h 2555352"/>
                <a:gd name="connsiteX4-29" fmla="*/ 0 w 2033207"/>
                <a:gd name="connsiteY4-30" fmla="*/ 60428 h 2555352"/>
                <a:gd name="connsiteX0-31" fmla="*/ 0 w 2077399"/>
                <a:gd name="connsiteY0-32" fmla="*/ 60428 h 2555352"/>
                <a:gd name="connsiteX1-33" fmla="*/ 1983154 w 2077399"/>
                <a:gd name="connsiteY1-34" fmla="*/ 0 h 2555352"/>
                <a:gd name="connsiteX2-35" fmla="*/ 2077399 w 2077399"/>
                <a:gd name="connsiteY2-36" fmla="*/ 2422776 h 2555352"/>
                <a:gd name="connsiteX3-37" fmla="*/ 89731 w 2077399"/>
                <a:gd name="connsiteY3-38" fmla="*/ 2555352 h 2555352"/>
                <a:gd name="connsiteX4-39" fmla="*/ 0 w 2077399"/>
                <a:gd name="connsiteY4-40" fmla="*/ 60428 h 2555352"/>
                <a:gd name="connsiteX0-41" fmla="*/ 0 w 2011111"/>
                <a:gd name="connsiteY0-42" fmla="*/ 42846 h 2555352"/>
                <a:gd name="connsiteX1-43" fmla="*/ 1916866 w 2011111"/>
                <a:gd name="connsiteY1-44" fmla="*/ 0 h 2555352"/>
                <a:gd name="connsiteX2-45" fmla="*/ 2011111 w 2011111"/>
                <a:gd name="connsiteY2-46" fmla="*/ 2422776 h 2555352"/>
                <a:gd name="connsiteX3-47" fmla="*/ 23443 w 2011111"/>
                <a:gd name="connsiteY3-48" fmla="*/ 2555352 h 2555352"/>
                <a:gd name="connsiteX4-49" fmla="*/ 0 w 2011111"/>
                <a:gd name="connsiteY4-50" fmla="*/ 42846 h 2555352"/>
                <a:gd name="connsiteX0-51" fmla="*/ 0 w 2011111"/>
                <a:gd name="connsiteY0-52" fmla="*/ 42846 h 2543631"/>
                <a:gd name="connsiteX1-53" fmla="*/ 1916866 w 2011111"/>
                <a:gd name="connsiteY1-54" fmla="*/ 0 h 2543631"/>
                <a:gd name="connsiteX2-55" fmla="*/ 2011111 w 2011111"/>
                <a:gd name="connsiteY2-56" fmla="*/ 2422776 h 2543631"/>
                <a:gd name="connsiteX3-57" fmla="*/ 67635 w 2011111"/>
                <a:gd name="connsiteY3-58" fmla="*/ 2543631 h 2543631"/>
                <a:gd name="connsiteX4-59" fmla="*/ 0 w 2011111"/>
                <a:gd name="connsiteY4-60" fmla="*/ 42846 h 2543631"/>
                <a:gd name="connsiteX0-61" fmla="*/ 0 w 2047181"/>
                <a:gd name="connsiteY0-62" fmla="*/ 42846 h 2543631"/>
                <a:gd name="connsiteX1-63" fmla="*/ 1916866 w 2047181"/>
                <a:gd name="connsiteY1-64" fmla="*/ 0 h 2543631"/>
                <a:gd name="connsiteX2-65" fmla="*/ 2047181 w 2047181"/>
                <a:gd name="connsiteY2-66" fmla="*/ 2496194 h 2543631"/>
                <a:gd name="connsiteX3-67" fmla="*/ 67635 w 2047181"/>
                <a:gd name="connsiteY3-68" fmla="*/ 2543631 h 2543631"/>
                <a:gd name="connsiteX4-69" fmla="*/ 0 w 2047181"/>
                <a:gd name="connsiteY4-70" fmla="*/ 42846 h 2543631"/>
                <a:gd name="connsiteX0-71" fmla="*/ 0 w 2047181"/>
                <a:gd name="connsiteY0-72" fmla="*/ 42846 h 2582868"/>
                <a:gd name="connsiteX1-73" fmla="*/ 1916866 w 2047181"/>
                <a:gd name="connsiteY1-74" fmla="*/ 0 h 2582868"/>
                <a:gd name="connsiteX2-75" fmla="*/ 2047181 w 2047181"/>
                <a:gd name="connsiteY2-76" fmla="*/ 2496194 h 2582868"/>
                <a:gd name="connsiteX3-77" fmla="*/ 44848 w 2047181"/>
                <a:gd name="connsiteY3-78" fmla="*/ 2582868 h 2582868"/>
                <a:gd name="connsiteX4-79" fmla="*/ 0 w 2047181"/>
                <a:gd name="connsiteY4-80" fmla="*/ 42846 h 2582868"/>
                <a:gd name="connsiteX0-81" fmla="*/ 0 w 2094643"/>
                <a:gd name="connsiteY0-82" fmla="*/ 0 h 2593820"/>
                <a:gd name="connsiteX1-83" fmla="*/ 1964328 w 2094643"/>
                <a:gd name="connsiteY1-84" fmla="*/ 10952 h 2593820"/>
                <a:gd name="connsiteX2-85" fmla="*/ 2094643 w 2094643"/>
                <a:gd name="connsiteY2-86" fmla="*/ 2507146 h 2593820"/>
                <a:gd name="connsiteX3-87" fmla="*/ 92310 w 2094643"/>
                <a:gd name="connsiteY3-88" fmla="*/ 2593820 h 2593820"/>
                <a:gd name="connsiteX4-89" fmla="*/ 0 w 2094643"/>
                <a:gd name="connsiteY4-90" fmla="*/ 0 h 2593820"/>
                <a:gd name="connsiteX0-91" fmla="*/ 0 w 2094643"/>
                <a:gd name="connsiteY0-92" fmla="*/ 0 h 2593820"/>
                <a:gd name="connsiteX1-93" fmla="*/ 1964328 w 2094643"/>
                <a:gd name="connsiteY1-94" fmla="*/ 10952 h 2593820"/>
                <a:gd name="connsiteX2-95" fmla="*/ 2094643 w 2094643"/>
                <a:gd name="connsiteY2-96" fmla="*/ 2507146 h 2593820"/>
                <a:gd name="connsiteX3-97" fmla="*/ 92310 w 2094643"/>
                <a:gd name="connsiteY3-98" fmla="*/ 2593820 h 2593820"/>
                <a:gd name="connsiteX4-99" fmla="*/ 0 w 2094643"/>
                <a:gd name="connsiteY4-100" fmla="*/ 0 h 25938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094643" h="2593820">
                  <a:moveTo>
                    <a:pt x="0" y="0"/>
                  </a:moveTo>
                  <a:lnTo>
                    <a:pt x="1964328" y="10952"/>
                  </a:lnTo>
                  <a:lnTo>
                    <a:pt x="2094643" y="2507146"/>
                  </a:lnTo>
                  <a:lnTo>
                    <a:pt x="92310" y="2593820"/>
                  </a:lnTo>
                  <a:cubicBezTo>
                    <a:pt x="88852" y="1802463"/>
                    <a:pt x="3458" y="791357"/>
                    <a:pt x="0" y="0"/>
                  </a:cubicBezTo>
                  <a:close/>
                </a:path>
              </a:pathLst>
            </a:cu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" name="矩形 17"/>
            <p:cNvSpPr/>
            <p:nvPr/>
          </p:nvSpPr>
          <p:spPr>
            <a:xfrm>
              <a:off x="5247847" y="2132112"/>
              <a:ext cx="2110685" cy="2759331"/>
            </a:xfrm>
            <a:custGeom>
              <a:avLst/>
              <a:gdLst>
                <a:gd name="connsiteX0" fmla="*/ 0 w 2022832"/>
                <a:gd name="connsiteY0" fmla="*/ 0 h 2424123"/>
                <a:gd name="connsiteX1" fmla="*/ 2022832 w 2022832"/>
                <a:gd name="connsiteY1" fmla="*/ 0 h 2424123"/>
                <a:gd name="connsiteX2" fmla="*/ 2022832 w 2022832"/>
                <a:gd name="connsiteY2" fmla="*/ 2424123 h 2424123"/>
                <a:gd name="connsiteX3" fmla="*/ 0 w 2022832"/>
                <a:gd name="connsiteY3" fmla="*/ 2424123 h 2424123"/>
                <a:gd name="connsiteX4" fmla="*/ 0 w 2022832"/>
                <a:gd name="connsiteY4" fmla="*/ 0 h 2424123"/>
                <a:gd name="connsiteX0-1" fmla="*/ 0 w 2022832"/>
                <a:gd name="connsiteY0-2" fmla="*/ 10375 h 2434498"/>
                <a:gd name="connsiteX1-3" fmla="*/ 1972779 w 2022832"/>
                <a:gd name="connsiteY1-4" fmla="*/ 0 h 2434498"/>
                <a:gd name="connsiteX2-5" fmla="*/ 2022832 w 2022832"/>
                <a:gd name="connsiteY2-6" fmla="*/ 2434498 h 2434498"/>
                <a:gd name="connsiteX3-7" fmla="*/ 0 w 2022832"/>
                <a:gd name="connsiteY3-8" fmla="*/ 2434498 h 2434498"/>
                <a:gd name="connsiteX4-9" fmla="*/ 0 w 2022832"/>
                <a:gd name="connsiteY4-10" fmla="*/ 10375 h 2434498"/>
                <a:gd name="connsiteX0-11" fmla="*/ 0 w 2033207"/>
                <a:gd name="connsiteY0-12" fmla="*/ 60428 h 2434498"/>
                <a:gd name="connsiteX1-13" fmla="*/ 1983154 w 2033207"/>
                <a:gd name="connsiteY1-14" fmla="*/ 0 h 2434498"/>
                <a:gd name="connsiteX2-15" fmla="*/ 2033207 w 2033207"/>
                <a:gd name="connsiteY2-16" fmla="*/ 2434498 h 2434498"/>
                <a:gd name="connsiteX3-17" fmla="*/ 10375 w 2033207"/>
                <a:gd name="connsiteY3-18" fmla="*/ 2434498 h 2434498"/>
                <a:gd name="connsiteX4-19" fmla="*/ 0 w 2033207"/>
                <a:gd name="connsiteY4-20" fmla="*/ 60428 h 2434498"/>
                <a:gd name="connsiteX0-21" fmla="*/ 0 w 2033207"/>
                <a:gd name="connsiteY0-22" fmla="*/ 60428 h 2555352"/>
                <a:gd name="connsiteX1-23" fmla="*/ 1983154 w 2033207"/>
                <a:gd name="connsiteY1-24" fmla="*/ 0 h 2555352"/>
                <a:gd name="connsiteX2-25" fmla="*/ 2033207 w 2033207"/>
                <a:gd name="connsiteY2-26" fmla="*/ 2434498 h 2555352"/>
                <a:gd name="connsiteX3-27" fmla="*/ 89731 w 2033207"/>
                <a:gd name="connsiteY3-28" fmla="*/ 2555352 h 2555352"/>
                <a:gd name="connsiteX4-29" fmla="*/ 0 w 2033207"/>
                <a:gd name="connsiteY4-30" fmla="*/ 60428 h 2555352"/>
                <a:gd name="connsiteX0-31" fmla="*/ 0 w 2077399"/>
                <a:gd name="connsiteY0-32" fmla="*/ 60428 h 2555352"/>
                <a:gd name="connsiteX1-33" fmla="*/ 1983154 w 2077399"/>
                <a:gd name="connsiteY1-34" fmla="*/ 0 h 2555352"/>
                <a:gd name="connsiteX2-35" fmla="*/ 2077399 w 2077399"/>
                <a:gd name="connsiteY2-36" fmla="*/ 2422776 h 2555352"/>
                <a:gd name="connsiteX3-37" fmla="*/ 89731 w 2077399"/>
                <a:gd name="connsiteY3-38" fmla="*/ 2555352 h 2555352"/>
                <a:gd name="connsiteX4-39" fmla="*/ 0 w 2077399"/>
                <a:gd name="connsiteY4-40" fmla="*/ 60428 h 2555352"/>
                <a:gd name="connsiteX0-41" fmla="*/ 0 w 2011111"/>
                <a:gd name="connsiteY0-42" fmla="*/ 42846 h 2555352"/>
                <a:gd name="connsiteX1-43" fmla="*/ 1916866 w 2011111"/>
                <a:gd name="connsiteY1-44" fmla="*/ 0 h 2555352"/>
                <a:gd name="connsiteX2-45" fmla="*/ 2011111 w 2011111"/>
                <a:gd name="connsiteY2-46" fmla="*/ 2422776 h 2555352"/>
                <a:gd name="connsiteX3-47" fmla="*/ 23443 w 2011111"/>
                <a:gd name="connsiteY3-48" fmla="*/ 2555352 h 2555352"/>
                <a:gd name="connsiteX4-49" fmla="*/ 0 w 2011111"/>
                <a:gd name="connsiteY4-50" fmla="*/ 42846 h 2555352"/>
                <a:gd name="connsiteX0-51" fmla="*/ 0 w 2011111"/>
                <a:gd name="connsiteY0-52" fmla="*/ 42846 h 2543631"/>
                <a:gd name="connsiteX1-53" fmla="*/ 1916866 w 2011111"/>
                <a:gd name="connsiteY1-54" fmla="*/ 0 h 2543631"/>
                <a:gd name="connsiteX2-55" fmla="*/ 2011111 w 2011111"/>
                <a:gd name="connsiteY2-56" fmla="*/ 2422776 h 2543631"/>
                <a:gd name="connsiteX3-57" fmla="*/ 67635 w 2011111"/>
                <a:gd name="connsiteY3-58" fmla="*/ 2543631 h 2543631"/>
                <a:gd name="connsiteX4-59" fmla="*/ 0 w 2011111"/>
                <a:gd name="connsiteY4-60" fmla="*/ 42846 h 2543631"/>
                <a:gd name="connsiteX0-61" fmla="*/ 0 w 2047181"/>
                <a:gd name="connsiteY0-62" fmla="*/ 42846 h 2543631"/>
                <a:gd name="connsiteX1-63" fmla="*/ 1916866 w 2047181"/>
                <a:gd name="connsiteY1-64" fmla="*/ 0 h 2543631"/>
                <a:gd name="connsiteX2-65" fmla="*/ 2047181 w 2047181"/>
                <a:gd name="connsiteY2-66" fmla="*/ 2496194 h 2543631"/>
                <a:gd name="connsiteX3-67" fmla="*/ 67635 w 2047181"/>
                <a:gd name="connsiteY3-68" fmla="*/ 2543631 h 2543631"/>
                <a:gd name="connsiteX4-69" fmla="*/ 0 w 2047181"/>
                <a:gd name="connsiteY4-70" fmla="*/ 42846 h 2543631"/>
                <a:gd name="connsiteX0-71" fmla="*/ 0 w 2047181"/>
                <a:gd name="connsiteY0-72" fmla="*/ 42846 h 2582868"/>
                <a:gd name="connsiteX1-73" fmla="*/ 1916866 w 2047181"/>
                <a:gd name="connsiteY1-74" fmla="*/ 0 h 2582868"/>
                <a:gd name="connsiteX2-75" fmla="*/ 2047181 w 2047181"/>
                <a:gd name="connsiteY2-76" fmla="*/ 2496194 h 2582868"/>
                <a:gd name="connsiteX3-77" fmla="*/ 44848 w 2047181"/>
                <a:gd name="connsiteY3-78" fmla="*/ 2582868 h 2582868"/>
                <a:gd name="connsiteX4-79" fmla="*/ 0 w 2047181"/>
                <a:gd name="connsiteY4-80" fmla="*/ 42846 h 2582868"/>
                <a:gd name="connsiteX0-81" fmla="*/ 0 w 2094643"/>
                <a:gd name="connsiteY0-82" fmla="*/ 0 h 2593820"/>
                <a:gd name="connsiteX1-83" fmla="*/ 1964328 w 2094643"/>
                <a:gd name="connsiteY1-84" fmla="*/ 10952 h 2593820"/>
                <a:gd name="connsiteX2-85" fmla="*/ 2094643 w 2094643"/>
                <a:gd name="connsiteY2-86" fmla="*/ 2507146 h 2593820"/>
                <a:gd name="connsiteX3-87" fmla="*/ 92310 w 2094643"/>
                <a:gd name="connsiteY3-88" fmla="*/ 2593820 h 2593820"/>
                <a:gd name="connsiteX4-89" fmla="*/ 0 w 2094643"/>
                <a:gd name="connsiteY4-90" fmla="*/ 0 h 2593820"/>
                <a:gd name="connsiteX0-91" fmla="*/ 0 w 2094643"/>
                <a:gd name="connsiteY0-92" fmla="*/ 0 h 2593820"/>
                <a:gd name="connsiteX1-93" fmla="*/ 1964328 w 2094643"/>
                <a:gd name="connsiteY1-94" fmla="*/ 10952 h 2593820"/>
                <a:gd name="connsiteX2-95" fmla="*/ 2094643 w 2094643"/>
                <a:gd name="connsiteY2-96" fmla="*/ 2507146 h 2593820"/>
                <a:gd name="connsiteX3-97" fmla="*/ 92310 w 2094643"/>
                <a:gd name="connsiteY3-98" fmla="*/ 2593820 h 2593820"/>
                <a:gd name="connsiteX4-99" fmla="*/ 0 w 2094643"/>
                <a:gd name="connsiteY4-100" fmla="*/ 0 h 2593820"/>
                <a:gd name="connsiteX0-101" fmla="*/ 0 w 2110685"/>
                <a:gd name="connsiteY0-102" fmla="*/ 0 h 2657989"/>
                <a:gd name="connsiteX1-103" fmla="*/ 1980370 w 2110685"/>
                <a:gd name="connsiteY1-104" fmla="*/ 75121 h 2657989"/>
                <a:gd name="connsiteX2-105" fmla="*/ 2110685 w 2110685"/>
                <a:gd name="connsiteY2-106" fmla="*/ 2571315 h 2657989"/>
                <a:gd name="connsiteX3-107" fmla="*/ 108352 w 2110685"/>
                <a:gd name="connsiteY3-108" fmla="*/ 2657989 h 2657989"/>
                <a:gd name="connsiteX4-109" fmla="*/ 0 w 2110685"/>
                <a:gd name="connsiteY4-110" fmla="*/ 0 h 2657989"/>
                <a:gd name="connsiteX0-111" fmla="*/ 0 w 2110685"/>
                <a:gd name="connsiteY0-112" fmla="*/ 53216 h 2711205"/>
                <a:gd name="connsiteX1-113" fmla="*/ 1980370 w 2110685"/>
                <a:gd name="connsiteY1-114" fmla="*/ 0 h 2711205"/>
                <a:gd name="connsiteX2-115" fmla="*/ 2110685 w 2110685"/>
                <a:gd name="connsiteY2-116" fmla="*/ 2624531 h 2711205"/>
                <a:gd name="connsiteX3-117" fmla="*/ 108352 w 2110685"/>
                <a:gd name="connsiteY3-118" fmla="*/ 2711205 h 2711205"/>
                <a:gd name="connsiteX4-119" fmla="*/ 0 w 2110685"/>
                <a:gd name="connsiteY4-120" fmla="*/ 53216 h 2711205"/>
                <a:gd name="connsiteX0-121" fmla="*/ 0 w 2110685"/>
                <a:gd name="connsiteY0-122" fmla="*/ 117385 h 2711205"/>
                <a:gd name="connsiteX1-123" fmla="*/ 1980370 w 2110685"/>
                <a:gd name="connsiteY1-124" fmla="*/ 0 h 2711205"/>
                <a:gd name="connsiteX2-125" fmla="*/ 2110685 w 2110685"/>
                <a:gd name="connsiteY2-126" fmla="*/ 2624531 h 2711205"/>
                <a:gd name="connsiteX3-127" fmla="*/ 108352 w 2110685"/>
                <a:gd name="connsiteY3-128" fmla="*/ 2711205 h 2711205"/>
                <a:gd name="connsiteX4-129" fmla="*/ 0 w 2110685"/>
                <a:gd name="connsiteY4-130" fmla="*/ 117385 h 2711205"/>
                <a:gd name="connsiteX0-131" fmla="*/ 0 w 2110685"/>
                <a:gd name="connsiteY0-132" fmla="*/ 117385 h 2759331"/>
                <a:gd name="connsiteX1-133" fmla="*/ 1980370 w 2110685"/>
                <a:gd name="connsiteY1-134" fmla="*/ 0 h 2759331"/>
                <a:gd name="connsiteX2-135" fmla="*/ 2110685 w 2110685"/>
                <a:gd name="connsiteY2-136" fmla="*/ 2624531 h 2759331"/>
                <a:gd name="connsiteX3-137" fmla="*/ 108352 w 2110685"/>
                <a:gd name="connsiteY3-138" fmla="*/ 2759331 h 2759331"/>
                <a:gd name="connsiteX4-139" fmla="*/ 0 w 2110685"/>
                <a:gd name="connsiteY4-140" fmla="*/ 117385 h 2759331"/>
                <a:gd name="connsiteX0-141" fmla="*/ 0 w 2110685"/>
                <a:gd name="connsiteY0-142" fmla="*/ 117385 h 2759331"/>
                <a:gd name="connsiteX1-143" fmla="*/ 1980370 w 2110685"/>
                <a:gd name="connsiteY1-144" fmla="*/ 0 h 2759331"/>
                <a:gd name="connsiteX2-145" fmla="*/ 2110685 w 2110685"/>
                <a:gd name="connsiteY2-146" fmla="*/ 2624531 h 2759331"/>
                <a:gd name="connsiteX3-147" fmla="*/ 156478 w 2110685"/>
                <a:gd name="connsiteY3-148" fmla="*/ 2759331 h 2759331"/>
                <a:gd name="connsiteX4-149" fmla="*/ 0 w 2110685"/>
                <a:gd name="connsiteY4-150" fmla="*/ 117385 h 27593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10685" h="2759331">
                  <a:moveTo>
                    <a:pt x="0" y="117385"/>
                  </a:moveTo>
                  <a:lnTo>
                    <a:pt x="1980370" y="0"/>
                  </a:lnTo>
                  <a:lnTo>
                    <a:pt x="2110685" y="2624531"/>
                  </a:lnTo>
                  <a:lnTo>
                    <a:pt x="156478" y="2759331"/>
                  </a:lnTo>
                  <a:cubicBezTo>
                    <a:pt x="153020" y="1967974"/>
                    <a:pt x="3458" y="908742"/>
                    <a:pt x="0" y="117385"/>
                  </a:cubicBezTo>
                  <a:close/>
                </a:path>
              </a:pathLst>
            </a:custGeom>
            <a:blipFill dpi="0" rotWithShape="1">
              <a:blip r:embed="rId10">
                <a:alphaModFix amt="97000"/>
              </a:blip>
              <a:srcRect/>
              <a:tile tx="863600" ty="0" sx="100000" sy="100000" flip="none" algn="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矩形 17"/>
            <p:cNvSpPr/>
            <p:nvPr/>
          </p:nvSpPr>
          <p:spPr>
            <a:xfrm>
              <a:off x="8248732" y="2435212"/>
              <a:ext cx="2110685" cy="2711205"/>
            </a:xfrm>
            <a:custGeom>
              <a:avLst/>
              <a:gdLst>
                <a:gd name="connsiteX0" fmla="*/ 0 w 2022832"/>
                <a:gd name="connsiteY0" fmla="*/ 0 h 2424123"/>
                <a:gd name="connsiteX1" fmla="*/ 2022832 w 2022832"/>
                <a:gd name="connsiteY1" fmla="*/ 0 h 2424123"/>
                <a:gd name="connsiteX2" fmla="*/ 2022832 w 2022832"/>
                <a:gd name="connsiteY2" fmla="*/ 2424123 h 2424123"/>
                <a:gd name="connsiteX3" fmla="*/ 0 w 2022832"/>
                <a:gd name="connsiteY3" fmla="*/ 2424123 h 2424123"/>
                <a:gd name="connsiteX4" fmla="*/ 0 w 2022832"/>
                <a:gd name="connsiteY4" fmla="*/ 0 h 2424123"/>
                <a:gd name="connsiteX0-1" fmla="*/ 0 w 2022832"/>
                <a:gd name="connsiteY0-2" fmla="*/ 10375 h 2434498"/>
                <a:gd name="connsiteX1-3" fmla="*/ 1972779 w 2022832"/>
                <a:gd name="connsiteY1-4" fmla="*/ 0 h 2434498"/>
                <a:gd name="connsiteX2-5" fmla="*/ 2022832 w 2022832"/>
                <a:gd name="connsiteY2-6" fmla="*/ 2434498 h 2434498"/>
                <a:gd name="connsiteX3-7" fmla="*/ 0 w 2022832"/>
                <a:gd name="connsiteY3-8" fmla="*/ 2434498 h 2434498"/>
                <a:gd name="connsiteX4-9" fmla="*/ 0 w 2022832"/>
                <a:gd name="connsiteY4-10" fmla="*/ 10375 h 2434498"/>
                <a:gd name="connsiteX0-11" fmla="*/ 0 w 2033207"/>
                <a:gd name="connsiteY0-12" fmla="*/ 60428 h 2434498"/>
                <a:gd name="connsiteX1-13" fmla="*/ 1983154 w 2033207"/>
                <a:gd name="connsiteY1-14" fmla="*/ 0 h 2434498"/>
                <a:gd name="connsiteX2-15" fmla="*/ 2033207 w 2033207"/>
                <a:gd name="connsiteY2-16" fmla="*/ 2434498 h 2434498"/>
                <a:gd name="connsiteX3-17" fmla="*/ 10375 w 2033207"/>
                <a:gd name="connsiteY3-18" fmla="*/ 2434498 h 2434498"/>
                <a:gd name="connsiteX4-19" fmla="*/ 0 w 2033207"/>
                <a:gd name="connsiteY4-20" fmla="*/ 60428 h 2434498"/>
                <a:gd name="connsiteX0-21" fmla="*/ 0 w 2033207"/>
                <a:gd name="connsiteY0-22" fmla="*/ 60428 h 2555352"/>
                <a:gd name="connsiteX1-23" fmla="*/ 1983154 w 2033207"/>
                <a:gd name="connsiteY1-24" fmla="*/ 0 h 2555352"/>
                <a:gd name="connsiteX2-25" fmla="*/ 2033207 w 2033207"/>
                <a:gd name="connsiteY2-26" fmla="*/ 2434498 h 2555352"/>
                <a:gd name="connsiteX3-27" fmla="*/ 89731 w 2033207"/>
                <a:gd name="connsiteY3-28" fmla="*/ 2555352 h 2555352"/>
                <a:gd name="connsiteX4-29" fmla="*/ 0 w 2033207"/>
                <a:gd name="connsiteY4-30" fmla="*/ 60428 h 2555352"/>
                <a:gd name="connsiteX0-31" fmla="*/ 0 w 2077399"/>
                <a:gd name="connsiteY0-32" fmla="*/ 60428 h 2555352"/>
                <a:gd name="connsiteX1-33" fmla="*/ 1983154 w 2077399"/>
                <a:gd name="connsiteY1-34" fmla="*/ 0 h 2555352"/>
                <a:gd name="connsiteX2-35" fmla="*/ 2077399 w 2077399"/>
                <a:gd name="connsiteY2-36" fmla="*/ 2422776 h 2555352"/>
                <a:gd name="connsiteX3-37" fmla="*/ 89731 w 2077399"/>
                <a:gd name="connsiteY3-38" fmla="*/ 2555352 h 2555352"/>
                <a:gd name="connsiteX4-39" fmla="*/ 0 w 2077399"/>
                <a:gd name="connsiteY4-40" fmla="*/ 60428 h 2555352"/>
                <a:gd name="connsiteX0-41" fmla="*/ 0 w 2011111"/>
                <a:gd name="connsiteY0-42" fmla="*/ 42846 h 2555352"/>
                <a:gd name="connsiteX1-43" fmla="*/ 1916866 w 2011111"/>
                <a:gd name="connsiteY1-44" fmla="*/ 0 h 2555352"/>
                <a:gd name="connsiteX2-45" fmla="*/ 2011111 w 2011111"/>
                <a:gd name="connsiteY2-46" fmla="*/ 2422776 h 2555352"/>
                <a:gd name="connsiteX3-47" fmla="*/ 23443 w 2011111"/>
                <a:gd name="connsiteY3-48" fmla="*/ 2555352 h 2555352"/>
                <a:gd name="connsiteX4-49" fmla="*/ 0 w 2011111"/>
                <a:gd name="connsiteY4-50" fmla="*/ 42846 h 2555352"/>
                <a:gd name="connsiteX0-51" fmla="*/ 0 w 2011111"/>
                <a:gd name="connsiteY0-52" fmla="*/ 42846 h 2543631"/>
                <a:gd name="connsiteX1-53" fmla="*/ 1916866 w 2011111"/>
                <a:gd name="connsiteY1-54" fmla="*/ 0 h 2543631"/>
                <a:gd name="connsiteX2-55" fmla="*/ 2011111 w 2011111"/>
                <a:gd name="connsiteY2-56" fmla="*/ 2422776 h 2543631"/>
                <a:gd name="connsiteX3-57" fmla="*/ 67635 w 2011111"/>
                <a:gd name="connsiteY3-58" fmla="*/ 2543631 h 2543631"/>
                <a:gd name="connsiteX4-59" fmla="*/ 0 w 2011111"/>
                <a:gd name="connsiteY4-60" fmla="*/ 42846 h 2543631"/>
                <a:gd name="connsiteX0-61" fmla="*/ 0 w 2047181"/>
                <a:gd name="connsiteY0-62" fmla="*/ 42846 h 2543631"/>
                <a:gd name="connsiteX1-63" fmla="*/ 1916866 w 2047181"/>
                <a:gd name="connsiteY1-64" fmla="*/ 0 h 2543631"/>
                <a:gd name="connsiteX2-65" fmla="*/ 2047181 w 2047181"/>
                <a:gd name="connsiteY2-66" fmla="*/ 2496194 h 2543631"/>
                <a:gd name="connsiteX3-67" fmla="*/ 67635 w 2047181"/>
                <a:gd name="connsiteY3-68" fmla="*/ 2543631 h 2543631"/>
                <a:gd name="connsiteX4-69" fmla="*/ 0 w 2047181"/>
                <a:gd name="connsiteY4-70" fmla="*/ 42846 h 2543631"/>
                <a:gd name="connsiteX0-71" fmla="*/ 0 w 2047181"/>
                <a:gd name="connsiteY0-72" fmla="*/ 42846 h 2582868"/>
                <a:gd name="connsiteX1-73" fmla="*/ 1916866 w 2047181"/>
                <a:gd name="connsiteY1-74" fmla="*/ 0 h 2582868"/>
                <a:gd name="connsiteX2-75" fmla="*/ 2047181 w 2047181"/>
                <a:gd name="connsiteY2-76" fmla="*/ 2496194 h 2582868"/>
                <a:gd name="connsiteX3-77" fmla="*/ 44848 w 2047181"/>
                <a:gd name="connsiteY3-78" fmla="*/ 2582868 h 2582868"/>
                <a:gd name="connsiteX4-79" fmla="*/ 0 w 2047181"/>
                <a:gd name="connsiteY4-80" fmla="*/ 42846 h 2582868"/>
                <a:gd name="connsiteX0-81" fmla="*/ 0 w 2094643"/>
                <a:gd name="connsiteY0-82" fmla="*/ 0 h 2593820"/>
                <a:gd name="connsiteX1-83" fmla="*/ 1964328 w 2094643"/>
                <a:gd name="connsiteY1-84" fmla="*/ 10952 h 2593820"/>
                <a:gd name="connsiteX2-85" fmla="*/ 2094643 w 2094643"/>
                <a:gd name="connsiteY2-86" fmla="*/ 2507146 h 2593820"/>
                <a:gd name="connsiteX3-87" fmla="*/ 92310 w 2094643"/>
                <a:gd name="connsiteY3-88" fmla="*/ 2593820 h 2593820"/>
                <a:gd name="connsiteX4-89" fmla="*/ 0 w 2094643"/>
                <a:gd name="connsiteY4-90" fmla="*/ 0 h 2593820"/>
                <a:gd name="connsiteX0-91" fmla="*/ 0 w 2094643"/>
                <a:gd name="connsiteY0-92" fmla="*/ 0 h 2593820"/>
                <a:gd name="connsiteX1-93" fmla="*/ 1964328 w 2094643"/>
                <a:gd name="connsiteY1-94" fmla="*/ 10952 h 2593820"/>
                <a:gd name="connsiteX2-95" fmla="*/ 2094643 w 2094643"/>
                <a:gd name="connsiteY2-96" fmla="*/ 2507146 h 2593820"/>
                <a:gd name="connsiteX3-97" fmla="*/ 92310 w 2094643"/>
                <a:gd name="connsiteY3-98" fmla="*/ 2593820 h 2593820"/>
                <a:gd name="connsiteX4-99" fmla="*/ 0 w 2094643"/>
                <a:gd name="connsiteY4-100" fmla="*/ 0 h 2593820"/>
                <a:gd name="connsiteX0-101" fmla="*/ 0 w 2110685"/>
                <a:gd name="connsiteY0-102" fmla="*/ 0 h 2657989"/>
                <a:gd name="connsiteX1-103" fmla="*/ 1980370 w 2110685"/>
                <a:gd name="connsiteY1-104" fmla="*/ 75121 h 2657989"/>
                <a:gd name="connsiteX2-105" fmla="*/ 2110685 w 2110685"/>
                <a:gd name="connsiteY2-106" fmla="*/ 2571315 h 2657989"/>
                <a:gd name="connsiteX3-107" fmla="*/ 108352 w 2110685"/>
                <a:gd name="connsiteY3-108" fmla="*/ 2657989 h 2657989"/>
                <a:gd name="connsiteX4-109" fmla="*/ 0 w 2110685"/>
                <a:gd name="connsiteY4-110" fmla="*/ 0 h 2657989"/>
                <a:gd name="connsiteX0-111" fmla="*/ 0 w 2110685"/>
                <a:gd name="connsiteY0-112" fmla="*/ 53216 h 2711205"/>
                <a:gd name="connsiteX1-113" fmla="*/ 1980370 w 2110685"/>
                <a:gd name="connsiteY1-114" fmla="*/ 0 h 2711205"/>
                <a:gd name="connsiteX2-115" fmla="*/ 2110685 w 2110685"/>
                <a:gd name="connsiteY2-116" fmla="*/ 2624531 h 2711205"/>
                <a:gd name="connsiteX3-117" fmla="*/ 108352 w 2110685"/>
                <a:gd name="connsiteY3-118" fmla="*/ 2711205 h 2711205"/>
                <a:gd name="connsiteX4-119" fmla="*/ 0 w 2110685"/>
                <a:gd name="connsiteY4-120" fmla="*/ 53216 h 2711205"/>
                <a:gd name="connsiteX0-121" fmla="*/ 0 w 2110685"/>
                <a:gd name="connsiteY0-122" fmla="*/ 117385 h 2711205"/>
                <a:gd name="connsiteX1-123" fmla="*/ 1980370 w 2110685"/>
                <a:gd name="connsiteY1-124" fmla="*/ 0 h 2711205"/>
                <a:gd name="connsiteX2-125" fmla="*/ 2110685 w 2110685"/>
                <a:gd name="connsiteY2-126" fmla="*/ 2624531 h 2711205"/>
                <a:gd name="connsiteX3-127" fmla="*/ 108352 w 2110685"/>
                <a:gd name="connsiteY3-128" fmla="*/ 2711205 h 2711205"/>
                <a:gd name="connsiteX4-129" fmla="*/ 0 w 2110685"/>
                <a:gd name="connsiteY4-130" fmla="*/ 117385 h 2711205"/>
                <a:gd name="connsiteX0-131" fmla="*/ 0 w 2110685"/>
                <a:gd name="connsiteY0-132" fmla="*/ 117385 h 2759331"/>
                <a:gd name="connsiteX1-133" fmla="*/ 1980370 w 2110685"/>
                <a:gd name="connsiteY1-134" fmla="*/ 0 h 2759331"/>
                <a:gd name="connsiteX2-135" fmla="*/ 2110685 w 2110685"/>
                <a:gd name="connsiteY2-136" fmla="*/ 2624531 h 2759331"/>
                <a:gd name="connsiteX3-137" fmla="*/ 108352 w 2110685"/>
                <a:gd name="connsiteY3-138" fmla="*/ 2759331 h 2759331"/>
                <a:gd name="connsiteX4-139" fmla="*/ 0 w 2110685"/>
                <a:gd name="connsiteY4-140" fmla="*/ 117385 h 2759331"/>
                <a:gd name="connsiteX0-141" fmla="*/ 0 w 2110685"/>
                <a:gd name="connsiteY0-142" fmla="*/ 117385 h 2759331"/>
                <a:gd name="connsiteX1-143" fmla="*/ 1980370 w 2110685"/>
                <a:gd name="connsiteY1-144" fmla="*/ 0 h 2759331"/>
                <a:gd name="connsiteX2-145" fmla="*/ 2110685 w 2110685"/>
                <a:gd name="connsiteY2-146" fmla="*/ 2624531 h 2759331"/>
                <a:gd name="connsiteX3-147" fmla="*/ 156478 w 2110685"/>
                <a:gd name="connsiteY3-148" fmla="*/ 2759331 h 2759331"/>
                <a:gd name="connsiteX4-149" fmla="*/ 0 w 2110685"/>
                <a:gd name="connsiteY4-150" fmla="*/ 117385 h 2759331"/>
                <a:gd name="connsiteX0-151" fmla="*/ 0 w 2110685"/>
                <a:gd name="connsiteY0-152" fmla="*/ 117385 h 2711205"/>
                <a:gd name="connsiteX1-153" fmla="*/ 1980370 w 2110685"/>
                <a:gd name="connsiteY1-154" fmla="*/ 0 h 2711205"/>
                <a:gd name="connsiteX2-155" fmla="*/ 2110685 w 2110685"/>
                <a:gd name="connsiteY2-156" fmla="*/ 2624531 h 2711205"/>
                <a:gd name="connsiteX3-157" fmla="*/ 108352 w 2110685"/>
                <a:gd name="connsiteY3-158" fmla="*/ 2711205 h 2711205"/>
                <a:gd name="connsiteX4-159" fmla="*/ 0 w 2110685"/>
                <a:gd name="connsiteY4-160" fmla="*/ 117385 h 2711205"/>
                <a:gd name="connsiteX0-161" fmla="*/ 0 w 2110685"/>
                <a:gd name="connsiteY0-162" fmla="*/ 181553 h 2711205"/>
                <a:gd name="connsiteX1-163" fmla="*/ 1980370 w 2110685"/>
                <a:gd name="connsiteY1-164" fmla="*/ 0 h 2711205"/>
                <a:gd name="connsiteX2-165" fmla="*/ 2110685 w 2110685"/>
                <a:gd name="connsiteY2-166" fmla="*/ 2624531 h 2711205"/>
                <a:gd name="connsiteX3-167" fmla="*/ 108352 w 2110685"/>
                <a:gd name="connsiteY3-168" fmla="*/ 2711205 h 2711205"/>
                <a:gd name="connsiteX4-169" fmla="*/ 0 w 2110685"/>
                <a:gd name="connsiteY4-170" fmla="*/ 181553 h 2711205"/>
                <a:gd name="connsiteX0-171" fmla="*/ 0 w 2110685"/>
                <a:gd name="connsiteY0-172" fmla="*/ 133427 h 2711205"/>
                <a:gd name="connsiteX1-173" fmla="*/ 1980370 w 2110685"/>
                <a:gd name="connsiteY1-174" fmla="*/ 0 h 2711205"/>
                <a:gd name="connsiteX2-175" fmla="*/ 2110685 w 2110685"/>
                <a:gd name="connsiteY2-176" fmla="*/ 2624531 h 2711205"/>
                <a:gd name="connsiteX3-177" fmla="*/ 108352 w 2110685"/>
                <a:gd name="connsiteY3-178" fmla="*/ 2711205 h 2711205"/>
                <a:gd name="connsiteX4-179" fmla="*/ 0 w 2110685"/>
                <a:gd name="connsiteY4-180" fmla="*/ 133427 h 2711205"/>
                <a:gd name="connsiteX0-181" fmla="*/ 0 w 2110685"/>
                <a:gd name="connsiteY0-182" fmla="*/ 133427 h 2711205"/>
                <a:gd name="connsiteX1-183" fmla="*/ 1980370 w 2110685"/>
                <a:gd name="connsiteY1-184" fmla="*/ 0 h 2711205"/>
                <a:gd name="connsiteX2-185" fmla="*/ 2110685 w 2110685"/>
                <a:gd name="connsiteY2-186" fmla="*/ 2592447 h 2711205"/>
                <a:gd name="connsiteX3-187" fmla="*/ 108352 w 2110685"/>
                <a:gd name="connsiteY3-188" fmla="*/ 2711205 h 2711205"/>
                <a:gd name="connsiteX4-189" fmla="*/ 0 w 2110685"/>
                <a:gd name="connsiteY4-190" fmla="*/ 133427 h 2711205"/>
                <a:gd name="connsiteX0-191" fmla="*/ 0 w 2110685"/>
                <a:gd name="connsiteY0-192" fmla="*/ 133427 h 2711205"/>
                <a:gd name="connsiteX1-193" fmla="*/ 1964328 w 2110685"/>
                <a:gd name="connsiteY1-194" fmla="*/ 0 h 2711205"/>
                <a:gd name="connsiteX2-195" fmla="*/ 2110685 w 2110685"/>
                <a:gd name="connsiteY2-196" fmla="*/ 2592447 h 2711205"/>
                <a:gd name="connsiteX3-197" fmla="*/ 108352 w 2110685"/>
                <a:gd name="connsiteY3-198" fmla="*/ 2711205 h 2711205"/>
                <a:gd name="connsiteX4-199" fmla="*/ 0 w 2110685"/>
                <a:gd name="connsiteY4-200" fmla="*/ 133427 h 27112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10685" h="2711205">
                  <a:moveTo>
                    <a:pt x="0" y="133427"/>
                  </a:moveTo>
                  <a:lnTo>
                    <a:pt x="1964328" y="0"/>
                  </a:lnTo>
                  <a:lnTo>
                    <a:pt x="2110685" y="2592447"/>
                  </a:lnTo>
                  <a:lnTo>
                    <a:pt x="108352" y="2711205"/>
                  </a:lnTo>
                  <a:cubicBezTo>
                    <a:pt x="104894" y="1919848"/>
                    <a:pt x="3458" y="924784"/>
                    <a:pt x="0" y="133427"/>
                  </a:cubicBezTo>
                  <a:close/>
                </a:path>
              </a:pathLst>
            </a:custGeom>
            <a:blipFill>
              <a:blip r:embed="rId11" cstate="email">
                <a:alphaModFix amt="9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8481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49083" y="2016691"/>
            <a:ext cx="4945071" cy="4089301"/>
            <a:chOff x="960439" y="1975953"/>
            <a:chExt cx="3609975" cy="40100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50000" sy="5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1"/>
          <p:cNvSpPr txBox="1"/>
          <p:nvPr/>
        </p:nvSpPr>
        <p:spPr>
          <a:xfrm>
            <a:off x="6448980" y="2296689"/>
            <a:ext cx="382838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缘分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有时真的很神奇，在冥冥中便无声无息的注就了一切莫名奇妙的开始光怪陆离的发生，始料不及的结束。</a:t>
            </a:r>
          </a:p>
        </p:txBody>
      </p:sp>
    </p:spTree>
    <p:extLst>
      <p:ext uri="{BB962C8B-B14F-4D97-AF65-F5344CB8AC3E}">
        <p14:creationId xmlns:p14="http://schemas.microsoft.com/office/powerpoint/2010/main" val="425423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1127026">
            <a:off x="1162103" y="1967660"/>
            <a:ext cx="3609975" cy="4010025"/>
            <a:chOff x="960439" y="1975953"/>
            <a:chExt cx="3609975" cy="4010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20672438">
            <a:off x="4383966" y="2033490"/>
            <a:ext cx="3609975" cy="4010025"/>
            <a:chOff x="960439" y="1975953"/>
            <a:chExt cx="3609975" cy="401002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>
              <a:blip r:embed="rId10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1210689">
            <a:off x="7565239" y="2063424"/>
            <a:ext cx="3609975" cy="4010025"/>
            <a:chOff x="960439" y="1975953"/>
            <a:chExt cx="3609975" cy="4010025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863600" ty="0" sx="50000" sy="5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9523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769" y="1338756"/>
            <a:ext cx="5480462" cy="4180489"/>
          </a:xfrm>
          <a:prstGeom prst="rect">
            <a:avLst/>
          </a:prstGeom>
        </p:spPr>
      </p:pic>
      <p:sp>
        <p:nvSpPr>
          <p:cNvPr id="17" name="文本框 1"/>
          <p:cNvSpPr txBox="1"/>
          <p:nvPr/>
        </p:nvSpPr>
        <p:spPr>
          <a:xfrm>
            <a:off x="4328174" y="2994325"/>
            <a:ext cx="344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天长地久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6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50" y="2624628"/>
            <a:ext cx="3108444" cy="23711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247" y="2624628"/>
            <a:ext cx="3108444" cy="237111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144" y="2624628"/>
            <a:ext cx="3108444" cy="23711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040" y="2624628"/>
            <a:ext cx="3108444" cy="2371117"/>
          </a:xfrm>
          <a:prstGeom prst="rect">
            <a:avLst/>
          </a:prstGeom>
        </p:spPr>
      </p:pic>
      <p:sp>
        <p:nvSpPr>
          <p:cNvPr id="17" name="文本框 1"/>
          <p:cNvSpPr txBox="1"/>
          <p:nvPr/>
        </p:nvSpPr>
        <p:spPr>
          <a:xfrm>
            <a:off x="1028719" y="3368557"/>
            <a:ext cx="195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心跳回忆</a:t>
            </a:r>
          </a:p>
        </p:txBody>
      </p:sp>
      <p:sp>
        <p:nvSpPr>
          <p:cNvPr id="19" name="文本框 17"/>
          <p:cNvSpPr txBox="1"/>
          <p:nvPr/>
        </p:nvSpPr>
        <p:spPr>
          <a:xfrm>
            <a:off x="3804452" y="3368557"/>
            <a:ext cx="195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告白气球</a:t>
            </a:r>
          </a:p>
        </p:txBody>
      </p:sp>
      <p:sp>
        <p:nvSpPr>
          <p:cNvPr id="20" name="文本框 18"/>
          <p:cNvSpPr txBox="1"/>
          <p:nvPr/>
        </p:nvSpPr>
        <p:spPr>
          <a:xfrm>
            <a:off x="6602491" y="3368557"/>
            <a:ext cx="195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爱的箴言</a:t>
            </a:r>
          </a:p>
        </p:txBody>
      </p:sp>
      <p:sp>
        <p:nvSpPr>
          <p:cNvPr id="21" name="文本框 19"/>
          <p:cNvSpPr txBox="1"/>
          <p:nvPr/>
        </p:nvSpPr>
        <p:spPr>
          <a:xfrm>
            <a:off x="9400540" y="3364989"/>
            <a:ext cx="195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天长地久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446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780181" y="1148343"/>
            <a:ext cx="5574214" cy="5574214"/>
          </a:xfrm>
          <a:prstGeom prst="ellipse">
            <a:avLst/>
          </a:prstGeom>
          <a:blipFill dpi="0" rotWithShape="1">
            <a:blip r:embed="rId8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396401" y="1764563"/>
            <a:ext cx="4341774" cy="4341774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863600" ty="0" sx="50000" sy="5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1"/>
          <p:cNvSpPr txBox="1"/>
          <p:nvPr/>
        </p:nvSpPr>
        <p:spPr>
          <a:xfrm>
            <a:off x="7134575" y="2597567"/>
            <a:ext cx="3828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万物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有始必有终，有相遇也会有离别，永远持续的两个人的关系，那将会是怎样的幸福呢？</a:t>
            </a:r>
          </a:p>
        </p:txBody>
      </p:sp>
    </p:spTree>
    <p:extLst>
      <p:ext uri="{BB962C8B-B14F-4D97-AF65-F5344CB8AC3E}">
        <p14:creationId xmlns:p14="http://schemas.microsoft.com/office/powerpoint/2010/main" val="94029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animBg="1"/>
      <p:bldP spid="8" grpId="1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 rot="522363">
            <a:off x="7579242" y="3791535"/>
            <a:ext cx="3881319" cy="235373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rot="20249213">
            <a:off x="5557260" y="4320180"/>
            <a:ext cx="2878983" cy="1745890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560361" y="1734447"/>
            <a:ext cx="60034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有缘就会相遇。因为有了与你的相遇，我的生活融入了更多的活力。相识，注定是一场美丽的邂逅；相知，注定是一种情感的难舍</a:t>
            </a:r>
          </a:p>
        </p:txBody>
      </p:sp>
      <p:sp>
        <p:nvSpPr>
          <p:cNvPr id="14" name="矩形 13"/>
          <p:cNvSpPr/>
          <p:nvPr/>
        </p:nvSpPr>
        <p:spPr>
          <a:xfrm rot="1070264">
            <a:off x="2887181" y="4484976"/>
            <a:ext cx="2878983" cy="174589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87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12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507617" y="2007219"/>
            <a:ext cx="3967776" cy="3517998"/>
            <a:chOff x="1225937" y="2284331"/>
            <a:chExt cx="3967776" cy="3517998"/>
          </a:xfrm>
        </p:grpSpPr>
        <p:sp>
          <p:nvSpPr>
            <p:cNvPr id="12" name="矩形: 折角 2"/>
            <p:cNvSpPr/>
            <p:nvPr/>
          </p:nvSpPr>
          <p:spPr>
            <a:xfrm>
              <a:off x="1225937" y="2284331"/>
              <a:ext cx="3967776" cy="3517998"/>
            </a:xfrm>
            <a:prstGeom prst="foldedCorner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65465" y="2573623"/>
              <a:ext cx="3445261" cy="2390263"/>
            </a:xfrm>
            <a:prstGeom prst="rect">
              <a:avLst/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1" name="文本框 11"/>
          <p:cNvSpPr txBox="1"/>
          <p:nvPr/>
        </p:nvSpPr>
        <p:spPr>
          <a:xfrm>
            <a:off x="1895027" y="2209600"/>
            <a:ext cx="383210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你说，愿我的生命有足够多的云翳，可以造成一个美丽的黄昏；你说，你愿意为我积聚，从天光除透到薄雾成辉。</a:t>
            </a:r>
          </a:p>
        </p:txBody>
      </p:sp>
    </p:spTree>
    <p:extLst>
      <p:ext uri="{BB962C8B-B14F-4D97-AF65-F5344CB8AC3E}">
        <p14:creationId xmlns:p14="http://schemas.microsoft.com/office/powerpoint/2010/main" val="226970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20690464">
            <a:off x="1134571" y="1912364"/>
            <a:ext cx="4091926" cy="4215444"/>
            <a:chOff x="6550353" y="1719771"/>
            <a:chExt cx="4524197" cy="4660763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1233816">
            <a:off x="3583475" y="1767167"/>
            <a:ext cx="4091926" cy="4215444"/>
            <a:chOff x="6550353" y="1719771"/>
            <a:chExt cx="4524197" cy="466076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688961" y="2340994"/>
            <a:ext cx="37050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亲爱的 别任性 你的眼睛 在说我愿意</a:t>
            </a:r>
          </a:p>
        </p:txBody>
      </p:sp>
    </p:spTree>
    <p:extLst>
      <p:ext uri="{BB962C8B-B14F-4D97-AF65-F5344CB8AC3E}">
        <p14:creationId xmlns:p14="http://schemas.microsoft.com/office/powerpoint/2010/main" val="37918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8" name="心形 7"/>
          <p:cNvSpPr/>
          <p:nvPr/>
        </p:nvSpPr>
        <p:spPr>
          <a:xfrm rot="19849618">
            <a:off x="1790272" y="1841169"/>
            <a:ext cx="5132736" cy="4647325"/>
          </a:xfrm>
          <a:prstGeom prst="hear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863600" ty="0" sx="50000" sy="50000" flip="none" algn="r"/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 rot="1750382" flipH="1">
            <a:off x="5268993" y="1841169"/>
            <a:ext cx="5132736" cy="4647325"/>
          </a:xfrm>
          <a:prstGeom prst="hear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863600" ty="0" sx="50000" sy="50000" flip="none" algn="ctr"/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430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769" y="1338756"/>
            <a:ext cx="5480462" cy="4180489"/>
          </a:xfrm>
          <a:prstGeom prst="rect">
            <a:avLst/>
          </a:prstGeom>
        </p:spPr>
      </p:pic>
      <p:sp>
        <p:nvSpPr>
          <p:cNvPr id="17" name="文本框 1"/>
          <p:cNvSpPr txBox="1"/>
          <p:nvPr/>
        </p:nvSpPr>
        <p:spPr>
          <a:xfrm>
            <a:off x="4328174" y="2994325"/>
            <a:ext cx="344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心跳回忆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3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2034540" y="3662682"/>
            <a:ext cx="2503170" cy="2503170"/>
          </a:xfrm>
          <a:prstGeom prst="ellipse">
            <a:avLst/>
          </a:prstGeom>
          <a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30000" sy="30000" flip="none" algn="ctr"/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844415" y="3662682"/>
            <a:ext cx="2503170" cy="2503170"/>
          </a:xfrm>
          <a:prstGeom prst="ellipse">
            <a:avLst/>
          </a:prstGeom>
          <a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654290" y="3662682"/>
            <a:ext cx="2503170" cy="2503170"/>
          </a:xfrm>
          <a:prstGeom prst="ellipse">
            <a:avLst/>
          </a:prstGeom>
          <a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文本框 11"/>
          <p:cNvSpPr txBox="1"/>
          <p:nvPr/>
        </p:nvSpPr>
        <p:spPr>
          <a:xfrm>
            <a:off x="2253706" y="1584248"/>
            <a:ext cx="79037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能</a:t>
            </a: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遇见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就是缘，哪怕就匆匆一眼；我们注定要相恋，不改变；思念像无形红线，缘回缘起在不眠；今生等待你出现，到永远。</a:t>
            </a:r>
          </a:p>
        </p:txBody>
      </p:sp>
    </p:spTree>
    <p:extLst>
      <p:ext uri="{BB962C8B-B14F-4D97-AF65-F5344CB8AC3E}">
        <p14:creationId xmlns:p14="http://schemas.microsoft.com/office/powerpoint/2010/main" val="1873461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6055041" y="1722857"/>
            <a:ext cx="4750435" cy="4750435"/>
          </a:xfrm>
          <a:prstGeom prst="ellipse">
            <a:avLst/>
          </a:prstGeom>
          <a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863600" ty="0" sx="50000" sy="50000" flip="none" algn="r"/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文本框 11"/>
          <p:cNvSpPr txBox="1"/>
          <p:nvPr/>
        </p:nvSpPr>
        <p:spPr>
          <a:xfrm>
            <a:off x="1516566" y="2015709"/>
            <a:ext cx="383210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宽阔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的心，健康生活一辈子；包容的心，快乐生活一辈子；善良的心，无悔生活一辈子；童年的心，年轻生活一辈子；保持平常心，美丽人生一辈子！</a:t>
            </a:r>
          </a:p>
        </p:txBody>
      </p:sp>
    </p:spTree>
    <p:extLst>
      <p:ext uri="{BB962C8B-B14F-4D97-AF65-F5344CB8AC3E}">
        <p14:creationId xmlns:p14="http://schemas.microsoft.com/office/powerpoint/2010/main" val="1557775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77369" y="3068455"/>
            <a:ext cx="3252940" cy="3351132"/>
            <a:chOff x="6550353" y="1719771"/>
            <a:chExt cx="4524197" cy="466076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477417">
            <a:off x="3202632" y="3068455"/>
            <a:ext cx="3252940" cy="3351132"/>
            <a:chOff x="6550353" y="1719771"/>
            <a:chExt cx="4524197" cy="466076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610327" y="2940091"/>
            <a:ext cx="3252940" cy="3351132"/>
            <a:chOff x="6550353" y="1719771"/>
            <a:chExt cx="4524197" cy="466076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3477417">
            <a:off x="7835590" y="2940091"/>
            <a:ext cx="3252940" cy="3351132"/>
            <a:chOff x="6550353" y="1719771"/>
            <a:chExt cx="4524197" cy="466076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353" y="1719771"/>
              <a:ext cx="4524197" cy="4660763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 rot="19798867">
              <a:off x="7289054" y="2568621"/>
              <a:ext cx="2736000" cy="2484000"/>
            </a:xfrm>
            <a:prstGeom prst="rect">
              <a:avLst/>
            </a:prstGeom>
            <a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8" name="文本框 11"/>
          <p:cNvSpPr txBox="1"/>
          <p:nvPr/>
        </p:nvSpPr>
        <p:spPr>
          <a:xfrm>
            <a:off x="1056521" y="1687349"/>
            <a:ext cx="101581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无论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相隔多远，都能连接两人的思念的祈祷之树，只要在这里就能感觉到自己最重要的人，</a:t>
            </a:r>
          </a:p>
        </p:txBody>
      </p:sp>
    </p:spTree>
    <p:extLst>
      <p:ext uri="{BB962C8B-B14F-4D97-AF65-F5344CB8AC3E}">
        <p14:creationId xmlns:p14="http://schemas.microsoft.com/office/powerpoint/2010/main" val="2904360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87952" y="2305996"/>
            <a:ext cx="4521200" cy="3256915"/>
            <a:chOff x="2010" y="3620"/>
            <a:chExt cx="7120" cy="5129"/>
          </a:xfrm>
        </p:grpSpPr>
        <p:sp>
          <p:nvSpPr>
            <p:cNvPr id="15" name="流程图: 过程 14"/>
            <p:cNvSpPr/>
            <p:nvPr/>
          </p:nvSpPr>
          <p:spPr>
            <a:xfrm rot="20592512">
              <a:off x="2340" y="3853"/>
              <a:ext cx="6393" cy="4473"/>
            </a:xfrm>
            <a:prstGeom prst="flowChartProcess">
              <a:avLst/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92512">
              <a:off x="2010" y="3620"/>
              <a:ext cx="7120" cy="5129"/>
            </a:xfrm>
            <a:prstGeom prst="rect">
              <a:avLst/>
            </a:prstGeom>
          </p:spPr>
        </p:pic>
      </p:grpSp>
      <p:sp>
        <p:nvSpPr>
          <p:cNvPr id="14" name="文本框 11"/>
          <p:cNvSpPr txBox="1"/>
          <p:nvPr/>
        </p:nvSpPr>
        <p:spPr>
          <a:xfrm>
            <a:off x="6242957" y="2232419"/>
            <a:ext cx="48610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我们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在今生，在那个地方，在一转身时，你说过我出现在错的时间里，但是都忘不了那份真挚的情</a:t>
            </a:r>
          </a:p>
        </p:txBody>
      </p:sp>
    </p:spTree>
    <p:extLst>
      <p:ext uri="{BB962C8B-B14F-4D97-AF65-F5344CB8AC3E}">
        <p14:creationId xmlns:p14="http://schemas.microsoft.com/office/powerpoint/2010/main" val="163593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769" y="1338756"/>
            <a:ext cx="5480462" cy="4180489"/>
          </a:xfrm>
          <a:prstGeom prst="rect">
            <a:avLst/>
          </a:prstGeom>
        </p:spPr>
      </p:pic>
      <p:sp>
        <p:nvSpPr>
          <p:cNvPr id="17" name="文本框 1"/>
          <p:cNvSpPr txBox="1"/>
          <p:nvPr/>
        </p:nvSpPr>
        <p:spPr>
          <a:xfrm>
            <a:off x="4328174" y="2994325"/>
            <a:ext cx="344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spc="300" dirty="0">
                <a:solidFill>
                  <a:srgbClr val="CC574E"/>
                </a:solidFill>
                <a:latin typeface="浪漫雅圆" panose="02010601040101010101" pitchFamily="2" charset="-122"/>
                <a:ea typeface="浪漫雅圆" panose="02010601040101010101" pitchFamily="2" charset="-122"/>
              </a:rPr>
              <a:t>告白气球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29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16566" y="-2"/>
            <a:ext cx="2810107" cy="85864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8E84550-503D-4A74-A524-D2CFE430FF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-4385"/>
            <a:ext cx="1560360" cy="19977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B8543BF-F499-4B41-9BE3-F4387B1C67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91914" y="-4386"/>
            <a:ext cx="2331236" cy="1173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15244FE-B77C-4A0B-8A69-C420E330E9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277369" y="-4386"/>
            <a:ext cx="1914630" cy="227774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98A94B2-2FCC-4F24-99B1-033445262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225989" y="-2"/>
            <a:ext cx="3051379" cy="9323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767560">
            <a:off x="903346" y="3010703"/>
            <a:ext cx="3876524" cy="3103752"/>
            <a:chOff x="6039032" y="2664302"/>
            <a:chExt cx="3997234" cy="3200399"/>
          </a:xfrm>
        </p:grpSpPr>
        <p:sp>
          <p:nvSpPr>
            <p:cNvPr id="16" name="矩形 15"/>
            <p:cNvSpPr/>
            <p:nvPr/>
          </p:nvSpPr>
          <p:spPr>
            <a:xfrm>
              <a:off x="6039032" y="2664302"/>
              <a:ext cx="3997234" cy="3200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5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287045" y="2895081"/>
              <a:ext cx="3501208" cy="2241434"/>
            </a:xfrm>
            <a:prstGeom prst="rect">
              <a:avLst/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1353558">
            <a:off x="2671734" y="2615429"/>
            <a:ext cx="3876524" cy="3103752"/>
            <a:chOff x="6039032" y="2664302"/>
            <a:chExt cx="3997234" cy="3200399"/>
          </a:xfrm>
        </p:grpSpPr>
        <p:sp>
          <p:nvSpPr>
            <p:cNvPr id="14" name="矩形 13"/>
            <p:cNvSpPr/>
            <p:nvPr/>
          </p:nvSpPr>
          <p:spPr>
            <a:xfrm>
              <a:off x="6039032" y="2664302"/>
              <a:ext cx="3997234" cy="32003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75000"/>
                  <a:alpha val="5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287045" y="2895081"/>
              <a:ext cx="3501208" cy="2241434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187980" y="2260110"/>
            <a:ext cx="423448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也许</a:t>
            </a:r>
            <a:r>
              <a:rPr lang="zh-CN" altLang="en-US" sz="2000" spc="600" dirty="0">
                <a:solidFill>
                  <a:srgbClr val="CC574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庞中华简体 V2007" panose="02000600000000000000" pitchFamily="2" charset="-122"/>
              </a:rPr>
              <a:t>，一份情谊，淡淡的也很好，想起的瞬间，心上会开出一朵好看的花</a:t>
            </a:r>
          </a:p>
        </p:txBody>
      </p:sp>
    </p:spTree>
    <p:extLst>
      <p:ext uri="{BB962C8B-B14F-4D97-AF65-F5344CB8AC3E}">
        <p14:creationId xmlns:p14="http://schemas.microsoft.com/office/powerpoint/2010/main" val="3213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481</Words>
  <Application>Microsoft Office PowerPoint</Application>
  <PresentationFormat>宽屏</PresentationFormat>
  <Paragraphs>46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等线</vt:lpstr>
      <vt:lpstr>等线 Light</vt:lpstr>
      <vt:lpstr>华康少女文字W5(P)</vt:lpstr>
      <vt:lpstr>浪漫雅圆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wuhan</cp:lastModifiedBy>
  <cp:revision>55</cp:revision>
  <dcterms:created xsi:type="dcterms:W3CDTF">2017-12-29T02:17:40Z</dcterms:created>
  <dcterms:modified xsi:type="dcterms:W3CDTF">2019-02-19T03:15:35Z</dcterms:modified>
</cp:coreProperties>
</file>