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5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A6BA-E18F-4F81-B827-0DF2ABA106FE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EA0-07F5-4CAE-B77C-784C5AB33F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137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A6BA-E18F-4F81-B827-0DF2ABA106FE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EA0-07F5-4CAE-B77C-784C5AB33F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176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A6BA-E18F-4F81-B827-0DF2ABA106FE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EA0-07F5-4CAE-B77C-784C5AB33F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187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A6BA-E18F-4F81-B827-0DF2ABA106FE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EA0-07F5-4CAE-B77C-784C5AB33F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771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A6BA-E18F-4F81-B827-0DF2ABA106FE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EA0-07F5-4CAE-B77C-784C5AB33F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047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A6BA-E18F-4F81-B827-0DF2ABA106FE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EA0-07F5-4CAE-B77C-784C5AB33F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2896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A6BA-E18F-4F81-B827-0DF2ABA106FE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EA0-07F5-4CAE-B77C-784C5AB33F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6183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A6BA-E18F-4F81-B827-0DF2ABA106FE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EA0-07F5-4CAE-B77C-784C5AB33F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8493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A6BA-E18F-4F81-B827-0DF2ABA106FE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EA0-07F5-4CAE-B77C-784C5AB33F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3711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A6BA-E18F-4F81-B827-0DF2ABA106FE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EA0-07F5-4CAE-B77C-784C5AB33F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8082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A6BA-E18F-4F81-B827-0DF2ABA106FE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EA0-07F5-4CAE-B77C-784C5AB33F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309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AA6BA-E18F-4F81-B827-0DF2ABA106FE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96EA0-07F5-4CAE-B77C-784C5AB33F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787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81347" y="528464"/>
            <a:ext cx="108012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012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447"/>
            <a:ext cx="9144000" cy="6453554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245"/>
          <a:stretch/>
        </p:blipFill>
        <p:spPr>
          <a:xfrm>
            <a:off x="-21512" y="0"/>
            <a:ext cx="9165512" cy="600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949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968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174</Words>
  <Application>Microsoft Office PowerPoint</Application>
  <PresentationFormat>全屏显示(4:3)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主题​​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涛涛作品</dc:creator>
  <dc:description>忆清明2013年清明节涛涛作品</dc:description>
  <cp:lastModifiedBy>wuhan</cp:lastModifiedBy>
  <cp:revision>8</cp:revision>
  <dcterms:created xsi:type="dcterms:W3CDTF">2013-04-02T11:51:18Z</dcterms:created>
  <dcterms:modified xsi:type="dcterms:W3CDTF">2019-02-19T04:23:17Z</dcterms:modified>
</cp:coreProperties>
</file>