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381" r:id="rId3"/>
    <p:sldId id="384" r:id="rId5"/>
    <p:sldId id="383" r:id="rId6"/>
    <p:sldId id="362" r:id="rId7"/>
    <p:sldId id="329" r:id="rId8"/>
    <p:sldId id="277" r:id="rId9"/>
    <p:sldId id="278" r:id="rId10"/>
    <p:sldId id="385" r:id="rId11"/>
    <p:sldId id="343" r:id="rId12"/>
    <p:sldId id="364" r:id="rId13"/>
    <p:sldId id="363" r:id="rId14"/>
    <p:sldId id="345" r:id="rId15"/>
    <p:sldId id="327" r:id="rId16"/>
    <p:sldId id="348" r:id="rId17"/>
    <p:sldId id="387" r:id="rId18"/>
    <p:sldId id="369" r:id="rId19"/>
    <p:sldId id="323" r:id="rId20"/>
    <p:sldId id="355" r:id="rId21"/>
    <p:sldId id="298" r:id="rId22"/>
    <p:sldId id="356" r:id="rId23"/>
    <p:sldId id="371" r:id="rId24"/>
    <p:sldId id="353" r:id="rId25"/>
    <p:sldId id="388" r:id="rId26"/>
    <p:sldId id="302" r:id="rId27"/>
    <p:sldId id="358" r:id="rId28"/>
    <p:sldId id="357" r:id="rId29"/>
    <p:sldId id="359" r:id="rId30"/>
    <p:sldId id="372" r:id="rId31"/>
    <p:sldId id="361" r:id="rId32"/>
    <p:sldId id="310" r:id="rId33"/>
  </p:sldIdLst>
  <p:sldSz cx="9144000" cy="5143500" type="screen16x9"/>
  <p:notesSz cx="6858000" cy="9144000"/>
  <p:defaultTextStyle>
    <a:defPPr>
      <a:defRPr lang="zh-CN"/>
    </a:defPPr>
    <a:lvl1pPr algn="l" defTabSz="815975" rtl="0" fontAlgn="base">
      <a:spcBef>
        <a:spcPct val="0"/>
      </a:spcBef>
      <a:spcAft>
        <a:spcPct val="0"/>
      </a:spcAft>
      <a:defRPr sz="1600" kern="1200">
        <a:solidFill>
          <a:schemeClr val="tx1"/>
        </a:solidFill>
        <a:latin typeface="Calibri" panose="020F0502020204030204" charset="0"/>
        <a:ea typeface="微软雅黑" panose="020B0503020204020204" charset="-122"/>
        <a:cs typeface="+mn-cs"/>
      </a:defRPr>
    </a:lvl1pPr>
    <a:lvl2pPr marL="408305" algn="l" defTabSz="815975" rtl="0" fontAlgn="base">
      <a:spcBef>
        <a:spcPct val="0"/>
      </a:spcBef>
      <a:spcAft>
        <a:spcPct val="0"/>
      </a:spcAft>
      <a:defRPr sz="1600" kern="1200">
        <a:solidFill>
          <a:schemeClr val="tx1"/>
        </a:solidFill>
        <a:latin typeface="Calibri" panose="020F0502020204030204" charset="0"/>
        <a:ea typeface="微软雅黑" panose="020B0503020204020204" charset="-122"/>
        <a:cs typeface="+mn-cs"/>
      </a:defRPr>
    </a:lvl2pPr>
    <a:lvl3pPr marL="815975" algn="l" defTabSz="815975" rtl="0" fontAlgn="base">
      <a:spcBef>
        <a:spcPct val="0"/>
      </a:spcBef>
      <a:spcAft>
        <a:spcPct val="0"/>
      </a:spcAft>
      <a:defRPr sz="1600" kern="1200">
        <a:solidFill>
          <a:schemeClr val="tx1"/>
        </a:solidFill>
        <a:latin typeface="Calibri" panose="020F0502020204030204" charset="0"/>
        <a:ea typeface="微软雅黑" panose="020B0503020204020204" charset="-122"/>
        <a:cs typeface="+mn-cs"/>
      </a:defRPr>
    </a:lvl3pPr>
    <a:lvl4pPr marL="1224280" algn="l" defTabSz="815975" rtl="0" fontAlgn="base">
      <a:spcBef>
        <a:spcPct val="0"/>
      </a:spcBef>
      <a:spcAft>
        <a:spcPct val="0"/>
      </a:spcAft>
      <a:defRPr sz="1600" kern="1200">
        <a:solidFill>
          <a:schemeClr val="tx1"/>
        </a:solidFill>
        <a:latin typeface="Calibri" panose="020F0502020204030204" charset="0"/>
        <a:ea typeface="微软雅黑" panose="020B0503020204020204" charset="-122"/>
        <a:cs typeface="+mn-cs"/>
      </a:defRPr>
    </a:lvl4pPr>
    <a:lvl5pPr marL="1631950" algn="l" defTabSz="815975" rtl="0" fontAlgn="base">
      <a:spcBef>
        <a:spcPct val="0"/>
      </a:spcBef>
      <a:spcAft>
        <a:spcPct val="0"/>
      </a:spcAft>
      <a:defRPr sz="1600" kern="1200">
        <a:solidFill>
          <a:schemeClr val="tx1"/>
        </a:solidFill>
        <a:latin typeface="Calibri" panose="020F0502020204030204" charset="0"/>
        <a:ea typeface="微软雅黑" panose="020B0503020204020204" charset="-122"/>
        <a:cs typeface="+mn-cs"/>
      </a:defRPr>
    </a:lvl5pPr>
    <a:lvl6pPr marL="2286000" algn="l" defTabSz="914400" rtl="0" eaLnBrk="1" latinLnBrk="0" hangingPunct="1">
      <a:defRPr sz="1600" kern="1200">
        <a:solidFill>
          <a:schemeClr val="tx1"/>
        </a:solidFill>
        <a:latin typeface="Calibri" panose="020F0502020204030204" charset="0"/>
        <a:ea typeface="微软雅黑" panose="020B0503020204020204" charset="-122"/>
        <a:cs typeface="+mn-cs"/>
      </a:defRPr>
    </a:lvl6pPr>
    <a:lvl7pPr marL="2743200" algn="l" defTabSz="914400" rtl="0" eaLnBrk="1" latinLnBrk="0" hangingPunct="1">
      <a:defRPr sz="1600" kern="1200">
        <a:solidFill>
          <a:schemeClr val="tx1"/>
        </a:solidFill>
        <a:latin typeface="Calibri" panose="020F0502020204030204" charset="0"/>
        <a:ea typeface="微软雅黑" panose="020B0503020204020204" charset="-122"/>
        <a:cs typeface="+mn-cs"/>
      </a:defRPr>
    </a:lvl7pPr>
    <a:lvl8pPr marL="3200400" algn="l" defTabSz="914400" rtl="0" eaLnBrk="1" latinLnBrk="0" hangingPunct="1">
      <a:defRPr sz="1600" kern="1200">
        <a:solidFill>
          <a:schemeClr val="tx1"/>
        </a:solidFill>
        <a:latin typeface="Calibri" panose="020F0502020204030204" charset="0"/>
        <a:ea typeface="微软雅黑" panose="020B0503020204020204" charset="-122"/>
        <a:cs typeface="+mn-cs"/>
      </a:defRPr>
    </a:lvl8pPr>
    <a:lvl9pPr marL="3657600" algn="l" defTabSz="914400" rtl="0" eaLnBrk="1" latinLnBrk="0" hangingPunct="1">
      <a:defRPr sz="1600" kern="1200">
        <a:solidFill>
          <a:schemeClr val="tx1"/>
        </a:solidFill>
        <a:latin typeface="Calibri" panose="020F0502020204030204" charset="0"/>
        <a:ea typeface="微软雅黑" panose="020B050302020402020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8C8C"/>
    <a:srgbClr val="64C8B4"/>
    <a:srgbClr val="FAB464"/>
    <a:srgbClr val="FAA078"/>
    <a:srgbClr val="FFB329"/>
    <a:srgbClr val="217BFF"/>
    <a:srgbClr val="82AAD2"/>
    <a:srgbClr val="5A62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2" autoAdjust="0"/>
    <p:restoredTop sz="94697" autoAdjust="0"/>
  </p:normalViewPr>
  <p:slideViewPr>
    <p:cSldViewPr>
      <p:cViewPr varScale="1">
        <p:scale>
          <a:sx n="139" d="100"/>
          <a:sy n="139" d="100"/>
        </p:scale>
        <p:origin x="768" y="11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66" d="100"/>
        <a:sy n="66"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fld id="{D37600EA-C80B-4463-BA7F-F7A5A4D4D639}" type="datetimeFigureOut">
              <a:rPr lang="zh-CN" altLang="en-US"/>
            </a:fld>
            <a:endParaRPr lang="zh-CN" altLang="en-US">
              <a:ea typeface="微软雅黑" panose="020B0503020204020204" charset="-122"/>
            </a:endParaRPr>
          </a:p>
        </p:txBody>
      </p:sp>
      <p:sp>
        <p:nvSpPr>
          <p:cNvPr id="11268"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11269" name="备注占位符 4"/>
          <p:cNvSpPr>
            <a:spLocks noGrp="1" noChangeArrowheads="1"/>
          </p:cNvSpPr>
          <p:nvPr>
            <p:ph type="body" sz="quarter" idx="9"/>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defRPr sz="1200" noProof="1" smtClean="0">
                <a:latin typeface="+mn-lt"/>
                <a:ea typeface="+mn-ea"/>
              </a:defRPr>
            </a:lvl1pPr>
          </a:lstStyle>
          <a:p>
            <a:fld id="{5F571EBF-6EAF-BD4E-8129-77208D3224CF}" type="slidenum">
              <a:rPr lang="zh-CN" altLang="en-US"/>
            </a:fld>
            <a:endParaRPr lang="zh-CN" altLang="en-US">
              <a:ea typeface="微软雅黑" panose="020B0503020204020204" charset="-122"/>
            </a:endParaRPr>
          </a:p>
        </p:txBody>
      </p:sp>
    </p:spTree>
  </p:cSld>
  <p:clrMap bg1="lt1" tx1="dk1" bg2="lt2" tx2="dk2" accent1="accent1" accent2="accent2" accent3="accent3" accent4="accent4" accent5="accent5" accent6="accent6" hlink="hlink" folHlink="folHlink"/>
  <p:notesStyle>
    <a:lvl1pPr algn="l" defTabSz="815975" rtl="0" fontAlgn="base">
      <a:spcBef>
        <a:spcPct val="0"/>
      </a:spcBef>
      <a:spcAft>
        <a:spcPct val="0"/>
      </a:spcAft>
      <a:defRPr sz="1100" kern="1200">
        <a:solidFill>
          <a:schemeClr val="tx1"/>
        </a:solidFill>
        <a:latin typeface="+mn-lt"/>
        <a:ea typeface="+mn-ea"/>
        <a:cs typeface="+mn-cs"/>
      </a:defRPr>
    </a:lvl1pPr>
    <a:lvl2pPr marL="408305" algn="l" defTabSz="815975" rtl="0" fontAlgn="base">
      <a:spcBef>
        <a:spcPct val="0"/>
      </a:spcBef>
      <a:spcAft>
        <a:spcPct val="0"/>
      </a:spcAft>
      <a:defRPr sz="1100" kern="1200">
        <a:solidFill>
          <a:schemeClr val="tx1"/>
        </a:solidFill>
        <a:latin typeface="+mn-lt"/>
        <a:ea typeface="+mn-ea"/>
        <a:cs typeface="+mn-cs"/>
      </a:defRPr>
    </a:lvl2pPr>
    <a:lvl3pPr marL="815975" algn="l" defTabSz="815975" rtl="0" fontAlgn="base">
      <a:spcBef>
        <a:spcPct val="0"/>
      </a:spcBef>
      <a:spcAft>
        <a:spcPct val="0"/>
      </a:spcAft>
      <a:defRPr sz="1100" kern="1200">
        <a:solidFill>
          <a:schemeClr val="tx1"/>
        </a:solidFill>
        <a:latin typeface="+mn-lt"/>
        <a:ea typeface="+mn-ea"/>
        <a:cs typeface="+mn-cs"/>
      </a:defRPr>
    </a:lvl3pPr>
    <a:lvl4pPr marL="1224280" algn="l" defTabSz="815975" rtl="0" fontAlgn="base">
      <a:spcBef>
        <a:spcPct val="0"/>
      </a:spcBef>
      <a:spcAft>
        <a:spcPct val="0"/>
      </a:spcAft>
      <a:defRPr sz="1100" kern="1200">
        <a:solidFill>
          <a:schemeClr val="tx1"/>
        </a:solidFill>
        <a:latin typeface="+mn-lt"/>
        <a:ea typeface="+mn-ea"/>
        <a:cs typeface="+mn-cs"/>
      </a:defRPr>
    </a:lvl4pPr>
    <a:lvl5pPr marL="1631950" algn="l" defTabSz="815975" rtl="0" fontAlgn="base">
      <a:spcBef>
        <a:spcPct val="0"/>
      </a:spcBef>
      <a:spcAft>
        <a:spcPct val="0"/>
      </a:spcAft>
      <a:defRPr sz="1100" kern="1200">
        <a:solidFill>
          <a:schemeClr val="tx1"/>
        </a:solidFill>
        <a:latin typeface="+mn-lt"/>
        <a:ea typeface="+mn-ea"/>
        <a:cs typeface="+mn-cs"/>
      </a:defRPr>
    </a:lvl5pPr>
    <a:lvl6pPr marL="2040890" algn="l" defTabSz="815975" rtl="0" eaLnBrk="1" latinLnBrk="0" hangingPunct="1">
      <a:defRPr sz="1100" kern="1200">
        <a:solidFill>
          <a:schemeClr val="tx1"/>
        </a:solidFill>
        <a:latin typeface="+mn-lt"/>
        <a:ea typeface="+mn-ea"/>
        <a:cs typeface="+mn-cs"/>
      </a:defRPr>
    </a:lvl6pPr>
    <a:lvl7pPr marL="2449195" algn="l" defTabSz="815975" rtl="0" eaLnBrk="1" latinLnBrk="0" hangingPunct="1">
      <a:defRPr sz="1100" kern="1200">
        <a:solidFill>
          <a:schemeClr val="tx1"/>
        </a:solidFill>
        <a:latin typeface="+mn-lt"/>
        <a:ea typeface="+mn-ea"/>
        <a:cs typeface="+mn-cs"/>
      </a:defRPr>
    </a:lvl7pPr>
    <a:lvl8pPr marL="2857500" algn="l" defTabSz="815975" rtl="0" eaLnBrk="1" latinLnBrk="0" hangingPunct="1">
      <a:defRPr sz="1100" kern="1200">
        <a:solidFill>
          <a:schemeClr val="tx1"/>
        </a:solidFill>
        <a:latin typeface="+mn-lt"/>
        <a:ea typeface="+mn-ea"/>
        <a:cs typeface="+mn-cs"/>
      </a:defRPr>
    </a:lvl8pPr>
    <a:lvl9pPr marL="3265805" algn="l" defTabSz="81597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p:cNvSpPr>
          <p:nvPr>
            <p:ph type="sldImg" idx="4294967295"/>
          </p:nvPr>
        </p:nvSpPr>
        <p:spPr>
          <a:ln>
            <a:miter lim="800000"/>
          </a:ln>
        </p:spPr>
      </p:sp>
      <p:sp>
        <p:nvSpPr>
          <p:cNvPr id="13314" name="备注占位符 2"/>
          <p:cNvSpPr>
            <a:spLocks noGrp="1" noChangeArrowheads="1"/>
          </p:cNvSpPr>
          <p:nvPr>
            <p:ph type="body" idx="4294967295"/>
          </p:nvPr>
        </p:nvSpPr>
        <p:spPr/>
        <p:txBody>
          <a:bodyPr/>
          <a:lstStyle/>
          <a:p>
            <a:endParaRPr lang="zh-CN" altLang="en-US"/>
          </a:p>
        </p:txBody>
      </p:sp>
      <p:sp>
        <p:nvSpPr>
          <p:cNvPr id="133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1F28920-27AA-8643-BFD5-526F410F824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a:p>
        </p:txBody>
      </p:sp>
      <p:sp>
        <p:nvSpPr>
          <p:cNvPr id="358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8C65C26-CB6F-4B46-A481-33F15F698EA1}"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a:p>
        </p:txBody>
      </p:sp>
      <p:sp>
        <p:nvSpPr>
          <p:cNvPr id="378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1F380D8-F31E-9E44-9F44-E4C908042446}"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1433978-2998-A349-8840-DB4899DD524A}" type="slidenum">
              <a:rPr lang="zh-CN" altLang="en-US"/>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787B11F6-6DCD-FB4F-A775-964B8BBED1DE}"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a:p>
        </p:txBody>
      </p:sp>
      <p:sp>
        <p:nvSpPr>
          <p:cNvPr id="481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879FC45D-8554-FB4D-A89D-B80F0CB131A1}"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ChangeArrowheads="1"/>
          </p:cNvSpPr>
          <p:nvPr>
            <p:ph type="sldImg" idx="4294967295"/>
          </p:nvPr>
        </p:nvSpPr>
        <p:spPr>
          <a:ln>
            <a:miter lim="800000"/>
          </a:ln>
        </p:spPr>
      </p:sp>
      <p:sp>
        <p:nvSpPr>
          <p:cNvPr id="68610" name="备注占位符 2"/>
          <p:cNvSpPr>
            <a:spLocks noGrp="1" noChangeArrowheads="1"/>
          </p:cNvSpPr>
          <p:nvPr>
            <p:ph type="body" idx="4294967295"/>
          </p:nvPr>
        </p:nvSpPr>
        <p:spPr/>
        <p:txBody>
          <a:bodyPr/>
          <a:lstStyle/>
          <a:p>
            <a:endParaRPr lang="zh-CN" altLang="en-US"/>
          </a:p>
        </p:txBody>
      </p:sp>
      <p:sp>
        <p:nvSpPr>
          <p:cNvPr id="686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7B668189-B440-9D44-8308-2E07E72987CC}" type="slidenum">
              <a:rPr lang="zh-CN" altLang="en-US"/>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p:cNvSpPr>
          <p:nvPr>
            <p:ph type="sldImg" idx="4294967295"/>
          </p:nvPr>
        </p:nvSpPr>
        <p:spPr>
          <a:ln>
            <a:miter lim="800000"/>
          </a:ln>
        </p:spPr>
      </p:sp>
      <p:sp>
        <p:nvSpPr>
          <p:cNvPr id="70658" name="备注占位符 2"/>
          <p:cNvSpPr>
            <a:spLocks noGrp="1" noChangeArrowheads="1"/>
          </p:cNvSpPr>
          <p:nvPr>
            <p:ph type="body" idx="4294967295"/>
          </p:nvPr>
        </p:nvSpPr>
        <p:spPr/>
        <p:txBody>
          <a:bodyPr/>
          <a:lstStyle/>
          <a:p>
            <a:endParaRPr lang="zh-CN" altLang="en-US"/>
          </a:p>
        </p:txBody>
      </p:sp>
      <p:sp>
        <p:nvSpPr>
          <p:cNvPr id="706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E25974B3-58B2-2B4D-968B-3D4B9E3624AF}"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ChangeArrowheads="1"/>
          </p:cNvSpPr>
          <p:nvPr>
            <p:ph type="sldImg" idx="4294967295"/>
          </p:nvPr>
        </p:nvSpPr>
        <p:spPr>
          <a:ln>
            <a:miter lim="800000"/>
          </a:ln>
        </p:spPr>
      </p:sp>
      <p:sp>
        <p:nvSpPr>
          <p:cNvPr id="72706" name="备注占位符 2"/>
          <p:cNvSpPr>
            <a:spLocks noGrp="1" noChangeArrowheads="1"/>
          </p:cNvSpPr>
          <p:nvPr>
            <p:ph type="body" idx="4294967295"/>
          </p:nvPr>
        </p:nvSpPr>
        <p:spPr/>
        <p:txBody>
          <a:bodyPr/>
          <a:lstStyle/>
          <a:p>
            <a:endParaRPr lang="zh-CN" altLang="en-US"/>
          </a:p>
        </p:txBody>
      </p:sp>
      <p:sp>
        <p:nvSpPr>
          <p:cNvPr id="727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B4C81230-D4A0-764B-A620-E58EAF340211}"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ChangeArrowheads="1"/>
          </p:cNvSpPr>
          <p:nvPr>
            <p:ph type="sldImg" idx="4294967295"/>
          </p:nvPr>
        </p:nvSpPr>
        <p:spPr>
          <a:ln>
            <a:miter lim="800000"/>
          </a:ln>
        </p:spPr>
      </p:sp>
      <p:sp>
        <p:nvSpPr>
          <p:cNvPr id="74754" name="备注占位符 2"/>
          <p:cNvSpPr>
            <a:spLocks noGrp="1" noChangeArrowheads="1"/>
          </p:cNvSpPr>
          <p:nvPr>
            <p:ph type="body" idx="4294967295"/>
          </p:nvPr>
        </p:nvSpPr>
        <p:spPr/>
        <p:txBody>
          <a:bodyPr/>
          <a:lstStyle/>
          <a:p>
            <a:endParaRPr lang="zh-CN" altLang="en-US"/>
          </a:p>
        </p:txBody>
      </p:sp>
      <p:sp>
        <p:nvSpPr>
          <p:cNvPr id="747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2678FCE-90BF-B14B-90CF-49982C8CF91E}" type="slidenum">
              <a:rPr lang="zh-CN" altLang="en-US"/>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ChangeArrowheads="1"/>
          </p:cNvSpPr>
          <p:nvPr>
            <p:ph type="sldImg" idx="4294967295"/>
          </p:nvPr>
        </p:nvSpPr>
        <p:spPr>
          <a:ln>
            <a:miter lim="800000"/>
          </a:ln>
        </p:spPr>
      </p:sp>
      <p:sp>
        <p:nvSpPr>
          <p:cNvPr id="76802" name="备注占位符 2"/>
          <p:cNvSpPr>
            <a:spLocks noGrp="1" noChangeArrowheads="1"/>
          </p:cNvSpPr>
          <p:nvPr>
            <p:ph type="body" idx="4294967295"/>
          </p:nvPr>
        </p:nvSpPr>
        <p:spPr/>
        <p:txBody>
          <a:bodyPr/>
          <a:lstStyle/>
          <a:p>
            <a:endParaRPr lang="zh-CN" altLang="en-US"/>
          </a:p>
        </p:txBody>
      </p:sp>
      <p:sp>
        <p:nvSpPr>
          <p:cNvPr id="768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BDC192AB-C7B1-194E-B5E7-15FA34CB8D7D}"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AC56BE4-180C-A442-A190-3BBA74AC06FD}"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noChangeArrowheads="1"/>
          </p:cNvSpPr>
          <p:nvPr>
            <p:ph type="sldImg" idx="4294967295"/>
          </p:nvPr>
        </p:nvSpPr>
        <p:spPr>
          <a:ln>
            <a:miter lim="800000"/>
          </a:ln>
        </p:spPr>
      </p:sp>
      <p:sp>
        <p:nvSpPr>
          <p:cNvPr id="78850" name="备注占位符 2"/>
          <p:cNvSpPr>
            <a:spLocks noGrp="1" noChangeArrowheads="1"/>
          </p:cNvSpPr>
          <p:nvPr>
            <p:ph type="body" idx="4294967295"/>
          </p:nvPr>
        </p:nvSpPr>
        <p:spPr/>
        <p:txBody>
          <a:bodyPr/>
          <a:lstStyle/>
          <a:p>
            <a:endParaRPr lang="zh-CN" altLang="en-US"/>
          </a:p>
        </p:txBody>
      </p:sp>
      <p:sp>
        <p:nvSpPr>
          <p:cNvPr id="788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DC21F81-E807-2C4F-A358-BBEF31E05297}"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noChangeArrowheads="1"/>
          </p:cNvSpPr>
          <p:nvPr>
            <p:ph type="sldImg" idx="4294967295"/>
          </p:nvPr>
        </p:nvSpPr>
        <p:spPr>
          <a:ln>
            <a:miter lim="800000"/>
          </a:ln>
        </p:spPr>
      </p:sp>
      <p:sp>
        <p:nvSpPr>
          <p:cNvPr id="80898" name="备注占位符 2"/>
          <p:cNvSpPr>
            <a:spLocks noGrp="1" noChangeArrowheads="1"/>
          </p:cNvSpPr>
          <p:nvPr>
            <p:ph type="body" idx="4294967295"/>
          </p:nvPr>
        </p:nvSpPr>
        <p:spPr/>
        <p:txBody>
          <a:bodyPr/>
          <a:lstStyle/>
          <a:p>
            <a:endParaRPr lang="zh-CN" altLang="en-US"/>
          </a:p>
        </p:txBody>
      </p:sp>
      <p:sp>
        <p:nvSpPr>
          <p:cNvPr id="808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8009241-5DE7-B84E-A80E-67C9F824D4F8}"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noChangeArrowheads="1"/>
          </p:cNvSpPr>
          <p:nvPr>
            <p:ph type="sldImg" idx="4294967295"/>
          </p:nvPr>
        </p:nvSpPr>
        <p:spPr>
          <a:ln>
            <a:miter lim="800000"/>
          </a:ln>
        </p:spPr>
      </p:sp>
      <p:sp>
        <p:nvSpPr>
          <p:cNvPr id="82946" name="备注占位符 2"/>
          <p:cNvSpPr>
            <a:spLocks noGrp="1" noChangeArrowheads="1"/>
          </p:cNvSpPr>
          <p:nvPr>
            <p:ph type="body" idx="4294967295"/>
          </p:nvPr>
        </p:nvSpPr>
        <p:spPr/>
        <p:txBody>
          <a:bodyPr/>
          <a:lstStyle/>
          <a:p>
            <a:endParaRPr lang="zh-CN" altLang="en-US"/>
          </a:p>
        </p:txBody>
      </p:sp>
      <p:sp>
        <p:nvSpPr>
          <p:cNvPr id="829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C0B56FDC-24B1-AB4A-ABA3-E7929F6B2D6A}"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noChangeArrowheads="1"/>
          </p:cNvSpPr>
          <p:nvPr>
            <p:ph type="sldImg" idx="4294967295"/>
          </p:nvPr>
        </p:nvSpPr>
        <p:spPr>
          <a:ln>
            <a:miter lim="800000"/>
          </a:ln>
        </p:spPr>
      </p:sp>
      <p:sp>
        <p:nvSpPr>
          <p:cNvPr id="84994" name="备注占位符 2"/>
          <p:cNvSpPr>
            <a:spLocks noGrp="1" noChangeArrowheads="1"/>
          </p:cNvSpPr>
          <p:nvPr>
            <p:ph type="body" idx="4294967295"/>
          </p:nvPr>
        </p:nvSpPr>
        <p:spPr/>
        <p:txBody>
          <a:bodyPr/>
          <a:lstStyle/>
          <a:p>
            <a:endParaRPr lang="zh-CN" altLang="en-US"/>
          </a:p>
        </p:txBody>
      </p:sp>
      <p:sp>
        <p:nvSpPr>
          <p:cNvPr id="849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31386309-330F-394D-AC40-33343656CC17}" type="slidenum">
              <a:rPr lang="zh-CN" altLang="en-US"/>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幻灯片图像占位符 1"/>
          <p:cNvSpPr>
            <a:spLocks noGrp="1" noRot="1" noChangeAspect="1" noChangeArrowheads="1"/>
          </p:cNvSpPr>
          <p:nvPr>
            <p:ph type="sldImg" idx="4294967295"/>
          </p:nvPr>
        </p:nvSpPr>
        <p:spPr>
          <a:ln>
            <a:miter lim="800000"/>
          </a:ln>
        </p:spPr>
      </p:sp>
      <p:sp>
        <p:nvSpPr>
          <p:cNvPr id="87042" name="备注占位符 2"/>
          <p:cNvSpPr>
            <a:spLocks noGrp="1" noChangeArrowheads="1"/>
          </p:cNvSpPr>
          <p:nvPr>
            <p:ph type="body" idx="4294967295"/>
          </p:nvPr>
        </p:nvSpPr>
        <p:spPr/>
        <p:txBody>
          <a:bodyPr/>
          <a:lstStyle/>
          <a:p>
            <a:endParaRPr lang="zh-CN" altLang="en-US"/>
          </a:p>
        </p:txBody>
      </p:sp>
      <p:sp>
        <p:nvSpPr>
          <p:cNvPr id="870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A7AAF549-8476-BE4A-8C30-94059DD14367}" type="slidenum">
              <a:rPr lang="id-ID" altLang="en-US">
                <a:ea typeface="微软雅黑" panose="020B0503020204020204" charset="-122"/>
              </a:rPr>
            </a:fld>
            <a:endParaRPr lang="id-ID" altLang="en-US">
              <a:ea typeface="微软雅黑" panose="020B0503020204020204"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幻灯片图像占位符 1"/>
          <p:cNvSpPr>
            <a:spLocks noGrp="1" noRot="1" noChangeAspect="1" noChangeArrowheads="1"/>
          </p:cNvSpPr>
          <p:nvPr>
            <p:ph type="sldImg" idx="4294967295"/>
          </p:nvPr>
        </p:nvSpPr>
        <p:spPr>
          <a:ln>
            <a:miter lim="800000"/>
          </a:ln>
        </p:spPr>
      </p:sp>
      <p:sp>
        <p:nvSpPr>
          <p:cNvPr id="89090" name="备注占位符 2"/>
          <p:cNvSpPr>
            <a:spLocks noGrp="1" noChangeArrowheads="1"/>
          </p:cNvSpPr>
          <p:nvPr>
            <p:ph type="body" idx="4294967295"/>
          </p:nvPr>
        </p:nvSpPr>
        <p:spPr/>
        <p:txBody>
          <a:bodyPr/>
          <a:lstStyle/>
          <a:p>
            <a:endParaRPr lang="zh-CN" altLang="en-US"/>
          </a:p>
        </p:txBody>
      </p:sp>
      <p:sp>
        <p:nvSpPr>
          <p:cNvPr id="890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D268EC8-0769-F248-B2A7-44CDAA8642C3}"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noChangeArrowheads="1"/>
          </p:cNvSpPr>
          <p:nvPr>
            <p:ph type="sldImg" idx="4294967295"/>
          </p:nvPr>
        </p:nvSpPr>
        <p:spPr>
          <a:ln>
            <a:miter lim="800000"/>
          </a:ln>
        </p:spPr>
      </p:sp>
      <p:sp>
        <p:nvSpPr>
          <p:cNvPr id="91138" name="备注占位符 2"/>
          <p:cNvSpPr>
            <a:spLocks noGrp="1" noChangeArrowheads="1"/>
          </p:cNvSpPr>
          <p:nvPr>
            <p:ph type="body" idx="4294967295"/>
          </p:nvPr>
        </p:nvSpPr>
        <p:spPr/>
        <p:txBody>
          <a:bodyPr/>
          <a:lstStyle/>
          <a:p>
            <a:endParaRPr lang="zh-CN" altLang="en-US"/>
          </a:p>
        </p:txBody>
      </p:sp>
      <p:sp>
        <p:nvSpPr>
          <p:cNvPr id="911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C3E8C67-A496-EE43-8F6F-C29269422B62}"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幻灯片图像占位符 1"/>
          <p:cNvSpPr>
            <a:spLocks noGrp="1" noRot="1" noChangeAspect="1" noChangeArrowheads="1"/>
          </p:cNvSpPr>
          <p:nvPr>
            <p:ph type="sldImg" idx="4294967295"/>
          </p:nvPr>
        </p:nvSpPr>
        <p:spPr>
          <a:ln>
            <a:miter lim="800000"/>
          </a:ln>
        </p:spPr>
      </p:sp>
      <p:sp>
        <p:nvSpPr>
          <p:cNvPr id="93186" name="备注占位符 2"/>
          <p:cNvSpPr>
            <a:spLocks noGrp="1" noChangeArrowheads="1"/>
          </p:cNvSpPr>
          <p:nvPr>
            <p:ph type="body" idx="4294967295"/>
          </p:nvPr>
        </p:nvSpPr>
        <p:spPr/>
        <p:txBody>
          <a:bodyPr/>
          <a:lstStyle/>
          <a:p>
            <a:endParaRPr lang="zh-CN" altLang="en-US"/>
          </a:p>
        </p:txBody>
      </p:sp>
      <p:sp>
        <p:nvSpPr>
          <p:cNvPr id="931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C8EBDD1F-8759-4E43-8772-B10BBD783BFC}"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幻灯片图像占位符 1"/>
          <p:cNvSpPr>
            <a:spLocks noGrp="1" noRot="1" noChangeAspect="1" noChangeArrowheads="1"/>
          </p:cNvSpPr>
          <p:nvPr>
            <p:ph type="sldImg" idx="4294967295"/>
          </p:nvPr>
        </p:nvSpPr>
        <p:spPr>
          <a:ln>
            <a:miter lim="800000"/>
          </a:ln>
        </p:spPr>
      </p:sp>
      <p:sp>
        <p:nvSpPr>
          <p:cNvPr id="95234" name="备注占位符 2"/>
          <p:cNvSpPr>
            <a:spLocks noGrp="1" noChangeArrowheads="1"/>
          </p:cNvSpPr>
          <p:nvPr>
            <p:ph type="body" idx="4294967295"/>
          </p:nvPr>
        </p:nvSpPr>
        <p:spPr/>
        <p:txBody>
          <a:bodyPr/>
          <a:lstStyle/>
          <a:p>
            <a:endParaRPr lang="zh-CN" altLang="en-US"/>
          </a:p>
        </p:txBody>
      </p:sp>
      <p:sp>
        <p:nvSpPr>
          <p:cNvPr id="952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835E070A-7AD8-B24D-B12B-ADA4D0230AA1}" type="slidenum">
              <a:rPr lang="zh-CN" altLang="en-US"/>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幻灯片图像占位符 1"/>
          <p:cNvSpPr>
            <a:spLocks noGrp="1" noRot="1" noChangeAspect="1" noChangeArrowheads="1"/>
          </p:cNvSpPr>
          <p:nvPr>
            <p:ph type="sldImg" idx="4294967295"/>
          </p:nvPr>
        </p:nvSpPr>
        <p:spPr>
          <a:ln>
            <a:miter lim="800000"/>
          </a:ln>
        </p:spPr>
      </p:sp>
      <p:sp>
        <p:nvSpPr>
          <p:cNvPr id="97282" name="备注占位符 2"/>
          <p:cNvSpPr>
            <a:spLocks noGrp="1" noChangeArrowheads="1"/>
          </p:cNvSpPr>
          <p:nvPr>
            <p:ph type="body" idx="4294967295"/>
          </p:nvPr>
        </p:nvSpPr>
        <p:spPr/>
        <p:txBody>
          <a:bodyPr/>
          <a:lstStyle/>
          <a:p>
            <a:endParaRPr lang="zh-CN" altLang="en-US"/>
          </a:p>
        </p:txBody>
      </p:sp>
      <p:sp>
        <p:nvSpPr>
          <p:cNvPr id="972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AD16FB8C-338E-4346-BCC7-EF10C5B79D3C}"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ln>
            <a:miter lim="800000"/>
          </a:ln>
        </p:spPr>
      </p:sp>
      <p:sp>
        <p:nvSpPr>
          <p:cNvPr id="17410" name="备注占位符 2"/>
          <p:cNvSpPr>
            <a:spLocks noGrp="1" noChangeArrowheads="1"/>
          </p:cNvSpPr>
          <p:nvPr>
            <p:ph type="body" idx="4294967295"/>
          </p:nvPr>
        </p:nvSpPr>
        <p:spPr/>
        <p:txBody>
          <a:bodyPr/>
          <a:lstStyle/>
          <a:p>
            <a:endParaRPr lang="zh-CN" altLang="en-US"/>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B088727-7278-8D4F-A483-8B5943AD9438}" type="slidenum">
              <a:rPr lang="zh-CN" altLang="en-US"/>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a:spLocks noGrp="1" noRot="1" noChangeAspect="1" noChangeArrowheads="1"/>
          </p:cNvSpPr>
          <p:nvPr>
            <p:ph type="sldImg" idx="4294967295"/>
          </p:nvPr>
        </p:nvSpPr>
        <p:spPr>
          <a:ln>
            <a:miter lim="800000"/>
          </a:ln>
        </p:spPr>
      </p:sp>
      <p:sp>
        <p:nvSpPr>
          <p:cNvPr id="99330" name="备注占位符 2"/>
          <p:cNvSpPr>
            <a:spLocks noGrp="1" noChangeArrowheads="1"/>
          </p:cNvSpPr>
          <p:nvPr>
            <p:ph type="body" idx="4294967295"/>
          </p:nvPr>
        </p:nvSpPr>
        <p:spPr/>
        <p:txBody>
          <a:bodyPr/>
          <a:lstStyle/>
          <a:p>
            <a:endParaRPr lang="zh-CN" altLang="en-US"/>
          </a:p>
        </p:txBody>
      </p:sp>
      <p:sp>
        <p:nvSpPr>
          <p:cNvPr id="993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2AEA21C1-92FD-A84A-BDFB-80D0CCB2C3C3}"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C1C4C37-0F8E-9C4B-9CBB-95CE8C52EDBC}"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p:cNvSpPr>
          <p:nvPr>
            <p:ph type="sldImg" idx="4294967295"/>
          </p:nvPr>
        </p:nvSpPr>
        <p:spPr>
          <a:ln>
            <a:miter lim="800000"/>
          </a:ln>
        </p:spPr>
      </p:sp>
      <p:sp>
        <p:nvSpPr>
          <p:cNvPr id="21506" name="备注占位符 2"/>
          <p:cNvSpPr>
            <a:spLocks noGrp="1" noChangeArrowheads="1"/>
          </p:cNvSpPr>
          <p:nvPr>
            <p:ph type="body" idx="4294967295"/>
          </p:nvPr>
        </p:nvSpPr>
        <p:spPr/>
        <p:txBody>
          <a:bodyPr/>
          <a:lstStyle/>
          <a:p>
            <a:endParaRPr lang="zh-CN" altLang="en-US"/>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E9EA27B-7BD9-B94F-9739-E7C364D46CA9}"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a:ln>
            <a:miter lim="800000"/>
          </a:ln>
        </p:spPr>
      </p:sp>
      <p:sp>
        <p:nvSpPr>
          <p:cNvPr id="27650" name="备注占位符 2"/>
          <p:cNvSpPr>
            <a:spLocks noGrp="1" noChangeArrowheads="1"/>
          </p:cNvSpPr>
          <p:nvPr>
            <p:ph type="body" idx="4294967295"/>
          </p:nvPr>
        </p:nvSpPr>
        <p:spPr/>
        <p:txBody>
          <a:bodyPr/>
          <a:lstStyle/>
          <a:p>
            <a:endParaRPr lang="zh-CN" altLang="en-US"/>
          </a:p>
        </p:txBody>
      </p:sp>
      <p:sp>
        <p:nvSpPr>
          <p:cNvPr id="276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4A96A112-98AD-424B-B0A6-C608A9D99907}"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p:cNvSpPr>
          <p:nvPr>
            <p:ph type="sldImg" idx="4294967295"/>
          </p:nvPr>
        </p:nvSpPr>
        <p:spPr>
          <a:ln>
            <a:miter lim="800000"/>
          </a:ln>
        </p:spPr>
      </p:sp>
      <p:sp>
        <p:nvSpPr>
          <p:cNvPr id="29698" name="备注占位符 2"/>
          <p:cNvSpPr>
            <a:spLocks noGrp="1" noChangeArrowheads="1"/>
          </p:cNvSpPr>
          <p:nvPr>
            <p:ph type="body" idx="4294967295"/>
          </p:nvPr>
        </p:nvSpPr>
        <p:spPr/>
        <p:txBody>
          <a:bodyPr/>
          <a:lstStyle/>
          <a:p>
            <a:endParaRPr lang="zh-CN" altLang="en-US"/>
          </a:p>
        </p:txBody>
      </p:sp>
      <p:sp>
        <p:nvSpPr>
          <p:cNvPr id="296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ACE877E-2D56-4B46-AB4E-E6AFA5749D38}" type="slidenum">
              <a:rPr lang="zh-CN" altLang="en-US">
                <a:ea typeface="微软雅黑" panose="020B0503020204020204" charset="-122"/>
              </a:rPr>
            </a:fld>
            <a:endParaRPr lang="zh-CN" altLang="en-US">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a:p>
        </p:txBody>
      </p:sp>
      <p:sp>
        <p:nvSpPr>
          <p:cNvPr id="317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D8BEA7E-02EB-D64A-BEFD-7B035D13E87F}"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p:cNvSpPr>
          <p:nvPr>
            <p:ph type="sldImg" idx="4294967295"/>
          </p:nvPr>
        </p:nvSpPr>
        <p:spPr>
          <a:ln>
            <a:miter lim="800000"/>
          </a:ln>
        </p:spPr>
      </p:sp>
      <p:sp>
        <p:nvSpPr>
          <p:cNvPr id="33794" name="备注占位符 2"/>
          <p:cNvSpPr>
            <a:spLocks noGrp="1" noChangeArrowheads="1"/>
          </p:cNvSpPr>
          <p:nvPr>
            <p:ph type="body" idx="4294967295"/>
          </p:nvPr>
        </p:nvSpPr>
        <p:spPr/>
        <p:txBody>
          <a:bodyPr/>
          <a:lstStyle/>
          <a:p>
            <a:endParaRPr lang="zh-CN" altLang="en-US"/>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FFFAA1FF-C3F5-DB48-A05B-95F509CF3AEB}"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3"/>
          </a:xfrm>
          <a:prstGeom prst="rect">
            <a:avLst/>
          </a:prstGeom>
        </p:spPr>
        <p:txBody>
          <a:bodyPr lIns="68571" tIns="34285" rIns="68571" bIns="34285" anchor="b"/>
          <a:lstStyle>
            <a:lvl1pPr algn="l">
              <a:defRPr sz="1800" b="1">
                <a:ea typeface="造字工房悦黑（非商用）常规体" pitchFamily="2" charset="-122"/>
              </a:defRPr>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459582"/>
            <a:ext cx="5486400" cy="3086100"/>
          </a:xfrm>
          <a:prstGeom prst="rect">
            <a:avLst/>
          </a:prstGeom>
        </p:spPr>
        <p:txBody>
          <a:bodyPr lIns="68571" tIns="34285" rIns="68571" bIns="34285"/>
          <a:lstStyle>
            <a:lvl1pPr marL="0" indent="0">
              <a:buNone/>
              <a:defRPr sz="2900">
                <a:ea typeface="造字工房悦黑（非商用）常规体" pitchFamily="2" charset="-122"/>
              </a:defRPr>
            </a:lvl1pPr>
            <a:lvl2pPr marL="408305" indent="0">
              <a:buNone/>
              <a:defRPr sz="2600"/>
            </a:lvl2pPr>
            <a:lvl3pPr marL="816610" indent="0">
              <a:buNone/>
              <a:defRPr sz="2100"/>
            </a:lvl3pPr>
            <a:lvl4pPr marL="1224280" indent="0">
              <a:buNone/>
              <a:defRPr sz="1800"/>
            </a:lvl4pPr>
            <a:lvl5pPr marL="1632585" indent="0">
              <a:buNone/>
              <a:defRPr sz="1800"/>
            </a:lvl5pPr>
            <a:lvl6pPr marL="2040890" indent="0">
              <a:buNone/>
              <a:defRPr sz="1800"/>
            </a:lvl6pPr>
            <a:lvl7pPr marL="2449195" indent="0">
              <a:buNone/>
              <a:defRPr sz="1800"/>
            </a:lvl7pPr>
            <a:lvl8pPr marL="2857500" indent="0">
              <a:buNone/>
              <a:defRPr sz="1800"/>
            </a:lvl8pPr>
            <a:lvl9pPr marL="3265805" indent="0">
              <a:buNone/>
              <a:defRPr sz="1800"/>
            </a:lvl9pPr>
          </a:lstStyle>
          <a:p>
            <a:endParaRPr lang="zh-CN" altLang="en-US" noProof="1"/>
          </a:p>
        </p:txBody>
      </p:sp>
      <p:sp>
        <p:nvSpPr>
          <p:cNvPr id="4" name="文本占位符 3"/>
          <p:cNvSpPr>
            <a:spLocks noGrp="1"/>
          </p:cNvSpPr>
          <p:nvPr>
            <p:ph type="body" sz="half" idx="2"/>
          </p:nvPr>
        </p:nvSpPr>
        <p:spPr>
          <a:xfrm>
            <a:off x="1792288" y="4025504"/>
            <a:ext cx="5486400" cy="603646"/>
          </a:xfrm>
          <a:prstGeom prst="rect">
            <a:avLst/>
          </a:prstGeom>
        </p:spPr>
        <p:txBody>
          <a:bodyPr lIns="68571" tIns="34285" rIns="68571" bIns="34285"/>
          <a:lstStyle>
            <a:lvl1pPr marL="0" indent="0">
              <a:buNone/>
              <a:defRPr sz="1300">
                <a:ea typeface="造字工房悦黑（非商用）常规体" pitchFamily="2" charset="-122"/>
              </a:defRPr>
            </a:lvl1pPr>
            <a:lvl2pPr marL="408305" indent="0">
              <a:buNone/>
              <a:defRPr sz="1100"/>
            </a:lvl2pPr>
            <a:lvl3pPr marL="816610" indent="0">
              <a:buNone/>
              <a:defRPr sz="900"/>
            </a:lvl3pPr>
            <a:lvl4pPr marL="1224280" indent="0">
              <a:buNone/>
              <a:defRPr sz="800"/>
            </a:lvl4pPr>
            <a:lvl5pPr marL="1632585" indent="0">
              <a:buNone/>
              <a:defRPr sz="800"/>
            </a:lvl5pPr>
            <a:lvl6pPr marL="2040890" indent="0">
              <a:buNone/>
              <a:defRPr sz="800"/>
            </a:lvl6pPr>
            <a:lvl7pPr marL="2449195" indent="0">
              <a:buNone/>
              <a:defRPr sz="800"/>
            </a:lvl7pPr>
            <a:lvl8pPr marL="2857500" indent="0">
              <a:buNone/>
              <a:defRPr sz="800"/>
            </a:lvl8pPr>
            <a:lvl9pPr marL="3265805" indent="0">
              <a:buNone/>
              <a:defRPr sz="8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07A6C8C3-DAA8-F146-9BFB-52BA271BD4F5}" type="datetime1">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60622A93-1C17-8143-968F-92B44D6FDBF8}"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lIns="68571" tIns="34285" rIns="68571" bIns="34285"/>
          <a:lstStyle>
            <a:lvl1pPr>
              <a:defRPr>
                <a:ea typeface="造字工房悦黑（非商用）常规体" pitchFamily="2" charset="-122"/>
              </a:defRPr>
            </a:lvl1p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lIns="68571" tIns="34285" rIns="68571" bIns="34285"/>
          <a:lstStyle>
            <a:lvl1pPr>
              <a:defRPr>
                <a:ea typeface="造字工房悦黑（非商用）常规体" pitchFamily="2" charset="-122"/>
              </a:defRPr>
            </a:lvl1pPr>
            <a:lvl2pPr>
              <a:defRPr>
                <a:ea typeface="造字工房悦黑（非商用）常规体" pitchFamily="2" charset="-122"/>
              </a:defRPr>
            </a:lvl2pPr>
            <a:lvl3pPr>
              <a:defRPr>
                <a:ea typeface="造字工房悦黑（非商用）常规体" pitchFamily="2" charset="-122"/>
              </a:defRPr>
            </a:lvl3pPr>
            <a:lvl4pPr>
              <a:defRPr>
                <a:ea typeface="造字工房悦黑（非商用）常规体" pitchFamily="2" charset="-122"/>
              </a:defRPr>
            </a:lvl4pPr>
            <a:lvl5pPr>
              <a:defRPr>
                <a:ea typeface="造字工房悦黑（非商用）常规体" pitchFamily="2"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70E86E1E-C5EF-CC48-B126-07568D4ED40E}" type="datetime1">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B007FEDF-F672-FF42-B00A-040D11E1F05F}"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01" y="238125"/>
            <a:ext cx="3078163" cy="5069681"/>
          </a:xfrm>
          <a:prstGeom prst="rect">
            <a:avLst/>
          </a:prstGeom>
        </p:spPr>
        <p:txBody>
          <a:bodyPr vert="eaVert" lIns="68571" tIns="34285" rIns="68571" bIns="34285"/>
          <a:lstStyle>
            <a:lvl1pPr>
              <a:defRPr>
                <a:ea typeface="造字工房悦黑（非商用）常规体" pitchFamily="2" charset="-122"/>
              </a:defRPr>
            </a:lvl1p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84214" y="238125"/>
            <a:ext cx="9082087" cy="5069681"/>
          </a:xfrm>
          <a:prstGeom prst="rect">
            <a:avLst/>
          </a:prstGeom>
        </p:spPr>
        <p:txBody>
          <a:bodyPr vert="eaVert" lIns="68571" tIns="34285" rIns="68571" bIns="34285"/>
          <a:lstStyle>
            <a:lvl1pPr>
              <a:defRPr>
                <a:ea typeface="造字工房悦黑（非商用）常规体" pitchFamily="2" charset="-122"/>
              </a:defRPr>
            </a:lvl1pPr>
            <a:lvl2pPr>
              <a:defRPr>
                <a:ea typeface="造字工房悦黑（非商用）常规体" pitchFamily="2" charset="-122"/>
              </a:defRPr>
            </a:lvl2pPr>
            <a:lvl3pPr>
              <a:defRPr>
                <a:ea typeface="造字工房悦黑（非商用）常规体" pitchFamily="2" charset="-122"/>
              </a:defRPr>
            </a:lvl3pPr>
            <a:lvl4pPr>
              <a:defRPr>
                <a:ea typeface="造字工房悦黑（非商用）常规体" pitchFamily="2" charset="-122"/>
              </a:defRPr>
            </a:lvl4pPr>
            <a:lvl5pPr>
              <a:defRPr>
                <a:ea typeface="造字工房悦黑（非商用）常规体" pitchFamily="2"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71B8C652-7B9C-AD42-817D-B57F1FAAE51C}" type="datetime1">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4BE7840E-6776-1648-BF4A-9B5346E35DCB}"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2839244" y="1038687"/>
            <a:ext cx="1738058" cy="1736470"/>
          </a:xfrm>
          <a:prstGeom prst="rect">
            <a:avLst/>
          </a:prstGeom>
          <a:effectLst/>
        </p:spPr>
        <p:txBody>
          <a:bodyPr lIns="68571" tIns="34285" rIns="68571" bIns="34285" rtlCol="0">
            <a:normAutofit/>
          </a:bodyPr>
          <a:lstStyle>
            <a:lvl1pPr marL="0" indent="0">
              <a:buNone/>
              <a:defRPr sz="1400">
                <a:ln>
                  <a:noFill/>
                </a:ln>
                <a:solidFill>
                  <a:schemeClr val="tx1"/>
                </a:solidFill>
                <a:latin typeface="Lato Light"/>
                <a:ea typeface="造字工房悦黑（非商用）常规体" pitchFamily="2" charset="-122"/>
                <a:cs typeface="Lato Light"/>
              </a:defRPr>
            </a:lvl1pPr>
          </a:lstStyle>
          <a:p>
            <a:pPr lvl="0"/>
            <a:endParaRPr lang="en-US" noProof="0" dirty="0"/>
          </a:p>
        </p:txBody>
      </p:sp>
      <p:sp>
        <p:nvSpPr>
          <p:cNvPr id="17" name="Picture Placeholder 13"/>
          <p:cNvSpPr>
            <a:spLocks noGrp="1"/>
          </p:cNvSpPr>
          <p:nvPr>
            <p:ph type="pic" sz="quarter" idx="13"/>
          </p:nvPr>
        </p:nvSpPr>
        <p:spPr>
          <a:xfrm>
            <a:off x="4627290" y="1046384"/>
            <a:ext cx="3521375" cy="3518158"/>
          </a:xfrm>
          <a:prstGeom prst="rect">
            <a:avLst/>
          </a:prstGeom>
          <a:effectLst/>
        </p:spPr>
        <p:txBody>
          <a:bodyPr lIns="68571" tIns="34285" rIns="68571" bIns="34285" rtlCol="0">
            <a:normAutofit/>
          </a:bodyPr>
          <a:lstStyle>
            <a:lvl1pPr marL="0" indent="0">
              <a:buNone/>
              <a:defRPr sz="1400">
                <a:ln>
                  <a:noFill/>
                </a:ln>
                <a:solidFill>
                  <a:schemeClr val="tx1"/>
                </a:solidFill>
                <a:latin typeface="Lato Light"/>
                <a:ea typeface="造字工房悦黑（非商用）常规体" pitchFamily="2" charset="-122"/>
                <a:cs typeface="Lato Light"/>
              </a:defRPr>
            </a:lvl1pPr>
          </a:lstStyle>
          <a:p>
            <a:pPr lvl="0"/>
            <a:endParaRPr lang="en-US" noProof="0" dirty="0"/>
          </a:p>
        </p:txBody>
      </p:sp>
      <p:sp>
        <p:nvSpPr>
          <p:cNvPr id="13" name="Picture Placeholder 13"/>
          <p:cNvSpPr>
            <a:spLocks noGrp="1"/>
          </p:cNvSpPr>
          <p:nvPr>
            <p:ph type="pic" sz="quarter" idx="16"/>
          </p:nvPr>
        </p:nvSpPr>
        <p:spPr>
          <a:xfrm>
            <a:off x="1048270" y="2828073"/>
            <a:ext cx="1738058" cy="1736471"/>
          </a:xfrm>
          <a:prstGeom prst="rect">
            <a:avLst/>
          </a:prstGeom>
          <a:effectLst/>
        </p:spPr>
        <p:txBody>
          <a:bodyPr lIns="68571" tIns="34285" rIns="68571" bIns="34285" rtlCol="0">
            <a:normAutofit/>
          </a:bodyPr>
          <a:lstStyle>
            <a:lvl1pPr marL="0" indent="0">
              <a:buNone/>
              <a:defRPr sz="1400">
                <a:ln>
                  <a:noFill/>
                </a:ln>
                <a:solidFill>
                  <a:schemeClr val="tx1"/>
                </a:solidFill>
                <a:latin typeface="Lato Light"/>
                <a:ea typeface="造字工房悦黑（非商用）常规体" pitchFamily="2" charset="-122"/>
                <a:cs typeface="Lato Light"/>
              </a:defRPr>
            </a:lvl1pPr>
          </a:lstStyle>
          <a:p>
            <a:pPr lvl="0"/>
            <a:endParaRPr lang="en-US"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lIns="68571" tIns="34285" rIns="68571" bIns="34285"/>
          <a:lstStyle>
            <a:lvl1pPr>
              <a:defRPr>
                <a:ea typeface="造字工房悦黑（非商用）常规体" pitchFamily="2" charset="-122"/>
              </a:defRPr>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57200" y="1200151"/>
            <a:ext cx="8229600" cy="3394472"/>
          </a:xfrm>
          <a:prstGeom prst="rect">
            <a:avLst/>
          </a:prstGeom>
        </p:spPr>
        <p:txBody>
          <a:bodyPr lIns="68571" tIns="34285" rIns="68571" bIns="34285"/>
          <a:lstStyle>
            <a:lvl1pPr>
              <a:defRPr>
                <a:ea typeface="造字工房悦黑（非商用）常规体" pitchFamily="2" charset="-122"/>
              </a:defRPr>
            </a:lvl1pPr>
            <a:lvl2pPr>
              <a:defRPr>
                <a:ea typeface="造字工房悦黑（非商用）常规体" pitchFamily="2" charset="-122"/>
              </a:defRPr>
            </a:lvl2pPr>
            <a:lvl3pPr>
              <a:defRPr>
                <a:ea typeface="造字工房悦黑（非商用）常规体" pitchFamily="2" charset="-122"/>
              </a:defRPr>
            </a:lvl3pPr>
            <a:lvl4pPr>
              <a:defRPr>
                <a:ea typeface="造字工房悦黑（非商用）常规体" pitchFamily="2" charset="-122"/>
              </a:defRPr>
            </a:lvl4pPr>
            <a:lvl5pPr>
              <a:defRPr>
                <a:ea typeface="造字工房悦黑（非商用）常规体" pitchFamily="2"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9275B81C-5DEF-CF42-A04B-AEC0B96CA8E3}" type="datetime1">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8756340B-BE7C-6B45-B652-FC091700E181}"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Default - 1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7"/>
          </a:xfrm>
          <a:prstGeom prst="rect">
            <a:avLst/>
          </a:prstGeom>
        </p:spPr>
        <p:txBody>
          <a:bodyPr lIns="68571" tIns="34285" rIns="68571" bIns="34285" anchor="t"/>
          <a:lstStyle>
            <a:lvl1pPr algn="l">
              <a:defRPr sz="3600" b="1" cap="all">
                <a:ea typeface="造字工房悦黑（非商用）常规体" pitchFamily="2" charset="-122"/>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4" y="2180035"/>
            <a:ext cx="7772400" cy="1125140"/>
          </a:xfrm>
          <a:prstGeom prst="rect">
            <a:avLst/>
          </a:prstGeom>
        </p:spPr>
        <p:txBody>
          <a:bodyPr lIns="68571" tIns="34285" rIns="68571" bIns="34285" anchor="b"/>
          <a:lstStyle>
            <a:lvl1pPr marL="0" indent="0">
              <a:buNone/>
              <a:defRPr sz="1800">
                <a:solidFill>
                  <a:schemeClr val="tx1">
                    <a:tint val="75000"/>
                  </a:schemeClr>
                </a:solidFill>
                <a:ea typeface="造字工房悦黑（非商用）常规体" pitchFamily="2" charset="-122"/>
              </a:defRPr>
            </a:lvl1pPr>
            <a:lvl2pPr marL="408305" indent="0">
              <a:buNone/>
              <a:defRPr sz="1600">
                <a:solidFill>
                  <a:schemeClr val="tx1">
                    <a:tint val="75000"/>
                  </a:schemeClr>
                </a:solidFill>
              </a:defRPr>
            </a:lvl2pPr>
            <a:lvl3pPr marL="816610" indent="0">
              <a:buNone/>
              <a:defRPr sz="1400">
                <a:solidFill>
                  <a:schemeClr val="tx1">
                    <a:tint val="75000"/>
                  </a:schemeClr>
                </a:solidFill>
              </a:defRPr>
            </a:lvl3pPr>
            <a:lvl4pPr marL="1224280" indent="0">
              <a:buNone/>
              <a:defRPr sz="1300">
                <a:solidFill>
                  <a:schemeClr val="tx1">
                    <a:tint val="75000"/>
                  </a:schemeClr>
                </a:solidFill>
              </a:defRPr>
            </a:lvl4pPr>
            <a:lvl5pPr marL="1632585" indent="0">
              <a:buNone/>
              <a:defRPr sz="1300">
                <a:solidFill>
                  <a:schemeClr val="tx1">
                    <a:tint val="75000"/>
                  </a:schemeClr>
                </a:solidFill>
              </a:defRPr>
            </a:lvl5pPr>
            <a:lvl6pPr marL="2040890" indent="0">
              <a:buNone/>
              <a:defRPr sz="1300">
                <a:solidFill>
                  <a:schemeClr val="tx1">
                    <a:tint val="75000"/>
                  </a:schemeClr>
                </a:solidFill>
              </a:defRPr>
            </a:lvl6pPr>
            <a:lvl7pPr marL="2449195" indent="0">
              <a:buNone/>
              <a:defRPr sz="1300">
                <a:solidFill>
                  <a:schemeClr val="tx1">
                    <a:tint val="75000"/>
                  </a:schemeClr>
                </a:solidFill>
              </a:defRPr>
            </a:lvl7pPr>
            <a:lvl8pPr marL="2857500" indent="0">
              <a:buNone/>
              <a:defRPr sz="1300">
                <a:solidFill>
                  <a:schemeClr val="tx1">
                    <a:tint val="75000"/>
                  </a:schemeClr>
                </a:solidFill>
              </a:defRPr>
            </a:lvl8pPr>
            <a:lvl9pPr marL="3265805" indent="0">
              <a:buNone/>
              <a:defRPr sz="13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742D386E-8355-0E40-8D0D-92540DBA6607}" type="datetime1">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ED56FA43-D262-E24E-84DF-F17DE2196078}"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lIns="68571" tIns="34285" rIns="68571" bIns="34285"/>
          <a:lstStyle>
            <a:lvl1pPr>
              <a:defRPr>
                <a:ea typeface="造字工房悦黑（非商用）常规体" pitchFamily="2" charset="-122"/>
              </a:defRPr>
            </a:lvl1p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84214" y="1385888"/>
            <a:ext cx="6080125" cy="3921919"/>
          </a:xfrm>
          <a:prstGeom prst="rect">
            <a:avLst/>
          </a:prstGeom>
        </p:spPr>
        <p:txBody>
          <a:bodyPr lIns="68571" tIns="34285" rIns="68571" bIns="34285"/>
          <a:lstStyle>
            <a:lvl1pPr>
              <a:defRPr sz="2600">
                <a:ea typeface="造字工房悦黑（非商用）常规体" pitchFamily="2" charset="-122"/>
              </a:defRPr>
            </a:lvl1pPr>
            <a:lvl2pPr>
              <a:defRPr sz="2100">
                <a:ea typeface="造字工房悦黑（非商用）常规体" pitchFamily="2" charset="-122"/>
              </a:defRPr>
            </a:lvl2pPr>
            <a:lvl3pPr>
              <a:defRPr sz="1800">
                <a:ea typeface="造字工房悦黑（非商用）常规体" pitchFamily="2" charset="-122"/>
              </a:defRPr>
            </a:lvl3pPr>
            <a:lvl4pPr>
              <a:defRPr sz="1600">
                <a:ea typeface="造字工房悦黑（非商用）常规体" pitchFamily="2" charset="-122"/>
              </a:defRPr>
            </a:lvl4pPr>
            <a:lvl5pPr>
              <a:defRPr sz="1600">
                <a:ea typeface="造字工房悦黑（非商用）常规体" pitchFamily="2" charset="-122"/>
              </a:defRPr>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916739" y="1385888"/>
            <a:ext cx="6080125" cy="3921919"/>
          </a:xfrm>
          <a:prstGeom prst="rect">
            <a:avLst/>
          </a:prstGeom>
        </p:spPr>
        <p:txBody>
          <a:bodyPr lIns="68571" tIns="34285" rIns="68571" bIns="34285"/>
          <a:lstStyle>
            <a:lvl1pPr>
              <a:defRPr sz="2600">
                <a:ea typeface="造字工房悦黑（非商用）常规体" pitchFamily="2" charset="-122"/>
              </a:defRPr>
            </a:lvl1pPr>
            <a:lvl2pPr>
              <a:defRPr sz="2100">
                <a:ea typeface="造字工房悦黑（非商用）常规体" pitchFamily="2" charset="-122"/>
              </a:defRPr>
            </a:lvl2pPr>
            <a:lvl3pPr>
              <a:defRPr sz="1800">
                <a:ea typeface="造字工房悦黑（非商用）常规体" pitchFamily="2" charset="-122"/>
              </a:defRPr>
            </a:lvl3pPr>
            <a:lvl4pPr>
              <a:defRPr sz="1600">
                <a:ea typeface="造字工房悦黑（非商用）常规体" pitchFamily="2" charset="-122"/>
              </a:defRPr>
            </a:lvl4pPr>
            <a:lvl5pPr>
              <a:defRPr sz="1600">
                <a:ea typeface="造字工房悦黑（非商用）常规体" pitchFamily="2" charset="-122"/>
              </a:defRPr>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E4CDD750-BC8F-A941-A0CA-FBEDFE6AF6C9}" type="datetime1">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F89E2D8E-9DE2-EF42-9116-FEEC2DC7D11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lIns="68571" tIns="34285" rIns="68571" bIns="34285"/>
          <a:lstStyle>
            <a:lvl1pPr>
              <a:defRPr>
                <a:ea typeface="造字工房悦黑（非商用）常规体" pitchFamily="2" charset="-122"/>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1" y="1151335"/>
            <a:ext cx="4040188" cy="479821"/>
          </a:xfrm>
          <a:prstGeom prst="rect">
            <a:avLst/>
          </a:prstGeom>
        </p:spPr>
        <p:txBody>
          <a:bodyPr lIns="68571" tIns="34285" rIns="68571" bIns="34285" anchor="b"/>
          <a:lstStyle>
            <a:lvl1pPr marL="0" indent="0">
              <a:buNone/>
              <a:defRPr sz="2100" b="1">
                <a:ea typeface="造字工房悦黑（非商用）常规体" pitchFamily="2" charset="-122"/>
              </a:defRPr>
            </a:lvl1pPr>
            <a:lvl2pPr marL="408305" indent="0">
              <a:buNone/>
              <a:defRPr sz="1800" b="1"/>
            </a:lvl2pPr>
            <a:lvl3pPr marL="816610" indent="0">
              <a:buNone/>
              <a:defRPr sz="1600" b="1"/>
            </a:lvl3pPr>
            <a:lvl4pPr marL="1224280" indent="0">
              <a:buNone/>
              <a:defRPr sz="1400" b="1"/>
            </a:lvl4pPr>
            <a:lvl5pPr marL="1632585" indent="0">
              <a:buNone/>
              <a:defRPr sz="1400" b="1"/>
            </a:lvl5pPr>
            <a:lvl6pPr marL="2040890" indent="0">
              <a:buNone/>
              <a:defRPr sz="1400" b="1"/>
            </a:lvl6pPr>
            <a:lvl7pPr marL="2449195" indent="0">
              <a:buNone/>
              <a:defRPr sz="1400" b="1"/>
            </a:lvl7pPr>
            <a:lvl8pPr marL="2857500" indent="0">
              <a:buNone/>
              <a:defRPr sz="1400" b="1"/>
            </a:lvl8pPr>
            <a:lvl9pPr marL="3265805" indent="0">
              <a:buNone/>
              <a:defRPr sz="14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1" y="1631157"/>
            <a:ext cx="4040188" cy="2963466"/>
          </a:xfrm>
          <a:prstGeom prst="rect">
            <a:avLst/>
          </a:prstGeom>
        </p:spPr>
        <p:txBody>
          <a:bodyPr lIns="68571" tIns="34285" rIns="68571" bIns="34285"/>
          <a:lstStyle>
            <a:lvl1pPr>
              <a:defRPr sz="2100">
                <a:ea typeface="造字工房悦黑（非商用）常规体" pitchFamily="2" charset="-122"/>
              </a:defRPr>
            </a:lvl1pPr>
            <a:lvl2pPr>
              <a:defRPr sz="1800">
                <a:ea typeface="造字工房悦黑（非商用）常规体" pitchFamily="2" charset="-122"/>
              </a:defRPr>
            </a:lvl2pPr>
            <a:lvl3pPr>
              <a:defRPr sz="1600">
                <a:ea typeface="造字工房悦黑（非商用）常规体" pitchFamily="2" charset="-122"/>
              </a:defRPr>
            </a:lvl3pPr>
            <a:lvl4pPr>
              <a:defRPr sz="1400">
                <a:ea typeface="造字工房悦黑（非商用）常规体" pitchFamily="2" charset="-122"/>
              </a:defRPr>
            </a:lvl4pPr>
            <a:lvl5pPr>
              <a:defRPr sz="1400">
                <a:ea typeface="造字工房悦黑（非商用）常规体" pitchFamily="2" charset="-122"/>
              </a:defRPr>
            </a:lvl5pPr>
            <a:lvl6pPr>
              <a:defRPr sz="1400"/>
            </a:lvl6pPr>
            <a:lvl7pPr>
              <a:defRPr sz="1400"/>
            </a:lvl7pPr>
            <a:lvl8pPr>
              <a:defRPr sz="1400"/>
            </a:lvl8pPr>
            <a:lvl9pPr>
              <a:defRPr sz="14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6" y="1151335"/>
            <a:ext cx="4041775" cy="479821"/>
          </a:xfrm>
          <a:prstGeom prst="rect">
            <a:avLst/>
          </a:prstGeom>
        </p:spPr>
        <p:txBody>
          <a:bodyPr lIns="68571" tIns="34285" rIns="68571" bIns="34285" anchor="b"/>
          <a:lstStyle>
            <a:lvl1pPr marL="0" indent="0">
              <a:buNone/>
              <a:defRPr sz="2100" b="1">
                <a:ea typeface="造字工房悦黑（非商用）常规体" pitchFamily="2" charset="-122"/>
              </a:defRPr>
            </a:lvl1pPr>
            <a:lvl2pPr marL="408305" indent="0">
              <a:buNone/>
              <a:defRPr sz="1800" b="1"/>
            </a:lvl2pPr>
            <a:lvl3pPr marL="816610" indent="0">
              <a:buNone/>
              <a:defRPr sz="1600" b="1"/>
            </a:lvl3pPr>
            <a:lvl4pPr marL="1224280" indent="0">
              <a:buNone/>
              <a:defRPr sz="1400" b="1"/>
            </a:lvl4pPr>
            <a:lvl5pPr marL="1632585" indent="0">
              <a:buNone/>
              <a:defRPr sz="1400" b="1"/>
            </a:lvl5pPr>
            <a:lvl6pPr marL="2040890" indent="0">
              <a:buNone/>
              <a:defRPr sz="1400" b="1"/>
            </a:lvl6pPr>
            <a:lvl7pPr marL="2449195" indent="0">
              <a:buNone/>
              <a:defRPr sz="1400" b="1"/>
            </a:lvl7pPr>
            <a:lvl8pPr marL="2857500" indent="0">
              <a:buNone/>
              <a:defRPr sz="1400" b="1"/>
            </a:lvl8pPr>
            <a:lvl9pPr marL="3265805" indent="0">
              <a:buNone/>
              <a:defRPr sz="14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6" y="1631157"/>
            <a:ext cx="4041775" cy="2963466"/>
          </a:xfrm>
          <a:prstGeom prst="rect">
            <a:avLst/>
          </a:prstGeom>
        </p:spPr>
        <p:txBody>
          <a:bodyPr lIns="68571" tIns="34285" rIns="68571" bIns="34285"/>
          <a:lstStyle>
            <a:lvl1pPr>
              <a:defRPr sz="2100">
                <a:ea typeface="造字工房悦黑（非商用）常规体" pitchFamily="2" charset="-122"/>
              </a:defRPr>
            </a:lvl1pPr>
            <a:lvl2pPr>
              <a:defRPr sz="1800">
                <a:ea typeface="造字工房悦黑（非商用）常规体" pitchFamily="2" charset="-122"/>
              </a:defRPr>
            </a:lvl2pPr>
            <a:lvl3pPr>
              <a:defRPr sz="1600">
                <a:ea typeface="造字工房悦黑（非商用）常规体" pitchFamily="2" charset="-122"/>
              </a:defRPr>
            </a:lvl3pPr>
            <a:lvl4pPr>
              <a:defRPr sz="1400">
                <a:ea typeface="造字工房悦黑（非商用）常规体" pitchFamily="2" charset="-122"/>
              </a:defRPr>
            </a:lvl4pPr>
            <a:lvl5pPr>
              <a:defRPr sz="1400">
                <a:ea typeface="造字工房悦黑（非商用）常规体" pitchFamily="2" charset="-122"/>
              </a:defRPr>
            </a:lvl5pPr>
            <a:lvl6pPr>
              <a:defRPr sz="1400"/>
            </a:lvl6pPr>
            <a:lvl7pPr>
              <a:defRPr sz="1400"/>
            </a:lvl7pPr>
            <a:lvl8pPr>
              <a:defRPr sz="1400"/>
            </a:lvl8pPr>
            <a:lvl9pPr>
              <a:defRPr sz="14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68D6BE2D-A3D3-764A-BCF0-C6044CBDFB17}" type="datetime1">
              <a:rPr lang="zh-CN" altLang="en-US"/>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1ADFA317-135F-F84B-8A7C-B3673126E2B0}"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1CC44E6F-FD8B-694F-A6D9-DC5641C5ED02}" type="datetime1">
              <a:rPr lang="zh-CN" altLang="en-US"/>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82AEA302-9DE3-1B4A-B948-30660E573B7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7"/>
          </a:xfrm>
          <a:prstGeom prst="rect">
            <a:avLst/>
          </a:prstGeom>
        </p:spPr>
        <p:txBody>
          <a:bodyPr lIns="68571" tIns="34285" rIns="68571" bIns="34285" anchor="b"/>
          <a:lstStyle>
            <a:lvl1pPr algn="l">
              <a:defRPr sz="1800" b="1">
                <a:ea typeface="造字工房悦黑（非商用）常规体" pitchFamily="2" charset="-122"/>
              </a:defRPr>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04788"/>
            <a:ext cx="5111750" cy="4389835"/>
          </a:xfrm>
          <a:prstGeom prst="rect">
            <a:avLst/>
          </a:prstGeom>
        </p:spPr>
        <p:txBody>
          <a:bodyPr lIns="68571" tIns="34285" rIns="68571" bIns="34285"/>
          <a:lstStyle>
            <a:lvl1pPr>
              <a:defRPr sz="2900">
                <a:ea typeface="造字工房悦黑（非商用）常规体" pitchFamily="2" charset="-122"/>
              </a:defRPr>
            </a:lvl1pPr>
            <a:lvl2pPr>
              <a:defRPr sz="2600">
                <a:ea typeface="造字工房悦黑（非商用）常规体" pitchFamily="2" charset="-122"/>
              </a:defRPr>
            </a:lvl2pPr>
            <a:lvl3pPr>
              <a:defRPr sz="2100">
                <a:ea typeface="造字工房悦黑（非商用）常规体" pitchFamily="2" charset="-122"/>
              </a:defRPr>
            </a:lvl3pPr>
            <a:lvl4pPr>
              <a:defRPr sz="1800">
                <a:ea typeface="造字工房悦黑（非商用）常规体" pitchFamily="2" charset="-122"/>
              </a:defRPr>
            </a:lvl4pPr>
            <a:lvl5pPr>
              <a:defRPr sz="1800">
                <a:ea typeface="造字工房悦黑（非商用）常规体" pitchFamily="2" charset="-122"/>
              </a:defRPr>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1" y="1076326"/>
            <a:ext cx="3008313" cy="3518297"/>
          </a:xfrm>
          <a:prstGeom prst="rect">
            <a:avLst/>
          </a:prstGeom>
        </p:spPr>
        <p:txBody>
          <a:bodyPr lIns="68571" tIns="34285" rIns="68571" bIns="34285"/>
          <a:lstStyle>
            <a:lvl1pPr marL="0" indent="0">
              <a:buNone/>
              <a:defRPr sz="1300">
                <a:ea typeface="造字工房悦黑（非商用）常规体" pitchFamily="2" charset="-122"/>
              </a:defRPr>
            </a:lvl1pPr>
            <a:lvl2pPr marL="408305" indent="0">
              <a:buNone/>
              <a:defRPr sz="1100"/>
            </a:lvl2pPr>
            <a:lvl3pPr marL="816610" indent="0">
              <a:buNone/>
              <a:defRPr sz="900"/>
            </a:lvl3pPr>
            <a:lvl4pPr marL="1224280" indent="0">
              <a:buNone/>
              <a:defRPr sz="800"/>
            </a:lvl4pPr>
            <a:lvl5pPr marL="1632585" indent="0">
              <a:buNone/>
              <a:defRPr sz="800"/>
            </a:lvl5pPr>
            <a:lvl6pPr marL="2040890" indent="0">
              <a:buNone/>
              <a:defRPr sz="800"/>
            </a:lvl6pPr>
            <a:lvl7pPr marL="2449195" indent="0">
              <a:buNone/>
              <a:defRPr sz="800"/>
            </a:lvl7pPr>
            <a:lvl8pPr marL="2857500" indent="0">
              <a:buNone/>
              <a:defRPr sz="800"/>
            </a:lvl8pPr>
            <a:lvl9pPr marL="3265805" indent="0">
              <a:buNone/>
              <a:defRPr sz="8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45788C51-A0C0-E743-B873-320AFFD1EBE0}" type="datetime1">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68571" tIns="34285" rIns="68571" bIns="34285" numCol="1" anchor="t" anchorCtr="0" compatLnSpc="1"/>
          <a:lstStyle>
            <a:lvl1pPr>
              <a:defRPr>
                <a:ea typeface="造字工房悦黑（非商用）常规体" charset="0"/>
              </a:defRPr>
            </a:lvl1pPr>
          </a:lstStyle>
          <a:p>
            <a:fld id="{0C48D9FD-FB5E-D54C-8997-35801EBD99A9}"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F2F2F2"/>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bg1">
              <a:lumMod val="9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tx1"/>
              </a:solidFill>
              <a:latin typeface="造字工房悦黑（非商用）常规体" charset="0"/>
              <a:ea typeface="造字工房悦黑（非商用）常规体"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ctr" defTabSz="815975" rtl="0" fontAlgn="base">
        <a:spcBef>
          <a:spcPct val="0"/>
        </a:spcBef>
        <a:spcAft>
          <a:spcPct val="0"/>
        </a:spcAft>
        <a:defRPr sz="3900" kern="1200">
          <a:solidFill>
            <a:schemeClr val="tx1"/>
          </a:solidFill>
          <a:latin typeface="+mj-lt"/>
          <a:ea typeface="+mj-ea"/>
          <a:cs typeface="+mj-cs"/>
        </a:defRPr>
      </a:lvl1pPr>
      <a:lvl2pPr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2pPr>
      <a:lvl3pPr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3pPr>
      <a:lvl4pPr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4pPr>
      <a:lvl5pPr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5pPr>
      <a:lvl6pPr marL="457200"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6pPr>
      <a:lvl7pPr marL="914400"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7pPr>
      <a:lvl8pPr marL="1371600"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8pPr>
      <a:lvl9pPr marL="1828800" algn="ctr" defTabSz="815975" rtl="0" fontAlgn="base">
        <a:spcBef>
          <a:spcPct val="0"/>
        </a:spcBef>
        <a:spcAft>
          <a:spcPct val="0"/>
        </a:spcAft>
        <a:defRPr sz="3900">
          <a:solidFill>
            <a:schemeClr val="tx1"/>
          </a:solidFill>
          <a:latin typeface="Calibri" panose="020F0502020204030204" charset="0"/>
          <a:ea typeface="微软雅黑" panose="020B0503020204020204" charset="-122"/>
        </a:defRPr>
      </a:lvl9pPr>
    </p:titleStyle>
    <p:bodyStyle>
      <a:lvl1pPr marL="306705" indent="-306705" algn="l" defTabSz="815975" rtl="0" fontAlgn="base">
        <a:spcBef>
          <a:spcPct val="20000"/>
        </a:spcBef>
        <a:spcAft>
          <a:spcPct val="0"/>
        </a:spcAft>
        <a:buFont typeface="Arial" panose="020B0604020202020204" pitchFamily="34" charset="0"/>
        <a:buChar char="•"/>
        <a:defRPr sz="2900" kern="1200">
          <a:solidFill>
            <a:schemeClr val="tx1"/>
          </a:solidFill>
          <a:latin typeface="+mn-lt"/>
          <a:ea typeface="+mn-ea"/>
          <a:cs typeface="+mn-cs"/>
        </a:defRPr>
      </a:lvl1pPr>
      <a:lvl2pPr marL="663575" indent="-255905" algn="l" defTabSz="815975"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2pPr>
      <a:lvl3pPr marL="1021080" indent="-205105" algn="l" defTabSz="815975"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428750" indent="-203200" algn="l" defTabSz="815975" rtl="0" fontAlgn="base">
        <a:spcBef>
          <a:spcPct val="20000"/>
        </a:spcBef>
        <a:spcAft>
          <a:spcPct val="0"/>
        </a:spcAft>
        <a:buFont typeface="Arial" panose="020B0604020202020204" pitchFamily="34" charset="0"/>
        <a:buChar char="–"/>
        <a:defRPr kern="1200">
          <a:solidFill>
            <a:schemeClr val="tx1"/>
          </a:solidFill>
          <a:latin typeface="+mn-lt"/>
          <a:ea typeface="+mn-ea"/>
          <a:cs typeface="+mn-cs"/>
        </a:defRPr>
      </a:lvl4pPr>
      <a:lvl5pPr marL="1837055" indent="-203200" algn="l" defTabSz="815975" rtl="0" fontAlgn="base">
        <a:spcBef>
          <a:spcPct val="20000"/>
        </a:spcBef>
        <a:spcAft>
          <a:spcPct val="0"/>
        </a:spcAft>
        <a:buFont typeface="Arial" panose="020B0604020202020204" pitchFamily="34" charset="0"/>
        <a:buChar char="»"/>
        <a:defRPr kern="1200">
          <a:solidFill>
            <a:schemeClr val="tx1"/>
          </a:solidFill>
          <a:latin typeface="+mn-lt"/>
          <a:ea typeface="+mn-ea"/>
          <a:cs typeface="+mn-cs"/>
        </a:defRPr>
      </a:lvl5pPr>
      <a:lvl6pPr marL="2245360" indent="-203835" algn="l" defTabSz="81597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53030" indent="-203835" algn="l" defTabSz="81597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61335" indent="-203835" algn="l" defTabSz="81597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69640" indent="-203835" algn="l" defTabSz="81597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15975" rtl="0" eaLnBrk="1" latinLnBrk="0" hangingPunct="1">
        <a:defRPr sz="1600" kern="1200">
          <a:solidFill>
            <a:schemeClr val="tx1"/>
          </a:solidFill>
          <a:latin typeface="+mn-lt"/>
          <a:ea typeface="+mn-ea"/>
          <a:cs typeface="+mn-cs"/>
        </a:defRPr>
      </a:lvl1pPr>
      <a:lvl2pPr marL="408305" algn="l" defTabSz="815975" rtl="0" eaLnBrk="1" latinLnBrk="0" hangingPunct="1">
        <a:defRPr sz="1600" kern="1200">
          <a:solidFill>
            <a:schemeClr val="tx1"/>
          </a:solidFill>
          <a:latin typeface="+mn-lt"/>
          <a:ea typeface="+mn-ea"/>
          <a:cs typeface="+mn-cs"/>
        </a:defRPr>
      </a:lvl2pPr>
      <a:lvl3pPr marL="816610" algn="l" defTabSz="815975" rtl="0" eaLnBrk="1" latinLnBrk="0" hangingPunct="1">
        <a:defRPr sz="1600" kern="1200">
          <a:solidFill>
            <a:schemeClr val="tx1"/>
          </a:solidFill>
          <a:latin typeface="+mn-lt"/>
          <a:ea typeface="+mn-ea"/>
          <a:cs typeface="+mn-cs"/>
        </a:defRPr>
      </a:lvl3pPr>
      <a:lvl4pPr marL="1224280" algn="l" defTabSz="815975" rtl="0" eaLnBrk="1" latinLnBrk="0" hangingPunct="1">
        <a:defRPr sz="1600" kern="1200">
          <a:solidFill>
            <a:schemeClr val="tx1"/>
          </a:solidFill>
          <a:latin typeface="+mn-lt"/>
          <a:ea typeface="+mn-ea"/>
          <a:cs typeface="+mn-cs"/>
        </a:defRPr>
      </a:lvl4pPr>
      <a:lvl5pPr marL="1632585" algn="l" defTabSz="815975" rtl="0" eaLnBrk="1" latinLnBrk="0" hangingPunct="1">
        <a:defRPr sz="1600" kern="1200">
          <a:solidFill>
            <a:schemeClr val="tx1"/>
          </a:solidFill>
          <a:latin typeface="+mn-lt"/>
          <a:ea typeface="+mn-ea"/>
          <a:cs typeface="+mn-cs"/>
        </a:defRPr>
      </a:lvl5pPr>
      <a:lvl6pPr marL="2040890" algn="l" defTabSz="815975" rtl="0" eaLnBrk="1" latinLnBrk="0" hangingPunct="1">
        <a:defRPr sz="1600" kern="1200">
          <a:solidFill>
            <a:schemeClr val="tx1"/>
          </a:solidFill>
          <a:latin typeface="+mn-lt"/>
          <a:ea typeface="+mn-ea"/>
          <a:cs typeface="+mn-cs"/>
        </a:defRPr>
      </a:lvl6pPr>
      <a:lvl7pPr marL="2449195" algn="l" defTabSz="815975" rtl="0" eaLnBrk="1" latinLnBrk="0" hangingPunct="1">
        <a:defRPr sz="1600" kern="1200">
          <a:solidFill>
            <a:schemeClr val="tx1"/>
          </a:solidFill>
          <a:latin typeface="+mn-lt"/>
          <a:ea typeface="+mn-ea"/>
          <a:cs typeface="+mn-cs"/>
        </a:defRPr>
      </a:lvl7pPr>
      <a:lvl8pPr marL="2857500" algn="l" defTabSz="815975" rtl="0" eaLnBrk="1" latinLnBrk="0" hangingPunct="1">
        <a:defRPr sz="1600" kern="1200">
          <a:solidFill>
            <a:schemeClr val="tx1"/>
          </a:solidFill>
          <a:latin typeface="+mn-lt"/>
          <a:ea typeface="+mn-ea"/>
          <a:cs typeface="+mn-cs"/>
        </a:defRPr>
      </a:lvl8pPr>
      <a:lvl9pPr marL="3265805" algn="l" defTabSz="81597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8.xml"/><Relationship Id="rId4" Type="http://schemas.openxmlformats.org/officeDocument/2006/relationships/tags" Target="../tags/tag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8.xml"/><Relationship Id="rId4" Type="http://schemas.openxmlformats.org/officeDocument/2006/relationships/image" Target="../media/image7.jpe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2943225"/>
            <a:ext cx="9144000" cy="504825"/>
          </a:xfrm>
          <a:prstGeom prst="rect">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b="1">
              <a:solidFill>
                <a:srgbClr val="262626"/>
              </a:solidFill>
              <a:latin typeface="造字工房悦黑（非商用）常规体" charset="0"/>
              <a:ea typeface="造字工房悦黑（非商用）常规体" charset="0"/>
            </a:endParaRPr>
          </a:p>
        </p:txBody>
      </p:sp>
      <p:sp>
        <p:nvSpPr>
          <p:cNvPr id="23" name="文本框 22"/>
          <p:cNvSpPr txBox="1">
            <a:spLocks noChangeArrowheads="1"/>
          </p:cNvSpPr>
          <p:nvPr/>
        </p:nvSpPr>
        <p:spPr bwMode="auto">
          <a:xfrm>
            <a:off x="1649413" y="2239963"/>
            <a:ext cx="605472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2800" b="1" dirty="0">
                <a:solidFill>
                  <a:srgbClr val="5A6269"/>
                </a:solidFill>
                <a:latin typeface="造字工房悦黑（非商用）常规体" charset="0"/>
                <a:ea typeface="造字工房悦黑（非商用）常规体" charset="0"/>
              </a:rPr>
              <a:t>商 务 年 终 总 结 汇 报 模 板</a:t>
            </a:r>
            <a:endParaRPr lang="zh-CN" altLang="en-US" sz="2800" b="1" dirty="0">
              <a:solidFill>
                <a:srgbClr val="5A6269"/>
              </a:solidFill>
              <a:latin typeface="造字工房悦黑（非商用）常规体" charset="0"/>
              <a:ea typeface="造字工房悦黑（非商用）常规体" charset="0"/>
            </a:endParaRPr>
          </a:p>
        </p:txBody>
      </p:sp>
      <p:sp>
        <p:nvSpPr>
          <p:cNvPr id="24" name="矩形 23"/>
          <p:cNvSpPr/>
          <p:nvPr/>
        </p:nvSpPr>
        <p:spPr>
          <a:xfrm>
            <a:off x="1763713" y="3076575"/>
            <a:ext cx="5765800" cy="238125"/>
          </a:xfrm>
          <a:prstGeom prst="rect">
            <a:avLst/>
          </a:prstGeom>
        </p:spPr>
        <p:txBody>
          <a:bodyPr wrap="none" lIns="68580" tIns="34290" rIns="68580" bIns="34290">
            <a:spAutoFit/>
          </a:bodyPr>
          <a:lstStyle/>
          <a:p>
            <a:r>
              <a:rPr lang="en-US" altLang="zh-CN" sz="1100">
                <a:solidFill>
                  <a:srgbClr val="5A6269"/>
                </a:solidFill>
                <a:latin typeface="造字工房悦黑（非商用）常规体" charset="0"/>
                <a:ea typeface="造字工房悦黑（非商用）常规体" charset="0"/>
              </a:rPr>
              <a:t>THE FINAL ANNUAL GENERAL MEETING OF THE BUSINESS AFFAIRS</a:t>
            </a:r>
            <a:endParaRPr lang="zh-CN" altLang="en-US" sz="1100">
              <a:solidFill>
                <a:srgbClr val="5A6269"/>
              </a:solidFill>
              <a:latin typeface="造字工房悦黑（非商用）常规体" charset="0"/>
              <a:ea typeface="造字工房悦黑（非商用）常规体" charset="0"/>
            </a:endParaRPr>
          </a:p>
        </p:txBody>
      </p:sp>
      <p:sp>
        <p:nvSpPr>
          <p:cNvPr id="28" name="文本框 27"/>
          <p:cNvSpPr txBox="1">
            <a:spLocks noChangeArrowheads="1"/>
          </p:cNvSpPr>
          <p:nvPr/>
        </p:nvSpPr>
        <p:spPr bwMode="auto">
          <a:xfrm>
            <a:off x="2566988" y="771525"/>
            <a:ext cx="4010025" cy="179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10400" dirty="0">
                <a:solidFill>
                  <a:srgbClr val="82AAD2"/>
                </a:solidFill>
                <a:latin typeface="造字工房悦黑（非商用）常规体" charset="0"/>
                <a:ea typeface="造字工房悦黑（非商用）常规体" charset="0"/>
              </a:rPr>
              <a:t>2019</a:t>
            </a:r>
            <a:endParaRPr lang="zh-CN" altLang="en-US" sz="10400" dirty="0">
              <a:solidFill>
                <a:srgbClr val="82AAD2"/>
              </a:solidFill>
              <a:latin typeface="造字工房悦黑（非商用）常规体" charset="0"/>
              <a:ea typeface="造字工房悦黑（非商用）常规体" charset="0"/>
            </a:endParaRPr>
          </a:p>
        </p:txBody>
      </p:sp>
      <p:grpSp>
        <p:nvGrpSpPr>
          <p:cNvPr id="31" name="组合 30"/>
          <p:cNvGrpSpPr/>
          <p:nvPr/>
        </p:nvGrpSpPr>
        <p:grpSpPr bwMode="auto">
          <a:xfrm>
            <a:off x="3879850" y="3668713"/>
            <a:ext cx="1384300" cy="271462"/>
            <a:chOff x="4927600" y="4908034"/>
            <a:chExt cx="2372440" cy="464066"/>
          </a:xfrm>
        </p:grpSpPr>
        <p:sp>
          <p:nvSpPr>
            <p:cNvPr id="29" name="圆角矩形 28"/>
            <p:cNvSpPr/>
            <p:nvPr/>
          </p:nvSpPr>
          <p:spPr>
            <a:xfrm>
              <a:off x="4946646" y="4908034"/>
              <a:ext cx="2334350" cy="464066"/>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262626"/>
                </a:solidFill>
                <a:latin typeface="造字工房悦黑（非商用）常规体" charset="0"/>
                <a:ea typeface="造字工房悦黑（非商用）常规体" charset="0"/>
              </a:endParaRPr>
            </a:p>
          </p:txBody>
        </p:sp>
        <p:sp>
          <p:nvSpPr>
            <p:cNvPr id="30" name="文本框 29"/>
            <p:cNvSpPr txBox="1"/>
            <p:nvPr/>
          </p:nvSpPr>
          <p:spPr>
            <a:xfrm>
              <a:off x="4927600" y="4954168"/>
              <a:ext cx="2372440" cy="396221"/>
            </a:xfrm>
            <a:prstGeom prst="rect">
              <a:avLst/>
            </a:prstGeom>
            <a:noFill/>
          </p:spPr>
          <p:txBody>
            <a:bodyPr>
              <a:spAutoFit/>
            </a:bodyPr>
            <a:lstStyle/>
            <a:p>
              <a:pPr algn="ctr"/>
              <a:r>
                <a:rPr lang="zh-CN" altLang="en-US" sz="900">
                  <a:solidFill>
                    <a:srgbClr val="262626"/>
                  </a:solidFill>
                  <a:latin typeface="造字工房悦黑（非商用）常规体" charset="0"/>
                  <a:ea typeface="造字工房悦黑（非商用）常规体" charset="0"/>
                </a:rPr>
                <a:t>汇报人</a:t>
              </a:r>
              <a:r>
                <a:rPr lang="en-US" altLang="zh-CN" sz="900">
                  <a:solidFill>
                    <a:srgbClr val="262626"/>
                  </a:solidFill>
                  <a:latin typeface="造字工房悦黑（非商用）常规体" charset="0"/>
                  <a:ea typeface="造字工房悦黑（非商用）常规体" charset="0"/>
                </a:rPr>
                <a:t>:XXX</a:t>
              </a:r>
              <a:endParaRPr lang="zh-CN" altLang="en-US" sz="900">
                <a:solidFill>
                  <a:srgbClr val="262626"/>
                </a:solidFill>
                <a:latin typeface="造字工房悦黑（非商用）常规体" charset="0"/>
                <a:ea typeface="造字工房悦黑（非商用）常规体" charset="0"/>
              </a:endParaRPr>
            </a:p>
          </p:txBody>
        </p:sp>
      </p:grpSp>
      <p:sp>
        <p:nvSpPr>
          <p:cNvPr id="40" name="任意多边形 39"/>
          <p:cNvSpPr/>
          <p:nvPr/>
        </p:nvSpPr>
        <p:spPr>
          <a:xfrm>
            <a:off x="436563" y="6350"/>
            <a:ext cx="2249487" cy="1919288"/>
          </a:xfrm>
          <a:custGeom>
            <a:avLst/>
            <a:gdLst>
              <a:gd name="connsiteX0" fmla="*/ 1 w 2998998"/>
              <a:gd name="connsiteY0" fmla="*/ 0 h 2559027"/>
              <a:gd name="connsiteX1" fmla="*/ 2998998 w 2998998"/>
              <a:gd name="connsiteY1" fmla="*/ 0 h 2559027"/>
              <a:gd name="connsiteX2" fmla="*/ 2998998 w 2998998"/>
              <a:gd name="connsiteY2" fmla="*/ 1385751 h 2559027"/>
              <a:gd name="connsiteX3" fmla="*/ 2998130 w 2998998"/>
              <a:gd name="connsiteY3" fmla="*/ 1385751 h 2559027"/>
              <a:gd name="connsiteX4" fmla="*/ 2991255 w 2998998"/>
              <a:gd name="connsiteY4" fmla="*/ 1493508 h 2559027"/>
              <a:gd name="connsiteX5" fmla="*/ 1499498 w 2998998"/>
              <a:gd name="connsiteY5" fmla="*/ 2559027 h 2559027"/>
              <a:gd name="connsiteX6" fmla="*/ 7742 w 2998998"/>
              <a:gd name="connsiteY6" fmla="*/ 1493508 h 2559027"/>
              <a:gd name="connsiteX7" fmla="*/ 867 w 2998998"/>
              <a:gd name="connsiteY7" fmla="*/ 1385751 h 2559027"/>
              <a:gd name="connsiteX8" fmla="*/ 1 w 2998998"/>
              <a:gd name="connsiteY8" fmla="*/ 1385751 h 2559027"/>
              <a:gd name="connsiteX9" fmla="*/ 1 w 2998998"/>
              <a:gd name="connsiteY9" fmla="*/ 1372178 h 2559027"/>
              <a:gd name="connsiteX10" fmla="*/ 0 w 2998998"/>
              <a:gd name="connsiteY10" fmla="*/ 1372157 h 2559027"/>
              <a:gd name="connsiteX11" fmla="*/ 1 w 2998998"/>
              <a:gd name="connsiteY11" fmla="*/ 1372137 h 25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98998" h="2559027">
                <a:moveTo>
                  <a:pt x="1" y="0"/>
                </a:moveTo>
                <a:lnTo>
                  <a:pt x="2998998" y="0"/>
                </a:lnTo>
                <a:lnTo>
                  <a:pt x="2998998" y="1385751"/>
                </a:lnTo>
                <a:lnTo>
                  <a:pt x="2998130" y="1385751"/>
                </a:lnTo>
                <a:lnTo>
                  <a:pt x="2991255" y="1493508"/>
                </a:lnTo>
                <a:cubicBezTo>
                  <a:pt x="2914466" y="2091994"/>
                  <a:pt x="2275888" y="2559027"/>
                  <a:pt x="1499498" y="2559027"/>
                </a:cubicBezTo>
                <a:cubicBezTo>
                  <a:pt x="723109" y="2559027"/>
                  <a:pt x="84531" y="2091994"/>
                  <a:pt x="7742" y="1493508"/>
                </a:cubicBezTo>
                <a:lnTo>
                  <a:pt x="867" y="1385751"/>
                </a:lnTo>
                <a:lnTo>
                  <a:pt x="1" y="1385751"/>
                </a:lnTo>
                <a:lnTo>
                  <a:pt x="1" y="1372178"/>
                </a:lnTo>
                <a:lnTo>
                  <a:pt x="0" y="1372157"/>
                </a:lnTo>
                <a:lnTo>
                  <a:pt x="1" y="1372137"/>
                </a:ln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3" name="文本框 27"/>
          <p:cNvSpPr txBox="1">
            <a:spLocks noChangeArrowheads="1"/>
          </p:cNvSpPr>
          <p:nvPr/>
        </p:nvSpPr>
        <p:spPr bwMode="auto">
          <a:xfrm>
            <a:off x="401638" y="796925"/>
            <a:ext cx="227171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4000">
                <a:solidFill>
                  <a:schemeClr val="bg1"/>
                </a:solidFill>
                <a:latin typeface="造字工房悦黑（非商用）常规体" charset="0"/>
                <a:ea typeface="造字工房悦黑（非商用）常规体" charset="0"/>
              </a:rPr>
              <a:t>LOGO</a:t>
            </a:r>
            <a:endParaRPr lang="zh-CN" altLang="en-US" sz="4000">
              <a:solidFill>
                <a:schemeClr val="bg1"/>
              </a:solidFill>
              <a:latin typeface="造字工房悦黑（非商用）常规体" charset="0"/>
              <a:ea typeface="造字工房悦黑（非商用）常规体" charset="0"/>
            </a:endParaRPr>
          </a:p>
        </p:txBody>
      </p:sp>
      <p:pic>
        <p:nvPicPr>
          <p:cNvPr id="2" name="甘雨 - 니가 내리던 하루的副本.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79634" y="4310348"/>
            <a:ext cx="812800" cy="812800"/>
          </a:xfrm>
          <a:prstGeom prst="rect">
            <a:avLst/>
          </a:prstGeom>
        </p:spPr>
      </p:pic>
    </p:spTree>
    <p:custDataLst>
      <p:tags r:id="rId4"/>
    </p:custData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ppt_x</p:attrName>
                                        </p:attrNameLst>
                                      </p:cBhvr>
                                      <p:tavLst>
                                        <p:tav tm="0">
                                          <p:val>
                                            <p:strVal val="#ppt_x"/>
                                          </p:val>
                                        </p:tav>
                                        <p:tav tm="100000">
                                          <p:val>
                                            <p:strVal val="#ppt_x"/>
                                          </p:val>
                                        </p:tav>
                                      </p:tavLst>
                                    </p:anim>
                                    <p:anim calcmode="lin" valueType="num">
                                      <p:cBhvr>
                                        <p:cTn id="8" dur="10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30" presetClass="entr" presetSubtype="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Effect transition="in" filter="fade">
                                      <p:cBhvr>
                                        <p:cTn id="12" dur="800" decel="100000"/>
                                        <p:tgtEl>
                                          <p:spTgt spid="28"/>
                                        </p:tgtEl>
                                      </p:cBhvr>
                                    </p:animEffect>
                                    <p:anim calcmode="lin" valueType="num">
                                      <p:cBhvr>
                                        <p:cTn id="13" dur="800" decel="100000" fill="hold"/>
                                        <p:tgtEl>
                                          <p:spTgt spid="28"/>
                                        </p:tgtEl>
                                        <p:attrNameLst>
                                          <p:attrName>style.rotation</p:attrName>
                                        </p:attrNameLst>
                                      </p:cBhvr>
                                      <p:tavLst>
                                        <p:tav tm="0">
                                          <p:val>
                                            <p:fltVal val="-90"/>
                                          </p:val>
                                        </p:tav>
                                        <p:tav tm="100000">
                                          <p:val>
                                            <p:fltVal val="0"/>
                                          </p:val>
                                        </p:tav>
                                      </p:tavLst>
                                    </p:anim>
                                    <p:anim calcmode="lin" valueType="num">
                                      <p:cBhvr>
                                        <p:cTn id="14" dur="800" decel="100000" fill="hold"/>
                                        <p:tgtEl>
                                          <p:spTgt spid="28"/>
                                        </p:tgtEl>
                                        <p:attrNameLst>
                                          <p:attrName>ppt_x</p:attrName>
                                        </p:attrNameLst>
                                      </p:cBhvr>
                                      <p:tavLst>
                                        <p:tav tm="0">
                                          <p:val>
                                            <p:strVal val="#ppt_x+0.4"/>
                                          </p:val>
                                        </p:tav>
                                        <p:tav tm="100000">
                                          <p:val>
                                            <p:strVal val="#ppt_x-0.05"/>
                                          </p:val>
                                        </p:tav>
                                      </p:tavLst>
                                    </p:anim>
                                    <p:anim calcmode="lin" valueType="num">
                                      <p:cBhvr>
                                        <p:cTn id="15" dur="800" decel="100000" fill="hold"/>
                                        <p:tgtEl>
                                          <p:spTgt spid="28"/>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18" fill="hold">
                            <p:stCondLst>
                              <p:cond delay="2299"/>
                            </p:stCondLst>
                            <p:childTnLst>
                              <p:par>
                                <p:cTn id="19" presetID="50" presetClass="entr" presetSubtype="0" decel="100000" fill="hold" grpId="0" nodeType="afterEffect">
                                  <p:stCondLst>
                                    <p:cond delay="0"/>
                                  </p:stCondLst>
                                  <p:iterate type="lt">
                                    <p:tmPct val="10000"/>
                                  </p:iterate>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strVal val="#ppt_w+.3"/>
                                          </p:val>
                                        </p:tav>
                                        <p:tav tm="100000">
                                          <p:val>
                                            <p:strVal val="#ppt_w"/>
                                          </p:val>
                                        </p:tav>
                                      </p:tavLst>
                                    </p:anim>
                                    <p:anim calcmode="lin" valueType="num">
                                      <p:cBhvr>
                                        <p:cTn id="22" dur="1000" fill="hold"/>
                                        <p:tgtEl>
                                          <p:spTgt spid="23"/>
                                        </p:tgtEl>
                                        <p:attrNameLst>
                                          <p:attrName>ppt_h</p:attrName>
                                        </p:attrNameLst>
                                      </p:cBhvr>
                                      <p:tavLst>
                                        <p:tav tm="0">
                                          <p:val>
                                            <p:strVal val="#ppt_h"/>
                                          </p:val>
                                        </p:tav>
                                        <p:tav tm="100000">
                                          <p:val>
                                            <p:strVal val="#ppt_h"/>
                                          </p:val>
                                        </p:tav>
                                      </p:tavLst>
                                    </p:anim>
                                    <p:animEffect transition="in" filter="fade">
                                      <p:cBhvr>
                                        <p:cTn id="23" dur="1000"/>
                                        <p:tgtEl>
                                          <p:spTgt spid="23"/>
                                        </p:tgtEl>
                                      </p:cBhvr>
                                    </p:animEffect>
                                  </p:childTnLst>
                                </p:cTn>
                              </p:par>
                            </p:childTnLst>
                          </p:cTn>
                        </p:par>
                        <p:par>
                          <p:cTn id="24" fill="hold">
                            <p:stCondLst>
                              <p:cond delay="5099"/>
                            </p:stCondLst>
                            <p:childTnLst>
                              <p:par>
                                <p:cTn id="25" presetID="30"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800" decel="100000"/>
                                        <p:tgtEl>
                                          <p:spTgt spid="13"/>
                                        </p:tgtEl>
                                      </p:cBhvr>
                                    </p:animEffect>
                                    <p:anim calcmode="lin" valueType="num">
                                      <p:cBhvr>
                                        <p:cTn id="28" dur="800" decel="100000" fill="hold"/>
                                        <p:tgtEl>
                                          <p:spTgt spid="13"/>
                                        </p:tgtEl>
                                        <p:attrNameLst>
                                          <p:attrName>style.rotation</p:attrName>
                                        </p:attrNameLst>
                                      </p:cBhvr>
                                      <p:tavLst>
                                        <p:tav tm="0">
                                          <p:val>
                                            <p:fltVal val="-90"/>
                                          </p:val>
                                        </p:tav>
                                        <p:tav tm="100000">
                                          <p:val>
                                            <p:fltVal val="0"/>
                                          </p:val>
                                        </p:tav>
                                      </p:tavLst>
                                    </p:anim>
                                    <p:anim calcmode="lin" valueType="num">
                                      <p:cBhvr>
                                        <p:cTn id="29" dur="800" decel="100000" fill="hold"/>
                                        <p:tgtEl>
                                          <p:spTgt spid="13"/>
                                        </p:tgtEl>
                                        <p:attrNameLst>
                                          <p:attrName>ppt_x</p:attrName>
                                        </p:attrNameLst>
                                      </p:cBhvr>
                                      <p:tavLst>
                                        <p:tav tm="0">
                                          <p:val>
                                            <p:strVal val="#ppt_x+0.4"/>
                                          </p:val>
                                        </p:tav>
                                        <p:tav tm="100000">
                                          <p:val>
                                            <p:strVal val="#ppt_x-0.05"/>
                                          </p:val>
                                        </p:tav>
                                      </p:tavLst>
                                    </p:anim>
                                    <p:anim calcmode="lin" valueType="num">
                                      <p:cBhvr>
                                        <p:cTn id="30" dur="800" decel="100000" fill="hold"/>
                                        <p:tgtEl>
                                          <p:spTgt spid="13"/>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33" fill="hold">
                            <p:stCondLst>
                              <p:cond delay="6399"/>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6899"/>
                            </p:stCondLst>
                            <p:childTnLst>
                              <p:par>
                                <p:cTn id="41" presetID="1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p:tgtEl>
                                          <p:spTgt spid="31"/>
                                        </p:tgtEl>
                                        <p:attrNameLst>
                                          <p:attrName>ppt_y</p:attrName>
                                        </p:attrNameLst>
                                      </p:cBhvr>
                                      <p:tavLst>
                                        <p:tav tm="0">
                                          <p:val>
                                            <p:strVal val="#ppt_y-#ppt_h*1.125000"/>
                                          </p:val>
                                        </p:tav>
                                        <p:tav tm="100000">
                                          <p:val>
                                            <p:strVal val="#ppt_y"/>
                                          </p:val>
                                        </p:tav>
                                      </p:tavLst>
                                    </p:anim>
                                    <p:animEffect transition="in" filter="wipe(down)">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2"/>
                    </p:tgtEl>
                  </p:cond>
                </p:stCondLst>
                <p:endSync evt="end" delay="0">
                  <p:rtn val="all"/>
                </p:endSync>
                <p:childTnLst>
                  <p:par>
                    <p:cTn id="46" fill="hold">
                      <p:stCondLst>
                        <p:cond delay="0"/>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218174" fill="hold"/>
                                        <p:tgtEl>
                                          <p:spTgt spid="2"/>
                                        </p:tgtEl>
                                      </p:cBhvr>
                                    </p:cmd>
                                  </p:childTnLst>
                                </p:cTn>
                              </p:par>
                            </p:childTnLst>
                          </p:cTn>
                        </p:par>
                      </p:childTnLst>
                    </p:cTn>
                  </p:par>
                </p:childTnLst>
              </p:cTn>
              <p:nextCondLst>
                <p:cond evt="onClick" delay="0">
                  <p:tgtEl>
                    <p:spTgt spid="2"/>
                  </p:tgtEl>
                </p:cond>
              </p:nextCondLst>
            </p:seq>
            <p:audio>
              <p:cMediaNode vol="80000">
                <p:cTn id="50" fill="hold" display="0">
                  <p:stCondLst>
                    <p:cond delay="indefinite"/>
                  </p:stCondLst>
                  <p:endCondLst>
                    <p:cond evt="onStopAudio" delay="0">
                      <p:tgtEl>
                        <p:sldTgt/>
                      </p:tgtEl>
                    </p:cond>
                  </p:endCondLst>
                </p:cTn>
                <p:tgtEl>
                  <p:spTgt spid="2"/>
                </p:tgtEl>
              </p:cMediaNode>
            </p:audio>
          </p:childTnLst>
        </p:cTn>
      </p:par>
    </p:tnLst>
    <p:bldLst>
      <p:bldP spid="21" grpId="0" animBg="1"/>
      <p:bldP spid="23" grpId="0"/>
      <p:bldP spid="24" grpId="0"/>
      <p:bldP spid="28" grpId="0"/>
      <p:bldP spid="40"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841375" y="1846263"/>
            <a:ext cx="1685925" cy="2538412"/>
          </a:xfrm>
          <a:prstGeom prst="rect">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39" name="组合 38"/>
          <p:cNvGrpSpPr/>
          <p:nvPr/>
        </p:nvGrpSpPr>
        <p:grpSpPr>
          <a:xfrm>
            <a:off x="1115166" y="1064177"/>
            <a:ext cx="1137715" cy="1004289"/>
            <a:chOff x="4532579" y="1534258"/>
            <a:chExt cx="1761690" cy="1555291"/>
          </a:xfrm>
          <a:solidFill>
            <a:srgbClr val="00B0F0"/>
          </a:solidFill>
          <a:effectLst/>
        </p:grpSpPr>
        <p:sp>
          <p:nvSpPr>
            <p:cNvPr id="40" name="Freeform 6"/>
            <p:cNvSpPr/>
            <p:nvPr/>
          </p:nvSpPr>
          <p:spPr bwMode="auto">
            <a:xfrm>
              <a:off x="4532579" y="1534258"/>
              <a:ext cx="1761690" cy="1555291"/>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42" name="Freeform 6"/>
            <p:cNvSpPr/>
            <p:nvPr/>
          </p:nvSpPr>
          <p:spPr bwMode="auto">
            <a:xfrm>
              <a:off x="4848537" y="1813199"/>
              <a:ext cx="1129772" cy="99740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b="1" noProof="1">
                  <a:solidFill>
                    <a:schemeClr val="bg1"/>
                  </a:solidFill>
                  <a:latin typeface="造字工房悦黑（非商用）常规体" pitchFamily="2" charset="-122"/>
                  <a:ea typeface="造字工房悦黑（非商用）常规体" pitchFamily="2" charset="-122"/>
                </a:rPr>
                <a:t>01</a:t>
              </a:r>
              <a:endParaRPr lang="zh-CN" altLang="en-US" sz="2400" b="1" noProof="1">
                <a:solidFill>
                  <a:schemeClr val="bg1"/>
                </a:solidFill>
                <a:latin typeface="造字工房悦黑（非商用）常规体" pitchFamily="2" charset="-122"/>
                <a:ea typeface="造字工房悦黑（非商用）常规体" pitchFamily="2" charset="-122"/>
              </a:endParaRPr>
            </a:p>
          </p:txBody>
        </p:sp>
      </p:grpSp>
      <p:grpSp>
        <p:nvGrpSpPr>
          <p:cNvPr id="5" name="组合 4"/>
          <p:cNvGrpSpPr/>
          <p:nvPr/>
        </p:nvGrpSpPr>
        <p:grpSpPr bwMode="auto">
          <a:xfrm>
            <a:off x="935038" y="2139950"/>
            <a:ext cx="1425575" cy="1028700"/>
            <a:chOff x="1496606" y="3566940"/>
            <a:chExt cx="2132520" cy="1584285"/>
          </a:xfrm>
        </p:grpSpPr>
        <p:sp>
          <p:nvSpPr>
            <p:cNvPr id="34820" name="矩形 30"/>
            <p:cNvSpPr>
              <a:spLocks noChangeArrowheads="1"/>
            </p:cNvSpPr>
            <p:nvPr/>
          </p:nvSpPr>
          <p:spPr bwMode="auto">
            <a:xfrm>
              <a:off x="1496606" y="3997130"/>
              <a:ext cx="2132520" cy="115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783" tIns="29391" rIns="58783" bIns="29391">
              <a:spAutoFit/>
            </a:bodyPr>
            <a:lstStyle/>
            <a:p>
              <a:pPr algn="ct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sp>
          <p:nvSpPr>
            <p:cNvPr id="34821" name="矩形 30"/>
            <p:cNvSpPr>
              <a:spLocks noChangeArrowheads="1"/>
            </p:cNvSpPr>
            <p:nvPr/>
          </p:nvSpPr>
          <p:spPr bwMode="auto">
            <a:xfrm>
              <a:off x="1767828" y="3566940"/>
              <a:ext cx="1590075" cy="39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783" tIns="29391" rIns="58783" bIns="29391">
              <a:spAutoFit/>
            </a:bodyPr>
            <a:lstStyle/>
            <a:p>
              <a:pPr algn="ctr">
                <a:lnSpc>
                  <a:spcPct val="130000"/>
                </a:lnSpc>
              </a:pPr>
              <a:r>
                <a:rPr lang="zh-CN" altLang="en-US" sz="1200" b="1">
                  <a:solidFill>
                    <a:schemeClr val="bg1"/>
                  </a:solidFill>
                  <a:latin typeface="造字工房悦黑（非商用）常规体" charset="0"/>
                  <a:ea typeface="造字工房悦黑（非商用）常规体" charset="0"/>
                </a:rPr>
                <a:t>第一项目工作</a:t>
              </a:r>
              <a:endParaRPr lang="zh-CN" altLang="en-US" sz="1200" b="1">
                <a:solidFill>
                  <a:schemeClr val="bg1"/>
                </a:solidFill>
                <a:latin typeface="造字工房悦黑（非商用）常规体" charset="0"/>
                <a:ea typeface="造字工房悦黑（非商用）常规体" charset="0"/>
              </a:endParaRPr>
            </a:p>
          </p:txBody>
        </p:sp>
      </p:grpSp>
      <p:pic>
        <p:nvPicPr>
          <p:cNvPr id="107" name="图片 106"/>
          <p:cNvPicPr>
            <a:picLocks noChangeAspect="1"/>
          </p:cNvPicPr>
          <p:nvPr/>
        </p:nvPicPr>
        <p:blipFill>
          <a:blip r:embed="rId1" cstate="print">
            <a:extLst>
              <a:ext uri="{28A0092B-C50C-407E-A947-70E740481C1C}">
                <a14:useLocalDpi xmlns:a14="http://schemas.microsoft.com/office/drawing/2010/main" val="0"/>
              </a:ext>
            </a:extLst>
          </a:blip>
          <a:srcRect t="8663" r="811" b="6467"/>
          <a:stretch>
            <a:fillRect/>
          </a:stretch>
        </p:blipFill>
        <p:spPr>
          <a:xfrm>
            <a:off x="916817" y="3311326"/>
            <a:ext cx="1563664" cy="1001151"/>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p:spPr>
      </p:pic>
      <p:sp>
        <p:nvSpPr>
          <p:cNvPr id="70" name="矩形 69"/>
          <p:cNvSpPr/>
          <p:nvPr/>
        </p:nvSpPr>
        <p:spPr>
          <a:xfrm>
            <a:off x="4665663" y="1846263"/>
            <a:ext cx="1687512" cy="2538412"/>
          </a:xfrm>
          <a:prstGeom prst="rect">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72" name="组合 71"/>
          <p:cNvGrpSpPr/>
          <p:nvPr/>
        </p:nvGrpSpPr>
        <p:grpSpPr>
          <a:xfrm>
            <a:off x="4991974" y="1064177"/>
            <a:ext cx="1137715" cy="1004289"/>
            <a:chOff x="4532579" y="1534257"/>
            <a:chExt cx="1761690" cy="1555290"/>
          </a:xfrm>
          <a:solidFill>
            <a:srgbClr val="00B0F0"/>
          </a:solidFill>
          <a:effectLst/>
        </p:grpSpPr>
        <p:sp>
          <p:nvSpPr>
            <p:cNvPr id="73"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75" name="Freeform 6"/>
            <p:cNvSpPr/>
            <p:nvPr/>
          </p:nvSpPr>
          <p:spPr bwMode="auto">
            <a:xfrm>
              <a:off x="4848538" y="1813198"/>
              <a:ext cx="1129772" cy="99740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b="1" noProof="1">
                  <a:solidFill>
                    <a:schemeClr val="bg1"/>
                  </a:solidFill>
                  <a:latin typeface="造字工房悦黑（非商用）常规体" pitchFamily="2" charset="-122"/>
                  <a:ea typeface="造字工房悦黑（非商用）常规体" pitchFamily="2" charset="-122"/>
                </a:rPr>
                <a:t>03</a:t>
              </a:r>
              <a:endParaRPr lang="zh-CN" altLang="en-US" sz="2400" b="1" noProof="1">
                <a:solidFill>
                  <a:schemeClr val="bg1"/>
                </a:solidFill>
                <a:latin typeface="造字工房悦黑（非商用）常规体" pitchFamily="2" charset="-122"/>
                <a:ea typeface="造字工房悦黑（非商用）常规体" pitchFamily="2" charset="-122"/>
              </a:endParaRPr>
            </a:p>
          </p:txBody>
        </p:sp>
      </p:grpSp>
      <p:grpSp>
        <p:nvGrpSpPr>
          <p:cNvPr id="7" name="组合 6"/>
          <p:cNvGrpSpPr/>
          <p:nvPr/>
        </p:nvGrpSpPr>
        <p:grpSpPr bwMode="auto">
          <a:xfrm>
            <a:off x="4833938" y="2139950"/>
            <a:ext cx="1425575" cy="1020763"/>
            <a:chOff x="7330723" y="3566941"/>
            <a:chExt cx="2132520" cy="1573483"/>
          </a:xfrm>
        </p:grpSpPr>
        <p:sp>
          <p:nvSpPr>
            <p:cNvPr id="34826" name="矩形 30"/>
            <p:cNvSpPr>
              <a:spLocks noChangeArrowheads="1"/>
            </p:cNvSpPr>
            <p:nvPr/>
          </p:nvSpPr>
          <p:spPr bwMode="auto">
            <a:xfrm>
              <a:off x="7330723" y="3997131"/>
              <a:ext cx="2132520" cy="114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sp>
          <p:nvSpPr>
            <p:cNvPr id="34827" name="矩形 30"/>
            <p:cNvSpPr>
              <a:spLocks noChangeArrowheads="1"/>
            </p:cNvSpPr>
            <p:nvPr/>
          </p:nvSpPr>
          <p:spPr bwMode="auto">
            <a:xfrm>
              <a:off x="7601945" y="3566941"/>
              <a:ext cx="1590075" cy="388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1200" b="1">
                  <a:solidFill>
                    <a:schemeClr val="bg1"/>
                  </a:solidFill>
                  <a:latin typeface="造字工房悦黑（非商用）常规体" charset="0"/>
                  <a:ea typeface="造字工房悦黑（非商用）常规体" charset="0"/>
                </a:rPr>
                <a:t>第三项目工作</a:t>
              </a:r>
              <a:endParaRPr lang="zh-CN" altLang="en-US" sz="1200" b="1">
                <a:solidFill>
                  <a:schemeClr val="bg1"/>
                </a:solidFill>
                <a:latin typeface="造字工房悦黑（非商用）常规体" charset="0"/>
                <a:ea typeface="造字工房悦黑（非商用）常规体" charset="0"/>
              </a:endParaRPr>
            </a:p>
          </p:txBody>
        </p:sp>
      </p:grpSp>
      <p:pic>
        <p:nvPicPr>
          <p:cNvPr id="109" name="图片 108"/>
          <p:cNvPicPr>
            <a:picLocks noChangeAspect="1"/>
          </p:cNvPicPr>
          <p:nvPr/>
        </p:nvPicPr>
        <p:blipFill>
          <a:blip r:embed="rId2" cstate="print">
            <a:extLst>
              <a:ext uri="{28A0092B-C50C-407E-A947-70E740481C1C}">
                <a14:useLocalDpi xmlns:a14="http://schemas.microsoft.com/office/drawing/2010/main" val="0"/>
              </a:ext>
            </a:extLst>
          </a:blip>
          <a:srcRect l="10931" t="6708" r="4366" b="14872"/>
          <a:stretch>
            <a:fillRect/>
          </a:stretch>
        </p:blipFill>
        <p:spPr>
          <a:xfrm>
            <a:off x="4735483" y="3366114"/>
            <a:ext cx="1547788" cy="954345"/>
          </a:xfrm>
          <a:custGeom>
            <a:avLst/>
            <a:gdLst>
              <a:gd name="connsiteX0" fmla="*/ 0 w 2857520"/>
              <a:gd name="connsiteY0" fmla="*/ 0 h 1762137"/>
              <a:gd name="connsiteX1" fmla="*/ 2857520 w 2857520"/>
              <a:gd name="connsiteY1" fmla="*/ 0 h 1762137"/>
              <a:gd name="connsiteX2" fmla="*/ 2857520 w 2857520"/>
              <a:gd name="connsiteY2" fmla="*/ 1762137 h 1762137"/>
              <a:gd name="connsiteX3" fmla="*/ 0 w 2857520"/>
              <a:gd name="connsiteY3" fmla="*/ 1762137 h 1762137"/>
            </a:gdLst>
            <a:ahLst/>
            <a:cxnLst>
              <a:cxn ang="0">
                <a:pos x="connsiteX0" y="connsiteY0"/>
              </a:cxn>
              <a:cxn ang="0">
                <a:pos x="connsiteX1" y="connsiteY1"/>
              </a:cxn>
              <a:cxn ang="0">
                <a:pos x="connsiteX2" y="connsiteY2"/>
              </a:cxn>
              <a:cxn ang="0">
                <a:pos x="connsiteX3" y="connsiteY3"/>
              </a:cxn>
            </a:cxnLst>
            <a:rect l="l" t="t" r="r" b="b"/>
            <a:pathLst>
              <a:path w="2857520" h="1762137">
                <a:moveTo>
                  <a:pt x="0" y="0"/>
                </a:moveTo>
                <a:lnTo>
                  <a:pt x="2857520" y="0"/>
                </a:lnTo>
                <a:lnTo>
                  <a:pt x="2857520" y="1762137"/>
                </a:lnTo>
                <a:lnTo>
                  <a:pt x="0" y="1762137"/>
                </a:lnTo>
                <a:close/>
              </a:path>
            </a:pathLst>
          </a:custGeom>
        </p:spPr>
      </p:pic>
      <p:sp>
        <p:nvSpPr>
          <p:cNvPr id="64" name="矩形 63"/>
          <p:cNvSpPr/>
          <p:nvPr/>
        </p:nvSpPr>
        <p:spPr>
          <a:xfrm>
            <a:off x="2754313" y="1846263"/>
            <a:ext cx="1685925" cy="2538412"/>
          </a:xfrm>
          <a:prstGeom prst="rect">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66" name="组合 65"/>
          <p:cNvGrpSpPr/>
          <p:nvPr/>
        </p:nvGrpSpPr>
        <p:grpSpPr>
          <a:xfrm>
            <a:off x="3076121" y="1064177"/>
            <a:ext cx="1137715" cy="1004289"/>
            <a:chOff x="4532579" y="1534257"/>
            <a:chExt cx="1761690" cy="1555290"/>
          </a:xfrm>
          <a:solidFill>
            <a:srgbClr val="00B0F0"/>
          </a:solidFill>
          <a:effectLst/>
        </p:grpSpPr>
        <p:sp>
          <p:nvSpPr>
            <p:cNvPr id="67"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69" name="Freeform 6"/>
            <p:cNvSpPr/>
            <p:nvPr/>
          </p:nvSpPr>
          <p:spPr bwMode="auto">
            <a:xfrm>
              <a:off x="4848538" y="1813198"/>
              <a:ext cx="1129772" cy="99740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b="1" noProof="1">
                  <a:solidFill>
                    <a:schemeClr val="bg1"/>
                  </a:solidFill>
                  <a:latin typeface="造字工房悦黑（非商用）常规体" pitchFamily="2" charset="-122"/>
                  <a:ea typeface="造字工房悦黑（非商用）常规体" pitchFamily="2" charset="-122"/>
                </a:rPr>
                <a:t>02</a:t>
              </a:r>
              <a:endParaRPr lang="zh-CN" altLang="en-US" sz="2400" b="1" noProof="1">
                <a:solidFill>
                  <a:schemeClr val="bg1"/>
                </a:solidFill>
                <a:latin typeface="造字工房悦黑（非商用）常规体" pitchFamily="2" charset="-122"/>
                <a:ea typeface="造字工房悦黑（非商用）常规体" pitchFamily="2" charset="-122"/>
              </a:endParaRPr>
            </a:p>
          </p:txBody>
        </p:sp>
      </p:grpSp>
      <p:grpSp>
        <p:nvGrpSpPr>
          <p:cNvPr id="6" name="组合 5"/>
          <p:cNvGrpSpPr/>
          <p:nvPr/>
        </p:nvGrpSpPr>
        <p:grpSpPr bwMode="auto">
          <a:xfrm>
            <a:off x="2871788" y="2139950"/>
            <a:ext cx="1423987" cy="1020763"/>
            <a:chOff x="4393066" y="3566941"/>
            <a:chExt cx="2132520" cy="1573483"/>
          </a:xfrm>
        </p:grpSpPr>
        <p:sp>
          <p:nvSpPr>
            <p:cNvPr id="34832" name="矩形 30"/>
            <p:cNvSpPr>
              <a:spLocks noChangeArrowheads="1"/>
            </p:cNvSpPr>
            <p:nvPr/>
          </p:nvSpPr>
          <p:spPr bwMode="auto">
            <a:xfrm>
              <a:off x="4393066" y="3997131"/>
              <a:ext cx="2132520" cy="114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sp>
          <p:nvSpPr>
            <p:cNvPr id="34833" name="矩形 30"/>
            <p:cNvSpPr>
              <a:spLocks noChangeArrowheads="1"/>
            </p:cNvSpPr>
            <p:nvPr/>
          </p:nvSpPr>
          <p:spPr bwMode="auto">
            <a:xfrm>
              <a:off x="4664288" y="3566941"/>
              <a:ext cx="1590075" cy="388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1200" b="1">
                  <a:solidFill>
                    <a:schemeClr val="bg1"/>
                  </a:solidFill>
                  <a:latin typeface="造字工房悦黑（非商用）常规体" charset="0"/>
                  <a:ea typeface="造字工房悦黑（非商用）常规体" charset="0"/>
                </a:rPr>
                <a:t>第二项目工作</a:t>
              </a:r>
              <a:endParaRPr lang="zh-CN" altLang="en-US" sz="1200" b="1">
                <a:solidFill>
                  <a:schemeClr val="bg1"/>
                </a:solidFill>
                <a:latin typeface="造字工房悦黑（非商用）常规体" charset="0"/>
                <a:ea typeface="造字工房悦黑（非商用）常规体" charset="0"/>
              </a:endParaRPr>
            </a:p>
          </p:txBody>
        </p:sp>
      </p:grpSp>
      <p:pic>
        <p:nvPicPr>
          <p:cNvPr id="110" name="图片 109"/>
          <p:cNvPicPr>
            <a:picLocks noChangeAspect="1"/>
          </p:cNvPicPr>
          <p:nvPr/>
        </p:nvPicPr>
        <p:blipFill>
          <a:blip r:embed="rId3"/>
          <a:srcRect l="15171" t="1597" r="2957" b="3046"/>
          <a:stretch>
            <a:fillRect/>
          </a:stretch>
        </p:blipFill>
        <p:spPr>
          <a:xfrm>
            <a:off x="2812376" y="3362951"/>
            <a:ext cx="1593070" cy="943816"/>
          </a:xfrm>
          <a:custGeom>
            <a:avLst/>
            <a:gdLst>
              <a:gd name="connsiteX0" fmla="*/ 0 w 2607487"/>
              <a:gd name="connsiteY0" fmla="*/ 0 h 1920708"/>
              <a:gd name="connsiteX1" fmla="*/ 2607487 w 2607487"/>
              <a:gd name="connsiteY1" fmla="*/ 0 h 1920708"/>
              <a:gd name="connsiteX2" fmla="*/ 2607487 w 2607487"/>
              <a:gd name="connsiteY2" fmla="*/ 1920708 h 1920708"/>
              <a:gd name="connsiteX3" fmla="*/ 0 w 2607487"/>
              <a:gd name="connsiteY3" fmla="*/ 1920708 h 1920708"/>
            </a:gdLst>
            <a:ahLst/>
            <a:cxnLst>
              <a:cxn ang="0">
                <a:pos x="connsiteX0" y="connsiteY0"/>
              </a:cxn>
              <a:cxn ang="0">
                <a:pos x="connsiteX1" y="connsiteY1"/>
              </a:cxn>
              <a:cxn ang="0">
                <a:pos x="connsiteX2" y="connsiteY2"/>
              </a:cxn>
              <a:cxn ang="0">
                <a:pos x="connsiteX3" y="connsiteY3"/>
              </a:cxn>
            </a:cxnLst>
            <a:rect l="l" t="t" r="r" b="b"/>
            <a:pathLst>
              <a:path w="2607487" h="1920708">
                <a:moveTo>
                  <a:pt x="0" y="0"/>
                </a:moveTo>
                <a:lnTo>
                  <a:pt x="2607487" y="0"/>
                </a:lnTo>
                <a:lnTo>
                  <a:pt x="2607487" y="1920708"/>
                </a:lnTo>
                <a:lnTo>
                  <a:pt x="0" y="1920708"/>
                </a:lnTo>
                <a:close/>
              </a:path>
            </a:pathLst>
          </a:custGeom>
        </p:spPr>
      </p:pic>
      <p:sp>
        <p:nvSpPr>
          <p:cNvPr id="76" name="矩形 75"/>
          <p:cNvSpPr/>
          <p:nvPr/>
        </p:nvSpPr>
        <p:spPr>
          <a:xfrm>
            <a:off x="6578600" y="1846263"/>
            <a:ext cx="1685925" cy="2538412"/>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78" name="组合 77"/>
          <p:cNvGrpSpPr/>
          <p:nvPr/>
        </p:nvGrpSpPr>
        <p:grpSpPr>
          <a:xfrm>
            <a:off x="6904416" y="1064177"/>
            <a:ext cx="1137715" cy="1004289"/>
            <a:chOff x="4532579" y="1534257"/>
            <a:chExt cx="1761690" cy="1555290"/>
          </a:xfrm>
          <a:solidFill>
            <a:srgbClr val="00B0F0"/>
          </a:solidFill>
          <a:effectLst/>
        </p:grpSpPr>
        <p:sp>
          <p:nvSpPr>
            <p:cNvPr id="79"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81" name="Freeform 6"/>
            <p:cNvSpPr/>
            <p:nvPr/>
          </p:nvSpPr>
          <p:spPr bwMode="auto">
            <a:xfrm>
              <a:off x="4848538" y="1813198"/>
              <a:ext cx="1129772" cy="99740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b="1" noProof="1">
                  <a:solidFill>
                    <a:schemeClr val="bg1"/>
                  </a:solidFill>
                  <a:latin typeface="造字工房悦黑（非商用）常规体" pitchFamily="2" charset="-122"/>
                  <a:ea typeface="造字工房悦黑（非商用）常规体" pitchFamily="2" charset="-122"/>
                </a:rPr>
                <a:t>04</a:t>
              </a:r>
              <a:endParaRPr lang="zh-CN" altLang="en-US" sz="2400" b="1" noProof="1">
                <a:solidFill>
                  <a:schemeClr val="bg1"/>
                </a:solidFill>
                <a:latin typeface="造字工房悦黑（非商用）常规体" pitchFamily="2" charset="-122"/>
                <a:ea typeface="造字工房悦黑（非商用）常规体" pitchFamily="2" charset="-122"/>
              </a:endParaRPr>
            </a:p>
          </p:txBody>
        </p:sp>
      </p:grpSp>
      <p:grpSp>
        <p:nvGrpSpPr>
          <p:cNvPr id="8" name="组合 7"/>
          <p:cNvGrpSpPr/>
          <p:nvPr/>
        </p:nvGrpSpPr>
        <p:grpSpPr bwMode="auto">
          <a:xfrm>
            <a:off x="6746875" y="2139950"/>
            <a:ext cx="1425575" cy="1020763"/>
            <a:chOff x="10192082" y="3566941"/>
            <a:chExt cx="2132520" cy="1573483"/>
          </a:xfrm>
        </p:grpSpPr>
        <p:sp>
          <p:nvSpPr>
            <p:cNvPr id="34838" name="矩形 30"/>
            <p:cNvSpPr>
              <a:spLocks noChangeArrowheads="1"/>
            </p:cNvSpPr>
            <p:nvPr/>
          </p:nvSpPr>
          <p:spPr bwMode="auto">
            <a:xfrm>
              <a:off x="10192082" y="3997131"/>
              <a:ext cx="2132520" cy="114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sp>
          <p:nvSpPr>
            <p:cNvPr id="34839" name="矩形 30"/>
            <p:cNvSpPr>
              <a:spLocks noChangeArrowheads="1"/>
            </p:cNvSpPr>
            <p:nvPr/>
          </p:nvSpPr>
          <p:spPr bwMode="auto">
            <a:xfrm>
              <a:off x="10463304" y="3566941"/>
              <a:ext cx="1590075" cy="388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837" tIns="25918" rIns="51837" bIns="25918">
              <a:spAutoFit/>
            </a:bodyPr>
            <a:lstStyle/>
            <a:p>
              <a:pPr algn="ctr">
                <a:lnSpc>
                  <a:spcPct val="130000"/>
                </a:lnSpc>
              </a:pPr>
              <a:r>
                <a:rPr lang="zh-CN" altLang="en-US" sz="1200" b="1">
                  <a:solidFill>
                    <a:schemeClr val="bg1"/>
                  </a:solidFill>
                  <a:latin typeface="造字工房悦黑（非商用）常规体" charset="0"/>
                  <a:ea typeface="造字工房悦黑（非商用）常规体" charset="0"/>
                </a:rPr>
                <a:t>第四项目工作</a:t>
              </a:r>
              <a:endParaRPr lang="zh-CN" altLang="en-US" sz="1200" b="1">
                <a:solidFill>
                  <a:schemeClr val="bg1"/>
                </a:solidFill>
                <a:latin typeface="造字工房悦黑（非商用）常规体" charset="0"/>
                <a:ea typeface="造字工房悦黑（非商用）常规体" charset="0"/>
              </a:endParaRPr>
            </a:p>
          </p:txBody>
        </p:sp>
      </p:grpSp>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rcRect l="5952" t="10753" r="4327" b="11378"/>
          <a:stretch>
            <a:fillRect/>
          </a:stretch>
        </p:blipFill>
        <p:spPr>
          <a:xfrm>
            <a:off x="6663249" y="3404237"/>
            <a:ext cx="1545719" cy="894511"/>
          </a:xfrm>
          <a:custGeom>
            <a:avLst/>
            <a:gdLst>
              <a:gd name="connsiteX0" fmla="*/ 0 w 2444262"/>
              <a:gd name="connsiteY0" fmla="*/ 0 h 1414684"/>
              <a:gd name="connsiteX1" fmla="*/ 2444262 w 2444262"/>
              <a:gd name="connsiteY1" fmla="*/ 0 h 1414684"/>
              <a:gd name="connsiteX2" fmla="*/ 2444262 w 2444262"/>
              <a:gd name="connsiteY2" fmla="*/ 1414684 h 1414684"/>
              <a:gd name="connsiteX3" fmla="*/ 0 w 2444262"/>
              <a:gd name="connsiteY3" fmla="*/ 1414684 h 1414684"/>
            </a:gdLst>
            <a:ahLst/>
            <a:cxnLst>
              <a:cxn ang="0">
                <a:pos x="connsiteX0" y="connsiteY0"/>
              </a:cxn>
              <a:cxn ang="0">
                <a:pos x="connsiteX1" y="connsiteY1"/>
              </a:cxn>
              <a:cxn ang="0">
                <a:pos x="connsiteX2" y="connsiteY2"/>
              </a:cxn>
              <a:cxn ang="0">
                <a:pos x="connsiteX3" y="connsiteY3"/>
              </a:cxn>
            </a:cxnLst>
            <a:rect l="l" t="t" r="r" b="b"/>
            <a:pathLst>
              <a:path w="2444262" h="1414684">
                <a:moveTo>
                  <a:pt x="0" y="0"/>
                </a:moveTo>
                <a:lnTo>
                  <a:pt x="2444262" y="0"/>
                </a:lnTo>
                <a:lnTo>
                  <a:pt x="2444262" y="1414684"/>
                </a:lnTo>
                <a:lnTo>
                  <a:pt x="0" y="1414684"/>
                </a:lnTo>
                <a:close/>
              </a:path>
            </a:pathLst>
          </a:custGeom>
        </p:spPr>
      </p:pic>
      <p:sp>
        <p:nvSpPr>
          <p:cNvPr id="44" name="TextBox 43"/>
          <p:cNvSpPr txBox="1">
            <a:spLocks noChangeArrowheads="1"/>
          </p:cNvSpPr>
          <p:nvPr/>
        </p:nvSpPr>
        <p:spPr bwMode="auto">
          <a:xfrm>
            <a:off x="639763" y="425450"/>
            <a:ext cx="180816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800" b="1">
                <a:solidFill>
                  <a:srgbClr val="5A6269"/>
                </a:solidFill>
                <a:latin typeface="造字工房悦黑（非商用）常规体" charset="0"/>
                <a:ea typeface="造字工房悦黑（非商用）常规体" charset="0"/>
              </a:rPr>
              <a:t>已完成项目</a:t>
            </a:r>
            <a:endParaRPr lang="zh-CN" altLang="en-US" sz="1800" b="1">
              <a:solidFill>
                <a:srgbClr val="5A6269"/>
              </a:solidFill>
              <a:latin typeface="造字工房悦黑（非商用）常规体" charset="0"/>
              <a:ea typeface="造字工房悦黑（非商用）常规体" charset="0"/>
            </a:endParaRPr>
          </a:p>
        </p:txBody>
      </p:sp>
      <p:sp>
        <p:nvSpPr>
          <p:cNvPr id="45" name="任意多边形 44"/>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strVal val="#ppt_w"/>
                                          </p:val>
                                        </p:tav>
                                        <p:tav tm="100000">
                                          <p:val>
                                            <p:strVal val="#ppt_w"/>
                                          </p:val>
                                        </p:tav>
                                      </p:tavLst>
                                    </p:anim>
                                    <p:anim calcmode="lin" valueType="num">
                                      <p:cBhvr>
                                        <p:cTn id="13" dur="500" fill="hold"/>
                                        <p:tgtEl>
                                          <p:spTgt spid="44"/>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4" presetClass="entr" presetSubtype="1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par>
                          <p:cTn id="28" fill="hold">
                            <p:stCondLst>
                              <p:cond delay="2000"/>
                            </p:stCondLst>
                            <p:childTnLst>
                              <p:par>
                                <p:cTn id="29" presetID="15" presetClass="entr" presetSubtype="0"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1000" fill="hold"/>
                                        <p:tgtEl>
                                          <p:spTgt spid="107"/>
                                        </p:tgtEl>
                                        <p:attrNameLst>
                                          <p:attrName>ppt_w</p:attrName>
                                        </p:attrNameLst>
                                      </p:cBhvr>
                                      <p:tavLst>
                                        <p:tav tm="0">
                                          <p:val>
                                            <p:fltVal val="0"/>
                                          </p:val>
                                        </p:tav>
                                        <p:tav tm="100000">
                                          <p:val>
                                            <p:strVal val="#ppt_w"/>
                                          </p:val>
                                        </p:tav>
                                      </p:tavLst>
                                    </p:anim>
                                    <p:anim calcmode="lin" valueType="num">
                                      <p:cBhvr>
                                        <p:cTn id="32" dur="1000" fill="hold"/>
                                        <p:tgtEl>
                                          <p:spTgt spid="107"/>
                                        </p:tgtEl>
                                        <p:attrNameLst>
                                          <p:attrName>ppt_h</p:attrName>
                                        </p:attrNameLst>
                                      </p:cBhvr>
                                      <p:tavLst>
                                        <p:tav tm="0">
                                          <p:val>
                                            <p:fltVal val="0"/>
                                          </p:val>
                                        </p:tav>
                                        <p:tav tm="100000">
                                          <p:val>
                                            <p:strVal val="#ppt_h"/>
                                          </p:val>
                                        </p:tav>
                                      </p:tavLst>
                                    </p:anim>
                                    <p:anim calcmode="lin" valueType="num">
                                      <p:cBhvr>
                                        <p:cTn id="33" dur="1000" fill="hold"/>
                                        <p:tgtEl>
                                          <p:spTgt spid="10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7"/>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3000"/>
                            </p:stCondLst>
                            <p:childTnLst>
                              <p:par>
                                <p:cTn id="36" presetID="23" presetClass="entr" presetSubtype="16" fill="hold"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anim calcmode="lin" valueType="num">
                                      <p:cBhvr>
                                        <p:cTn id="43" dur="500" fill="hold"/>
                                        <p:tgtEl>
                                          <p:spTgt spid="64"/>
                                        </p:tgtEl>
                                        <p:attrNameLst>
                                          <p:attrName>ppt_x</p:attrName>
                                        </p:attrNameLst>
                                      </p:cBhvr>
                                      <p:tavLst>
                                        <p:tav tm="0">
                                          <p:val>
                                            <p:strVal val="#ppt_x"/>
                                          </p:val>
                                        </p:tav>
                                        <p:tav tm="100000">
                                          <p:val>
                                            <p:strVal val="#ppt_x"/>
                                          </p:val>
                                        </p:tav>
                                      </p:tavLst>
                                    </p:anim>
                                    <p:anim calcmode="lin" valueType="num">
                                      <p:cBhvr>
                                        <p:cTn id="44" dur="50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14" presetClass="entr" presetSubtype="10"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randombar(horizontal)">
                                      <p:cBhvr>
                                        <p:cTn id="48" dur="500"/>
                                        <p:tgtEl>
                                          <p:spTgt spid="6"/>
                                        </p:tgtEl>
                                      </p:cBhvr>
                                    </p:animEffect>
                                  </p:childTnLst>
                                </p:cTn>
                              </p:par>
                            </p:childTnLst>
                          </p:cTn>
                        </p:par>
                        <p:par>
                          <p:cTn id="49" fill="hold">
                            <p:stCondLst>
                              <p:cond delay="4000"/>
                            </p:stCondLst>
                            <p:childTnLst>
                              <p:par>
                                <p:cTn id="50" presetID="15"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 calcmode="lin" valueType="num">
                                      <p:cBhvr>
                                        <p:cTn id="52" dur="1000" fill="hold"/>
                                        <p:tgtEl>
                                          <p:spTgt spid="110"/>
                                        </p:tgtEl>
                                        <p:attrNameLst>
                                          <p:attrName>ppt_w</p:attrName>
                                        </p:attrNameLst>
                                      </p:cBhvr>
                                      <p:tavLst>
                                        <p:tav tm="0">
                                          <p:val>
                                            <p:fltVal val="0"/>
                                          </p:val>
                                        </p:tav>
                                        <p:tav tm="100000">
                                          <p:val>
                                            <p:strVal val="#ppt_w"/>
                                          </p:val>
                                        </p:tav>
                                      </p:tavLst>
                                    </p:anim>
                                    <p:anim calcmode="lin" valueType="num">
                                      <p:cBhvr>
                                        <p:cTn id="53" dur="1000" fill="hold"/>
                                        <p:tgtEl>
                                          <p:spTgt spid="110"/>
                                        </p:tgtEl>
                                        <p:attrNameLst>
                                          <p:attrName>ppt_h</p:attrName>
                                        </p:attrNameLst>
                                      </p:cBhvr>
                                      <p:tavLst>
                                        <p:tav tm="0">
                                          <p:val>
                                            <p:fltVal val="0"/>
                                          </p:val>
                                        </p:tav>
                                        <p:tav tm="100000">
                                          <p:val>
                                            <p:strVal val="#ppt_h"/>
                                          </p:val>
                                        </p:tav>
                                      </p:tavLst>
                                    </p:anim>
                                    <p:anim calcmode="lin" valueType="num">
                                      <p:cBhvr>
                                        <p:cTn id="54" dur="1000" fill="hold"/>
                                        <p:tgtEl>
                                          <p:spTgt spid="110"/>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110"/>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5000"/>
                            </p:stCondLst>
                            <p:childTnLst>
                              <p:par>
                                <p:cTn id="57" presetID="23" presetClass="entr" presetSubtype="16" fill="hold"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fltVal val="0"/>
                                          </p:val>
                                        </p:tav>
                                        <p:tav tm="100000">
                                          <p:val>
                                            <p:strVal val="#ppt_w"/>
                                          </p:val>
                                        </p:tav>
                                      </p:tavLst>
                                    </p:anim>
                                    <p:anim calcmode="lin" valueType="num">
                                      <p:cBhvr>
                                        <p:cTn id="60" dur="500" fill="hold"/>
                                        <p:tgtEl>
                                          <p:spTgt spid="72"/>
                                        </p:tgtEl>
                                        <p:attrNameLst>
                                          <p:attrName>ppt_h</p:attrName>
                                        </p:attrNameLst>
                                      </p:cBhvr>
                                      <p:tavLst>
                                        <p:tav tm="0">
                                          <p:val>
                                            <p:fltVal val="0"/>
                                          </p:val>
                                        </p:tav>
                                        <p:tav tm="100000">
                                          <p:val>
                                            <p:strVal val="#ppt_h"/>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anim calcmode="lin" valueType="num">
                                      <p:cBhvr>
                                        <p:cTn id="64" dur="500" fill="hold"/>
                                        <p:tgtEl>
                                          <p:spTgt spid="70"/>
                                        </p:tgtEl>
                                        <p:attrNameLst>
                                          <p:attrName>ppt_x</p:attrName>
                                        </p:attrNameLst>
                                      </p:cBhvr>
                                      <p:tavLst>
                                        <p:tav tm="0">
                                          <p:val>
                                            <p:strVal val="#ppt_x"/>
                                          </p:val>
                                        </p:tav>
                                        <p:tav tm="100000">
                                          <p:val>
                                            <p:strVal val="#ppt_x"/>
                                          </p:val>
                                        </p:tav>
                                      </p:tavLst>
                                    </p:anim>
                                    <p:anim calcmode="lin" valueType="num">
                                      <p:cBhvr>
                                        <p:cTn id="65" dur="500" fill="hold"/>
                                        <p:tgtEl>
                                          <p:spTgt spid="70"/>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14" presetClass="entr" presetSubtype="1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randombar(horizontal)">
                                      <p:cBhvr>
                                        <p:cTn id="69" dur="500"/>
                                        <p:tgtEl>
                                          <p:spTgt spid="7"/>
                                        </p:tgtEl>
                                      </p:cBhvr>
                                    </p:animEffect>
                                  </p:childTnLst>
                                </p:cTn>
                              </p:par>
                            </p:childTnLst>
                          </p:cTn>
                        </p:par>
                        <p:par>
                          <p:cTn id="70" fill="hold">
                            <p:stCondLst>
                              <p:cond delay="6000"/>
                            </p:stCondLst>
                            <p:childTnLst>
                              <p:par>
                                <p:cTn id="71" presetID="15" presetClass="entr" presetSubtype="0" fill="hold" nodeType="afterEffect">
                                  <p:stCondLst>
                                    <p:cond delay="0"/>
                                  </p:stCondLst>
                                  <p:childTnLst>
                                    <p:set>
                                      <p:cBhvr>
                                        <p:cTn id="72" dur="1" fill="hold">
                                          <p:stCondLst>
                                            <p:cond delay="0"/>
                                          </p:stCondLst>
                                        </p:cTn>
                                        <p:tgtEl>
                                          <p:spTgt spid="109"/>
                                        </p:tgtEl>
                                        <p:attrNameLst>
                                          <p:attrName>style.visibility</p:attrName>
                                        </p:attrNameLst>
                                      </p:cBhvr>
                                      <p:to>
                                        <p:strVal val="visible"/>
                                      </p:to>
                                    </p:set>
                                    <p:anim calcmode="lin" valueType="num">
                                      <p:cBhvr>
                                        <p:cTn id="73" dur="1000" fill="hold"/>
                                        <p:tgtEl>
                                          <p:spTgt spid="109"/>
                                        </p:tgtEl>
                                        <p:attrNameLst>
                                          <p:attrName>ppt_w</p:attrName>
                                        </p:attrNameLst>
                                      </p:cBhvr>
                                      <p:tavLst>
                                        <p:tav tm="0">
                                          <p:val>
                                            <p:fltVal val="0"/>
                                          </p:val>
                                        </p:tav>
                                        <p:tav tm="100000">
                                          <p:val>
                                            <p:strVal val="#ppt_w"/>
                                          </p:val>
                                        </p:tav>
                                      </p:tavLst>
                                    </p:anim>
                                    <p:anim calcmode="lin" valueType="num">
                                      <p:cBhvr>
                                        <p:cTn id="74" dur="1000" fill="hold"/>
                                        <p:tgtEl>
                                          <p:spTgt spid="109"/>
                                        </p:tgtEl>
                                        <p:attrNameLst>
                                          <p:attrName>ppt_h</p:attrName>
                                        </p:attrNameLst>
                                      </p:cBhvr>
                                      <p:tavLst>
                                        <p:tav tm="0">
                                          <p:val>
                                            <p:fltVal val="0"/>
                                          </p:val>
                                        </p:tav>
                                        <p:tav tm="100000">
                                          <p:val>
                                            <p:strVal val="#ppt_h"/>
                                          </p:val>
                                        </p:tav>
                                      </p:tavLst>
                                    </p:anim>
                                    <p:anim calcmode="lin" valueType="num">
                                      <p:cBhvr>
                                        <p:cTn id="75" dur="1000" fill="hold"/>
                                        <p:tgtEl>
                                          <p:spTgt spid="109"/>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109"/>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7000"/>
                            </p:stCondLst>
                            <p:childTnLst>
                              <p:par>
                                <p:cTn id="78" presetID="23" presetClass="entr" presetSubtype="16" fill="hold" nodeType="afterEffect">
                                  <p:stCondLst>
                                    <p:cond delay="0"/>
                                  </p:stCondLst>
                                  <p:childTnLst>
                                    <p:set>
                                      <p:cBhvr>
                                        <p:cTn id="79" dur="1" fill="hold">
                                          <p:stCondLst>
                                            <p:cond delay="0"/>
                                          </p:stCondLst>
                                        </p:cTn>
                                        <p:tgtEl>
                                          <p:spTgt spid="78"/>
                                        </p:tgtEl>
                                        <p:attrNameLst>
                                          <p:attrName>style.visibility</p:attrName>
                                        </p:attrNameLst>
                                      </p:cBhvr>
                                      <p:to>
                                        <p:strVal val="visible"/>
                                      </p:to>
                                    </p:set>
                                    <p:anim calcmode="lin" valueType="num">
                                      <p:cBhvr>
                                        <p:cTn id="80" dur="500" fill="hold"/>
                                        <p:tgtEl>
                                          <p:spTgt spid="78"/>
                                        </p:tgtEl>
                                        <p:attrNameLst>
                                          <p:attrName>ppt_w</p:attrName>
                                        </p:attrNameLst>
                                      </p:cBhvr>
                                      <p:tavLst>
                                        <p:tav tm="0">
                                          <p:val>
                                            <p:fltVal val="0"/>
                                          </p:val>
                                        </p:tav>
                                        <p:tav tm="100000">
                                          <p:val>
                                            <p:strVal val="#ppt_w"/>
                                          </p:val>
                                        </p:tav>
                                      </p:tavLst>
                                    </p:anim>
                                    <p:anim calcmode="lin" valueType="num">
                                      <p:cBhvr>
                                        <p:cTn id="81" dur="500" fill="hold"/>
                                        <p:tgtEl>
                                          <p:spTgt spid="78"/>
                                        </p:tgtEl>
                                        <p:attrNameLst>
                                          <p:attrName>ppt_h</p:attrName>
                                        </p:attrNameLst>
                                      </p:cBhvr>
                                      <p:tavLst>
                                        <p:tav tm="0">
                                          <p:val>
                                            <p:fltVal val="0"/>
                                          </p:val>
                                        </p:tav>
                                        <p:tav tm="100000">
                                          <p:val>
                                            <p:strVal val="#ppt_h"/>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76"/>
                                        </p:tgtEl>
                                        <p:attrNameLst>
                                          <p:attrName>style.visibility</p:attrName>
                                        </p:attrNameLst>
                                      </p:cBhvr>
                                      <p:to>
                                        <p:strVal val="visible"/>
                                      </p:to>
                                    </p:set>
                                    <p:animEffect transition="in" filter="fade">
                                      <p:cBhvr>
                                        <p:cTn id="84" dur="500"/>
                                        <p:tgtEl>
                                          <p:spTgt spid="76"/>
                                        </p:tgtEl>
                                      </p:cBhvr>
                                    </p:animEffect>
                                    <p:anim calcmode="lin" valueType="num">
                                      <p:cBhvr>
                                        <p:cTn id="85" dur="500" fill="hold"/>
                                        <p:tgtEl>
                                          <p:spTgt spid="76"/>
                                        </p:tgtEl>
                                        <p:attrNameLst>
                                          <p:attrName>ppt_x</p:attrName>
                                        </p:attrNameLst>
                                      </p:cBhvr>
                                      <p:tavLst>
                                        <p:tav tm="0">
                                          <p:val>
                                            <p:strVal val="#ppt_x"/>
                                          </p:val>
                                        </p:tav>
                                        <p:tav tm="100000">
                                          <p:val>
                                            <p:strVal val="#ppt_x"/>
                                          </p:val>
                                        </p:tav>
                                      </p:tavLst>
                                    </p:anim>
                                    <p:anim calcmode="lin" valueType="num">
                                      <p:cBhvr>
                                        <p:cTn id="86" dur="500" fill="hold"/>
                                        <p:tgtEl>
                                          <p:spTgt spid="76"/>
                                        </p:tgtEl>
                                        <p:attrNameLst>
                                          <p:attrName>ppt_y</p:attrName>
                                        </p:attrNameLst>
                                      </p:cBhvr>
                                      <p:tavLst>
                                        <p:tav tm="0">
                                          <p:val>
                                            <p:strVal val="#ppt_y+.1"/>
                                          </p:val>
                                        </p:tav>
                                        <p:tav tm="100000">
                                          <p:val>
                                            <p:strVal val="#ppt_y"/>
                                          </p:val>
                                        </p:tav>
                                      </p:tavLst>
                                    </p:anim>
                                  </p:childTnLst>
                                </p:cTn>
                              </p:par>
                            </p:childTnLst>
                          </p:cTn>
                        </p:par>
                        <p:par>
                          <p:cTn id="87" fill="hold">
                            <p:stCondLst>
                              <p:cond delay="7500"/>
                            </p:stCondLst>
                            <p:childTnLst>
                              <p:par>
                                <p:cTn id="88" presetID="14" presetClass="entr" presetSubtype="10" fill="hold"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randombar(horizontal)">
                                      <p:cBhvr>
                                        <p:cTn id="90" dur="500"/>
                                        <p:tgtEl>
                                          <p:spTgt spid="8"/>
                                        </p:tgtEl>
                                      </p:cBhvr>
                                    </p:animEffect>
                                  </p:childTnLst>
                                </p:cTn>
                              </p:par>
                            </p:childTnLst>
                          </p:cTn>
                        </p:par>
                        <p:par>
                          <p:cTn id="91" fill="hold">
                            <p:stCondLst>
                              <p:cond delay="8000"/>
                            </p:stCondLst>
                            <p:childTnLst>
                              <p:par>
                                <p:cTn id="92" presetID="15" presetClass="entr" presetSubtype="0" fill="hold" nodeType="afterEffect">
                                  <p:stCondLst>
                                    <p:cond delay="0"/>
                                  </p:stCondLst>
                                  <p:childTnLst>
                                    <p:set>
                                      <p:cBhvr>
                                        <p:cTn id="93" dur="1" fill="hold">
                                          <p:stCondLst>
                                            <p:cond delay="0"/>
                                          </p:stCondLst>
                                        </p:cTn>
                                        <p:tgtEl>
                                          <p:spTgt spid="111"/>
                                        </p:tgtEl>
                                        <p:attrNameLst>
                                          <p:attrName>style.visibility</p:attrName>
                                        </p:attrNameLst>
                                      </p:cBhvr>
                                      <p:to>
                                        <p:strVal val="visible"/>
                                      </p:to>
                                    </p:set>
                                    <p:anim calcmode="lin" valueType="num">
                                      <p:cBhvr>
                                        <p:cTn id="94" dur="1000" fill="hold"/>
                                        <p:tgtEl>
                                          <p:spTgt spid="111"/>
                                        </p:tgtEl>
                                        <p:attrNameLst>
                                          <p:attrName>ppt_w</p:attrName>
                                        </p:attrNameLst>
                                      </p:cBhvr>
                                      <p:tavLst>
                                        <p:tav tm="0">
                                          <p:val>
                                            <p:fltVal val="0"/>
                                          </p:val>
                                        </p:tav>
                                        <p:tav tm="100000">
                                          <p:val>
                                            <p:strVal val="#ppt_w"/>
                                          </p:val>
                                        </p:tav>
                                      </p:tavLst>
                                    </p:anim>
                                    <p:anim calcmode="lin" valueType="num">
                                      <p:cBhvr>
                                        <p:cTn id="95" dur="1000" fill="hold"/>
                                        <p:tgtEl>
                                          <p:spTgt spid="111"/>
                                        </p:tgtEl>
                                        <p:attrNameLst>
                                          <p:attrName>ppt_h</p:attrName>
                                        </p:attrNameLst>
                                      </p:cBhvr>
                                      <p:tavLst>
                                        <p:tav tm="0">
                                          <p:val>
                                            <p:fltVal val="0"/>
                                          </p:val>
                                        </p:tav>
                                        <p:tav tm="100000">
                                          <p:val>
                                            <p:strVal val="#ppt_h"/>
                                          </p:val>
                                        </p:tav>
                                      </p:tavLst>
                                    </p:anim>
                                    <p:anim calcmode="lin" valueType="num">
                                      <p:cBhvr>
                                        <p:cTn id="96" dur="1000" fill="hold"/>
                                        <p:tgtEl>
                                          <p:spTgt spid="111"/>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1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0" grpId="0" animBg="1"/>
      <p:bldP spid="64" grpId="0" animBg="1"/>
      <p:bldP spid="76" grpId="0" animBg="1"/>
      <p:bldP spid="44" grpId="0"/>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662113" y="1543050"/>
            <a:ext cx="2668587" cy="708025"/>
          </a:xfrm>
          <a:prstGeom prst="rect">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58" name="矩形 30"/>
          <p:cNvSpPr>
            <a:spLocks noChangeArrowheads="1"/>
          </p:cNvSpPr>
          <p:nvPr/>
        </p:nvSpPr>
        <p:spPr bwMode="auto">
          <a:xfrm>
            <a:off x="2117725" y="1643063"/>
            <a:ext cx="21018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3" tIns="19436" rIns="38873" bIns="19436">
            <a:spAutoFit/>
          </a:bodyPr>
          <a:lstStyle/>
          <a:p>
            <a:pP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grpSp>
        <p:nvGrpSpPr>
          <p:cNvPr id="39" name="组合 38"/>
          <p:cNvGrpSpPr/>
          <p:nvPr/>
        </p:nvGrpSpPr>
        <p:grpSpPr>
          <a:xfrm>
            <a:off x="902800" y="1353615"/>
            <a:ext cx="1137715" cy="1004289"/>
            <a:chOff x="4532579" y="1534257"/>
            <a:chExt cx="1761690" cy="1555290"/>
          </a:xfrm>
          <a:solidFill>
            <a:srgbClr val="00B0F0"/>
          </a:solidFill>
        </p:grpSpPr>
        <p:sp>
          <p:nvSpPr>
            <p:cNvPr id="40"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42" name="Freeform 6"/>
            <p:cNvSpPr/>
            <p:nvPr/>
          </p:nvSpPr>
          <p:spPr bwMode="auto">
            <a:xfrm>
              <a:off x="4848538" y="1813198"/>
              <a:ext cx="1129772" cy="99740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b="1" noProof="1">
                  <a:solidFill>
                    <a:schemeClr val="bg1"/>
                  </a:solidFill>
                  <a:latin typeface="造字工房悦黑（非商用）常规体" pitchFamily="2" charset="-122"/>
                  <a:ea typeface="造字工房悦黑（非商用）常规体" pitchFamily="2" charset="-122"/>
                </a:rPr>
                <a:t>01</a:t>
              </a:r>
              <a:endParaRPr lang="zh-CN" altLang="en-US" sz="2400" b="1" noProof="1">
                <a:solidFill>
                  <a:schemeClr val="bg1"/>
                </a:solidFill>
                <a:latin typeface="造字工房悦黑（非商用）常规体" pitchFamily="2" charset="-122"/>
                <a:ea typeface="造字工房悦黑（非商用）常规体" pitchFamily="2" charset="-122"/>
              </a:endParaRPr>
            </a:p>
          </p:txBody>
        </p:sp>
      </p:grpSp>
      <p:sp>
        <p:nvSpPr>
          <p:cNvPr id="87" name="矩形 86"/>
          <p:cNvSpPr/>
          <p:nvPr/>
        </p:nvSpPr>
        <p:spPr>
          <a:xfrm>
            <a:off x="5513388" y="1543050"/>
            <a:ext cx="2668587" cy="708025"/>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88" name="矩形 30"/>
          <p:cNvSpPr>
            <a:spLocks noChangeArrowheads="1"/>
          </p:cNvSpPr>
          <p:nvPr/>
        </p:nvSpPr>
        <p:spPr bwMode="auto">
          <a:xfrm>
            <a:off x="5967413" y="1643063"/>
            <a:ext cx="210343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3" tIns="19436" rIns="38873" bIns="19436">
            <a:spAutoFit/>
          </a:bodyPr>
          <a:lstStyle/>
          <a:p>
            <a:pP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grpSp>
        <p:nvGrpSpPr>
          <p:cNvPr id="89" name="组合 88"/>
          <p:cNvGrpSpPr/>
          <p:nvPr/>
        </p:nvGrpSpPr>
        <p:grpSpPr bwMode="auto">
          <a:xfrm>
            <a:off x="4752975" y="1354138"/>
            <a:ext cx="1138238" cy="1003300"/>
            <a:chOff x="4532579" y="1534257"/>
            <a:chExt cx="1761690" cy="1555290"/>
          </a:xfrm>
        </p:grpSpPr>
        <p:sp>
          <p:nvSpPr>
            <p:cNvPr id="90"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92" name="Freeform 6"/>
            <p:cNvSpPr/>
            <p:nvPr/>
          </p:nvSpPr>
          <p:spPr bwMode="auto">
            <a:xfrm>
              <a:off x="4849536" y="1812338"/>
              <a:ext cx="1127775" cy="99912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b="1">
                  <a:solidFill>
                    <a:schemeClr val="bg1"/>
                  </a:solidFill>
                  <a:latin typeface="造字工房悦黑（非商用）常规体" charset="0"/>
                  <a:ea typeface="造字工房悦黑（非商用）常规体" charset="0"/>
                </a:rPr>
                <a:t>02</a:t>
              </a:r>
              <a:endParaRPr lang="zh-CN" altLang="en-US" sz="2400" b="1">
                <a:solidFill>
                  <a:schemeClr val="bg1"/>
                </a:solidFill>
                <a:latin typeface="造字工房悦黑（非商用）常规体" charset="0"/>
                <a:ea typeface="造字工房悦黑（非商用）常规体" charset="0"/>
              </a:endParaRPr>
            </a:p>
          </p:txBody>
        </p:sp>
      </p:grpSp>
      <p:sp>
        <p:nvSpPr>
          <p:cNvPr id="93" name="矩形 92"/>
          <p:cNvSpPr/>
          <p:nvPr/>
        </p:nvSpPr>
        <p:spPr>
          <a:xfrm>
            <a:off x="1662113" y="3214688"/>
            <a:ext cx="2668587" cy="708025"/>
          </a:xfrm>
          <a:prstGeom prst="rect">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94" name="矩形 30"/>
          <p:cNvSpPr>
            <a:spLocks noChangeArrowheads="1"/>
          </p:cNvSpPr>
          <p:nvPr/>
        </p:nvSpPr>
        <p:spPr bwMode="auto">
          <a:xfrm>
            <a:off x="2117725" y="3314700"/>
            <a:ext cx="21018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3" tIns="19436" rIns="38873" bIns="19436">
            <a:spAutoFit/>
          </a:bodyPr>
          <a:lstStyle/>
          <a:p>
            <a:pP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grpSp>
        <p:nvGrpSpPr>
          <p:cNvPr id="95" name="组合 94"/>
          <p:cNvGrpSpPr/>
          <p:nvPr/>
        </p:nvGrpSpPr>
        <p:grpSpPr bwMode="auto">
          <a:xfrm>
            <a:off x="903288" y="3025775"/>
            <a:ext cx="1136650" cy="1004888"/>
            <a:chOff x="4532579" y="1534257"/>
            <a:chExt cx="1761690" cy="1555290"/>
          </a:xfrm>
        </p:grpSpPr>
        <p:sp>
          <p:nvSpPr>
            <p:cNvPr id="96"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98" name="Freeform 6"/>
            <p:cNvSpPr/>
            <p:nvPr/>
          </p:nvSpPr>
          <p:spPr bwMode="auto">
            <a:xfrm>
              <a:off x="4847518" y="1814356"/>
              <a:ext cx="1131812" cy="995091"/>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b="1">
                  <a:solidFill>
                    <a:schemeClr val="bg1"/>
                  </a:solidFill>
                  <a:latin typeface="造字工房悦黑（非商用）常规体" charset="0"/>
                  <a:ea typeface="造字工房悦黑（非商用）常规体" charset="0"/>
                </a:rPr>
                <a:t>03</a:t>
              </a:r>
              <a:endParaRPr lang="zh-CN" altLang="en-US" sz="2400" b="1">
                <a:solidFill>
                  <a:schemeClr val="bg1"/>
                </a:solidFill>
                <a:latin typeface="造字工房悦黑（非商用）常规体" charset="0"/>
                <a:ea typeface="造字工房悦黑（非商用）常规体" charset="0"/>
              </a:endParaRPr>
            </a:p>
          </p:txBody>
        </p:sp>
      </p:grpSp>
      <p:sp>
        <p:nvSpPr>
          <p:cNvPr id="99" name="矩形 98"/>
          <p:cNvSpPr/>
          <p:nvPr/>
        </p:nvSpPr>
        <p:spPr>
          <a:xfrm>
            <a:off x="5513388" y="3214688"/>
            <a:ext cx="2668587" cy="708025"/>
          </a:xfrm>
          <a:prstGeom prst="rect">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00" name="矩形 30"/>
          <p:cNvSpPr>
            <a:spLocks noChangeArrowheads="1"/>
          </p:cNvSpPr>
          <p:nvPr/>
        </p:nvSpPr>
        <p:spPr bwMode="auto">
          <a:xfrm>
            <a:off x="5967413" y="3314700"/>
            <a:ext cx="210343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3" tIns="19436" rIns="38873" bIns="19436">
            <a:spAutoFit/>
          </a:bodyPr>
          <a:lstStyle/>
          <a:p>
            <a:pPr>
              <a:lnSpc>
                <a:spcPct val="130000"/>
              </a:lnSpc>
            </a:pPr>
            <a:r>
              <a:rPr lang="zh-CN" altLang="en-US" sz="900">
                <a:solidFill>
                  <a:schemeClr val="bg1"/>
                </a:solidFill>
                <a:latin typeface="造字工房悦黑（非商用）常规体" charset="0"/>
                <a:ea typeface="造字工房悦黑（非商用）常规体" charset="0"/>
              </a:rPr>
              <a:t>您的内容打在这里，或者通过复制您的文本后，在此框中选择粘贴，并选择只保留文字。</a:t>
            </a:r>
            <a:endParaRPr lang="zh-CN" altLang="en-US" sz="900">
              <a:solidFill>
                <a:schemeClr val="bg1"/>
              </a:solidFill>
              <a:latin typeface="造字工房悦黑（非商用）常规体" charset="0"/>
              <a:ea typeface="造字工房悦黑（非商用）常规体" charset="0"/>
            </a:endParaRPr>
          </a:p>
        </p:txBody>
      </p:sp>
      <p:grpSp>
        <p:nvGrpSpPr>
          <p:cNvPr id="101" name="组合 100"/>
          <p:cNvGrpSpPr/>
          <p:nvPr/>
        </p:nvGrpSpPr>
        <p:grpSpPr bwMode="auto">
          <a:xfrm>
            <a:off x="4752975" y="3025775"/>
            <a:ext cx="1138238" cy="1004888"/>
            <a:chOff x="4532579" y="1534257"/>
            <a:chExt cx="1761690" cy="1555290"/>
          </a:xfrm>
        </p:grpSpPr>
        <p:sp>
          <p:nvSpPr>
            <p:cNvPr id="102" name="Freeform 6"/>
            <p:cNvSpPr/>
            <p:nvPr/>
          </p:nvSpPr>
          <p:spPr bwMode="auto">
            <a:xfrm>
              <a:off x="4532579" y="1534257"/>
              <a:ext cx="1761690" cy="15552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04" name="Freeform 6"/>
            <p:cNvSpPr/>
            <p:nvPr/>
          </p:nvSpPr>
          <p:spPr bwMode="auto">
            <a:xfrm>
              <a:off x="4849536" y="1814356"/>
              <a:ext cx="1127775" cy="995091"/>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noFill/>
            <a:ln>
              <a:noFill/>
            </a:ln>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b="1">
                  <a:solidFill>
                    <a:schemeClr val="bg1"/>
                  </a:solidFill>
                  <a:latin typeface="造字工房悦黑（非商用）常规体" charset="0"/>
                  <a:ea typeface="造字工房悦黑（非商用）常规体" charset="0"/>
                </a:rPr>
                <a:t>04</a:t>
              </a:r>
              <a:endParaRPr lang="zh-CN" altLang="en-US" sz="2400" b="1">
                <a:solidFill>
                  <a:schemeClr val="bg1"/>
                </a:solidFill>
                <a:latin typeface="造字工房悦黑（非商用）常规体" charset="0"/>
                <a:ea typeface="造字工房悦黑（非商用）常规体" charset="0"/>
              </a:endParaRPr>
            </a:p>
          </p:txBody>
        </p:sp>
      </p:grpSp>
      <p:sp>
        <p:nvSpPr>
          <p:cNvPr id="32" name="TextBox 31"/>
          <p:cNvSpPr txBox="1">
            <a:spLocks noChangeArrowheads="1"/>
          </p:cNvSpPr>
          <p:nvPr/>
        </p:nvSpPr>
        <p:spPr bwMode="auto">
          <a:xfrm>
            <a:off x="588963" y="425450"/>
            <a:ext cx="180816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800" b="1">
                <a:solidFill>
                  <a:srgbClr val="5A6269"/>
                </a:solidFill>
                <a:latin typeface="造字工房悦黑（非商用）常规体" charset="0"/>
                <a:ea typeface="造字工房悦黑（非商用）常规体" charset="0"/>
              </a:rPr>
              <a:t>未完成项目</a:t>
            </a:r>
            <a:endParaRPr lang="zh-CN" altLang="en-US" sz="1800" b="1">
              <a:solidFill>
                <a:srgbClr val="5A6269"/>
              </a:solidFill>
              <a:latin typeface="造字工房悦黑（非商用）常规体" charset="0"/>
              <a:ea typeface="造字工房悦黑（非商用）常规体" charset="0"/>
            </a:endParaRPr>
          </a:p>
        </p:txBody>
      </p:sp>
      <p:sp>
        <p:nvSpPr>
          <p:cNvPr id="33" name="任意多边形 3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strVal val="#ppt_w"/>
                                          </p:val>
                                        </p:tav>
                                        <p:tav tm="100000">
                                          <p:val>
                                            <p:strVal val="#ppt_w"/>
                                          </p:val>
                                        </p:tav>
                                      </p:tavLst>
                                    </p:anim>
                                    <p:anim calcmode="lin" valueType="num">
                                      <p:cBhvr>
                                        <p:cTn id="13" dur="500" fill="hold"/>
                                        <p:tgtEl>
                                          <p:spTgt spid="32"/>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ppt_x</p:attrName>
                                        </p:attrNameLst>
                                      </p:cBhvr>
                                      <p:tavLst>
                                        <p:tav tm="0">
                                          <p:val>
                                            <p:strVal val="0-#ppt_w/2"/>
                                          </p:val>
                                        </p:tav>
                                        <p:tav tm="100000">
                                          <p:val>
                                            <p:strVal val="#ppt_x"/>
                                          </p:val>
                                        </p:tav>
                                      </p:tavLst>
                                    </p:anim>
                                    <p:anim calcmode="lin" valueType="num">
                                      <p:cBhvr>
                                        <p:cTn id="18" dur="10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2" presetClass="entr" presetSubtype="2"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p:tgtEl>
                                          <p:spTgt spid="53"/>
                                        </p:tgtEl>
                                        <p:attrNameLst>
                                          <p:attrName>ppt_x</p:attrName>
                                        </p:attrNameLst>
                                      </p:cBhvr>
                                      <p:tavLst>
                                        <p:tav tm="0">
                                          <p:val>
                                            <p:strVal val="#ppt_x+#ppt_w*1.125000"/>
                                          </p:val>
                                        </p:tav>
                                        <p:tav tm="100000">
                                          <p:val>
                                            <p:strVal val="#ppt_x"/>
                                          </p:val>
                                        </p:tav>
                                      </p:tavLst>
                                    </p:anim>
                                    <p:animEffect transition="in" filter="wipe(left)">
                                      <p:cBhvr>
                                        <p:cTn id="23" dur="500"/>
                                        <p:tgtEl>
                                          <p:spTgt spid="5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p:tgtEl>
                                          <p:spTgt spid="58"/>
                                        </p:tgtEl>
                                        <p:attrNameLst>
                                          <p:attrName>ppt_x</p:attrName>
                                        </p:attrNameLst>
                                      </p:cBhvr>
                                      <p:tavLst>
                                        <p:tav tm="0">
                                          <p:val>
                                            <p:strVal val="#ppt_x+#ppt_w*1.125000"/>
                                          </p:val>
                                        </p:tav>
                                        <p:tav tm="100000">
                                          <p:val>
                                            <p:strVal val="#ppt_x"/>
                                          </p:val>
                                        </p:tav>
                                      </p:tavLst>
                                    </p:anim>
                                    <p:animEffect transition="in" filter="wipe(left)">
                                      <p:cBhvr>
                                        <p:cTn id="27" dur="500"/>
                                        <p:tgtEl>
                                          <p:spTgt spid="58"/>
                                        </p:tgtEl>
                                      </p:cBhvr>
                                    </p:animEffect>
                                  </p:childTnLst>
                                </p:cTn>
                              </p:par>
                            </p:childTnLst>
                          </p:cTn>
                        </p:par>
                        <p:par>
                          <p:cTn id="28" fill="hold">
                            <p:stCondLst>
                              <p:cond delay="2500"/>
                            </p:stCondLst>
                            <p:childTnLst>
                              <p:par>
                                <p:cTn id="29" presetID="2" presetClass="entr" presetSubtype="8" decel="100000" fill="hold" nodeType="after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ppt_x</p:attrName>
                                        </p:attrNameLst>
                                      </p:cBhvr>
                                      <p:tavLst>
                                        <p:tav tm="0">
                                          <p:val>
                                            <p:strVal val="0-#ppt_w/2"/>
                                          </p:val>
                                        </p:tav>
                                        <p:tav tm="100000">
                                          <p:val>
                                            <p:strVal val="#ppt_x"/>
                                          </p:val>
                                        </p:tav>
                                      </p:tavLst>
                                    </p:anim>
                                    <p:anim calcmode="lin" valueType="num">
                                      <p:cBhvr>
                                        <p:cTn id="32" dur="1000" fill="hold"/>
                                        <p:tgtEl>
                                          <p:spTgt spid="89"/>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2" presetClass="entr" presetSubtype="2" fill="hold" grpId="0" nodeType="afterEffect">
                                  <p:stCondLst>
                                    <p:cond delay="0"/>
                                  </p:stCondLst>
                                  <p:childTnLst>
                                    <p:set>
                                      <p:cBhvr>
                                        <p:cTn id="35" dur="1" fill="hold">
                                          <p:stCondLst>
                                            <p:cond delay="0"/>
                                          </p:stCondLst>
                                        </p:cTn>
                                        <p:tgtEl>
                                          <p:spTgt spid="87"/>
                                        </p:tgtEl>
                                        <p:attrNameLst>
                                          <p:attrName>style.visibility</p:attrName>
                                        </p:attrNameLst>
                                      </p:cBhvr>
                                      <p:to>
                                        <p:strVal val="visible"/>
                                      </p:to>
                                    </p:set>
                                    <p:anim calcmode="lin" valueType="num">
                                      <p:cBhvr>
                                        <p:cTn id="36" dur="500"/>
                                        <p:tgtEl>
                                          <p:spTgt spid="87"/>
                                        </p:tgtEl>
                                        <p:attrNameLst>
                                          <p:attrName>ppt_x</p:attrName>
                                        </p:attrNameLst>
                                      </p:cBhvr>
                                      <p:tavLst>
                                        <p:tav tm="0">
                                          <p:val>
                                            <p:strVal val="#ppt_x+#ppt_w*1.125000"/>
                                          </p:val>
                                        </p:tav>
                                        <p:tav tm="100000">
                                          <p:val>
                                            <p:strVal val="#ppt_x"/>
                                          </p:val>
                                        </p:tav>
                                      </p:tavLst>
                                    </p:anim>
                                    <p:animEffect transition="in" filter="wipe(left)">
                                      <p:cBhvr>
                                        <p:cTn id="37" dur="500"/>
                                        <p:tgtEl>
                                          <p:spTgt spid="87"/>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p:cTn id="40" dur="500"/>
                                        <p:tgtEl>
                                          <p:spTgt spid="88"/>
                                        </p:tgtEl>
                                        <p:attrNameLst>
                                          <p:attrName>ppt_x</p:attrName>
                                        </p:attrNameLst>
                                      </p:cBhvr>
                                      <p:tavLst>
                                        <p:tav tm="0">
                                          <p:val>
                                            <p:strVal val="#ppt_x+#ppt_w*1.125000"/>
                                          </p:val>
                                        </p:tav>
                                        <p:tav tm="100000">
                                          <p:val>
                                            <p:strVal val="#ppt_x"/>
                                          </p:val>
                                        </p:tav>
                                      </p:tavLst>
                                    </p:anim>
                                    <p:animEffect transition="in" filter="wipe(left)">
                                      <p:cBhvr>
                                        <p:cTn id="41" dur="500"/>
                                        <p:tgtEl>
                                          <p:spTgt spid="88"/>
                                        </p:tgtEl>
                                      </p:cBhvr>
                                    </p:animEffect>
                                  </p:childTnLst>
                                </p:cTn>
                              </p:par>
                            </p:childTnLst>
                          </p:cTn>
                        </p:par>
                        <p:par>
                          <p:cTn id="42" fill="hold">
                            <p:stCondLst>
                              <p:cond delay="4000"/>
                            </p:stCondLst>
                            <p:childTnLst>
                              <p:par>
                                <p:cTn id="43" presetID="2" presetClass="entr" presetSubtype="8" decel="100000" fill="hold" nodeType="afterEffect">
                                  <p:stCondLst>
                                    <p:cond delay="0"/>
                                  </p:stCondLst>
                                  <p:childTnLst>
                                    <p:set>
                                      <p:cBhvr>
                                        <p:cTn id="44" dur="1" fill="hold">
                                          <p:stCondLst>
                                            <p:cond delay="0"/>
                                          </p:stCondLst>
                                        </p:cTn>
                                        <p:tgtEl>
                                          <p:spTgt spid="95"/>
                                        </p:tgtEl>
                                        <p:attrNameLst>
                                          <p:attrName>style.visibility</p:attrName>
                                        </p:attrNameLst>
                                      </p:cBhvr>
                                      <p:to>
                                        <p:strVal val="visible"/>
                                      </p:to>
                                    </p:set>
                                    <p:anim calcmode="lin" valueType="num">
                                      <p:cBhvr>
                                        <p:cTn id="45" dur="1000" fill="hold"/>
                                        <p:tgtEl>
                                          <p:spTgt spid="95"/>
                                        </p:tgtEl>
                                        <p:attrNameLst>
                                          <p:attrName>ppt_x</p:attrName>
                                        </p:attrNameLst>
                                      </p:cBhvr>
                                      <p:tavLst>
                                        <p:tav tm="0">
                                          <p:val>
                                            <p:strVal val="0-#ppt_w/2"/>
                                          </p:val>
                                        </p:tav>
                                        <p:tav tm="100000">
                                          <p:val>
                                            <p:strVal val="#ppt_x"/>
                                          </p:val>
                                        </p:tav>
                                      </p:tavLst>
                                    </p:anim>
                                    <p:anim calcmode="lin" valueType="num">
                                      <p:cBhvr>
                                        <p:cTn id="46" dur="1000" fill="hold"/>
                                        <p:tgtEl>
                                          <p:spTgt spid="95"/>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12" presetClass="entr" presetSubtype="2" fill="hold" grpId="0" nodeType="after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p:cTn id="50" dur="500"/>
                                        <p:tgtEl>
                                          <p:spTgt spid="93"/>
                                        </p:tgtEl>
                                        <p:attrNameLst>
                                          <p:attrName>ppt_x</p:attrName>
                                        </p:attrNameLst>
                                      </p:cBhvr>
                                      <p:tavLst>
                                        <p:tav tm="0">
                                          <p:val>
                                            <p:strVal val="#ppt_x+#ppt_w*1.125000"/>
                                          </p:val>
                                        </p:tav>
                                        <p:tav tm="100000">
                                          <p:val>
                                            <p:strVal val="#ppt_x"/>
                                          </p:val>
                                        </p:tav>
                                      </p:tavLst>
                                    </p:anim>
                                    <p:animEffect transition="in" filter="wipe(left)">
                                      <p:cBhvr>
                                        <p:cTn id="51" dur="500"/>
                                        <p:tgtEl>
                                          <p:spTgt spid="93"/>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94"/>
                                        </p:tgtEl>
                                        <p:attrNameLst>
                                          <p:attrName>style.visibility</p:attrName>
                                        </p:attrNameLst>
                                      </p:cBhvr>
                                      <p:to>
                                        <p:strVal val="visible"/>
                                      </p:to>
                                    </p:set>
                                    <p:anim calcmode="lin" valueType="num">
                                      <p:cBhvr>
                                        <p:cTn id="54" dur="500"/>
                                        <p:tgtEl>
                                          <p:spTgt spid="94"/>
                                        </p:tgtEl>
                                        <p:attrNameLst>
                                          <p:attrName>ppt_x</p:attrName>
                                        </p:attrNameLst>
                                      </p:cBhvr>
                                      <p:tavLst>
                                        <p:tav tm="0">
                                          <p:val>
                                            <p:strVal val="#ppt_x+#ppt_w*1.125000"/>
                                          </p:val>
                                        </p:tav>
                                        <p:tav tm="100000">
                                          <p:val>
                                            <p:strVal val="#ppt_x"/>
                                          </p:val>
                                        </p:tav>
                                      </p:tavLst>
                                    </p:anim>
                                    <p:animEffect transition="in" filter="wipe(left)">
                                      <p:cBhvr>
                                        <p:cTn id="55" dur="500"/>
                                        <p:tgtEl>
                                          <p:spTgt spid="94"/>
                                        </p:tgtEl>
                                      </p:cBhvr>
                                    </p:animEffect>
                                  </p:childTnLst>
                                </p:cTn>
                              </p:par>
                            </p:childTnLst>
                          </p:cTn>
                        </p:par>
                        <p:par>
                          <p:cTn id="56" fill="hold">
                            <p:stCondLst>
                              <p:cond delay="5500"/>
                            </p:stCondLst>
                            <p:childTnLst>
                              <p:par>
                                <p:cTn id="57" presetID="2" presetClass="entr" presetSubtype="8" decel="100000" fill="hold" nodeType="afterEffect">
                                  <p:stCondLst>
                                    <p:cond delay="0"/>
                                  </p:stCondLst>
                                  <p:childTnLst>
                                    <p:set>
                                      <p:cBhvr>
                                        <p:cTn id="58" dur="1" fill="hold">
                                          <p:stCondLst>
                                            <p:cond delay="0"/>
                                          </p:stCondLst>
                                        </p:cTn>
                                        <p:tgtEl>
                                          <p:spTgt spid="101"/>
                                        </p:tgtEl>
                                        <p:attrNameLst>
                                          <p:attrName>style.visibility</p:attrName>
                                        </p:attrNameLst>
                                      </p:cBhvr>
                                      <p:to>
                                        <p:strVal val="visible"/>
                                      </p:to>
                                    </p:set>
                                    <p:anim calcmode="lin" valueType="num">
                                      <p:cBhvr>
                                        <p:cTn id="59" dur="1000" fill="hold"/>
                                        <p:tgtEl>
                                          <p:spTgt spid="101"/>
                                        </p:tgtEl>
                                        <p:attrNameLst>
                                          <p:attrName>ppt_x</p:attrName>
                                        </p:attrNameLst>
                                      </p:cBhvr>
                                      <p:tavLst>
                                        <p:tav tm="0">
                                          <p:val>
                                            <p:strVal val="0-#ppt_w/2"/>
                                          </p:val>
                                        </p:tav>
                                        <p:tav tm="100000">
                                          <p:val>
                                            <p:strVal val="#ppt_x"/>
                                          </p:val>
                                        </p:tav>
                                      </p:tavLst>
                                    </p:anim>
                                    <p:anim calcmode="lin" valueType="num">
                                      <p:cBhvr>
                                        <p:cTn id="60" dur="1000" fill="hold"/>
                                        <p:tgtEl>
                                          <p:spTgt spid="10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12" presetClass="entr" presetSubtype="2" fill="hold" grpId="0" nodeType="afterEffect">
                                  <p:stCondLst>
                                    <p:cond delay="0"/>
                                  </p:stCondLst>
                                  <p:childTnLst>
                                    <p:set>
                                      <p:cBhvr>
                                        <p:cTn id="63" dur="1" fill="hold">
                                          <p:stCondLst>
                                            <p:cond delay="0"/>
                                          </p:stCondLst>
                                        </p:cTn>
                                        <p:tgtEl>
                                          <p:spTgt spid="99"/>
                                        </p:tgtEl>
                                        <p:attrNameLst>
                                          <p:attrName>style.visibility</p:attrName>
                                        </p:attrNameLst>
                                      </p:cBhvr>
                                      <p:to>
                                        <p:strVal val="visible"/>
                                      </p:to>
                                    </p:set>
                                    <p:anim calcmode="lin" valueType="num">
                                      <p:cBhvr>
                                        <p:cTn id="64" dur="500"/>
                                        <p:tgtEl>
                                          <p:spTgt spid="99"/>
                                        </p:tgtEl>
                                        <p:attrNameLst>
                                          <p:attrName>ppt_x</p:attrName>
                                        </p:attrNameLst>
                                      </p:cBhvr>
                                      <p:tavLst>
                                        <p:tav tm="0">
                                          <p:val>
                                            <p:strVal val="#ppt_x+#ppt_w*1.125000"/>
                                          </p:val>
                                        </p:tav>
                                        <p:tav tm="100000">
                                          <p:val>
                                            <p:strVal val="#ppt_x"/>
                                          </p:val>
                                        </p:tav>
                                      </p:tavLst>
                                    </p:anim>
                                    <p:animEffect transition="in" filter="wipe(left)">
                                      <p:cBhvr>
                                        <p:cTn id="65" dur="500"/>
                                        <p:tgtEl>
                                          <p:spTgt spid="99"/>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00"/>
                                        </p:tgtEl>
                                        <p:attrNameLst>
                                          <p:attrName>style.visibility</p:attrName>
                                        </p:attrNameLst>
                                      </p:cBhvr>
                                      <p:to>
                                        <p:strVal val="visible"/>
                                      </p:to>
                                    </p:set>
                                    <p:anim calcmode="lin" valueType="num">
                                      <p:cBhvr>
                                        <p:cTn id="68" dur="500"/>
                                        <p:tgtEl>
                                          <p:spTgt spid="100"/>
                                        </p:tgtEl>
                                        <p:attrNameLst>
                                          <p:attrName>ppt_x</p:attrName>
                                        </p:attrNameLst>
                                      </p:cBhvr>
                                      <p:tavLst>
                                        <p:tav tm="0">
                                          <p:val>
                                            <p:strVal val="#ppt_x+#ppt_w*1.125000"/>
                                          </p:val>
                                        </p:tav>
                                        <p:tav tm="100000">
                                          <p:val>
                                            <p:strVal val="#ppt_x"/>
                                          </p:val>
                                        </p:tav>
                                      </p:tavLst>
                                    </p:anim>
                                    <p:animEffect transition="in" filter="wipe(left)">
                                      <p:cBhvr>
                                        <p:cTn id="6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8" grpId="0"/>
      <p:bldP spid="87" grpId="0" animBg="1"/>
      <p:bldP spid="88" grpId="0"/>
      <p:bldP spid="93" grpId="0" animBg="1"/>
      <p:bldP spid="94" grpId="0"/>
      <p:bldP spid="99" grpId="0" animBg="1"/>
      <p:bldP spid="100" grpId="0"/>
      <p:bldP spid="32" grpId="0"/>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3860800" y="1887538"/>
            <a:ext cx="993775" cy="995362"/>
            <a:chOff x="3643818" y="1888114"/>
            <a:chExt cx="994352" cy="994353"/>
          </a:xfrm>
        </p:grpSpPr>
        <p:grpSp>
          <p:nvGrpSpPr>
            <p:cNvPr id="38914" name="Group 14"/>
            <p:cNvGrpSpPr/>
            <p:nvPr/>
          </p:nvGrpSpPr>
          <p:grpSpPr bwMode="auto">
            <a:xfrm>
              <a:off x="3643818" y="1888114"/>
              <a:ext cx="994352" cy="994353"/>
              <a:chOff x="3551238" y="1816100"/>
              <a:chExt cx="1093787" cy="1093788"/>
            </a:xfrm>
          </p:grpSpPr>
          <p:sp>
            <p:nvSpPr>
              <p:cNvPr id="38915" name="Freeform 15"/>
              <p:cNvSpPr>
                <a:spLocks noChangeArrowheads="1"/>
              </p:cNvSpPr>
              <p:nvPr/>
            </p:nvSpPr>
            <p:spPr bwMode="auto">
              <a:xfrm>
                <a:off x="3551238" y="1816100"/>
                <a:ext cx="1093787" cy="876300"/>
              </a:xfrm>
              <a:custGeom>
                <a:avLst/>
                <a:gdLst>
                  <a:gd name="T0" fmla="*/ 213 w 427"/>
                  <a:gd name="T1" fmla="*/ 0 h 342"/>
                  <a:gd name="T2" fmla="*/ 59 w 427"/>
                  <a:gd name="T3" fmla="*/ 66 h 342"/>
                  <a:gd name="T4" fmla="*/ 59 w 427"/>
                  <a:gd name="T5" fmla="*/ 66 h 342"/>
                  <a:gd name="T6" fmla="*/ 59 w 427"/>
                  <a:gd name="T7" fmla="*/ 66 h 342"/>
                  <a:gd name="T8" fmla="*/ 0 w 427"/>
                  <a:gd name="T9" fmla="*/ 213 h 342"/>
                  <a:gd name="T10" fmla="*/ 0 w 427"/>
                  <a:gd name="T11" fmla="*/ 214 h 342"/>
                  <a:gd name="T12" fmla="*/ 106 w 427"/>
                  <a:gd name="T13" fmla="*/ 214 h 342"/>
                  <a:gd name="T14" fmla="*/ 106 w 427"/>
                  <a:gd name="T15" fmla="*/ 213 h 342"/>
                  <a:gd name="T16" fmla="*/ 213 w 427"/>
                  <a:gd name="T17" fmla="*/ 106 h 342"/>
                  <a:gd name="T18" fmla="*/ 321 w 427"/>
                  <a:gd name="T19" fmla="*/ 213 h 342"/>
                  <a:gd name="T20" fmla="*/ 298 w 427"/>
                  <a:gd name="T21" fmla="*/ 279 h 342"/>
                  <a:gd name="T22" fmla="*/ 383 w 427"/>
                  <a:gd name="T23" fmla="*/ 342 h 342"/>
                  <a:gd name="T24" fmla="*/ 427 w 427"/>
                  <a:gd name="T25" fmla="*/ 213 h 342"/>
                  <a:gd name="T26" fmla="*/ 213 w 427"/>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7" h="342">
                    <a:moveTo>
                      <a:pt x="213" y="0"/>
                    </a:moveTo>
                    <a:cubicBezTo>
                      <a:pt x="153" y="0"/>
                      <a:pt x="98" y="25"/>
                      <a:pt x="59" y="66"/>
                    </a:cubicBezTo>
                    <a:cubicBezTo>
                      <a:pt x="59" y="66"/>
                      <a:pt x="59" y="66"/>
                      <a:pt x="59" y="66"/>
                    </a:cubicBezTo>
                    <a:cubicBezTo>
                      <a:pt x="59" y="66"/>
                      <a:pt x="59" y="66"/>
                      <a:pt x="59" y="66"/>
                    </a:cubicBezTo>
                    <a:cubicBezTo>
                      <a:pt x="22" y="104"/>
                      <a:pt x="0" y="156"/>
                      <a:pt x="0" y="213"/>
                    </a:cubicBezTo>
                    <a:cubicBezTo>
                      <a:pt x="0" y="213"/>
                      <a:pt x="0" y="213"/>
                      <a:pt x="0" y="214"/>
                    </a:cubicBezTo>
                    <a:cubicBezTo>
                      <a:pt x="106" y="214"/>
                      <a:pt x="106" y="214"/>
                      <a:pt x="106" y="214"/>
                    </a:cubicBezTo>
                    <a:cubicBezTo>
                      <a:pt x="106" y="213"/>
                      <a:pt x="106" y="213"/>
                      <a:pt x="106" y="213"/>
                    </a:cubicBezTo>
                    <a:cubicBezTo>
                      <a:pt x="106" y="154"/>
                      <a:pt x="154" y="106"/>
                      <a:pt x="213" y="106"/>
                    </a:cubicBezTo>
                    <a:cubicBezTo>
                      <a:pt x="273" y="106"/>
                      <a:pt x="321" y="154"/>
                      <a:pt x="321" y="213"/>
                    </a:cubicBezTo>
                    <a:cubicBezTo>
                      <a:pt x="321" y="238"/>
                      <a:pt x="312" y="260"/>
                      <a:pt x="298" y="279"/>
                    </a:cubicBezTo>
                    <a:cubicBezTo>
                      <a:pt x="383" y="342"/>
                      <a:pt x="383" y="342"/>
                      <a:pt x="383" y="342"/>
                    </a:cubicBezTo>
                    <a:cubicBezTo>
                      <a:pt x="411" y="306"/>
                      <a:pt x="427" y="262"/>
                      <a:pt x="427" y="213"/>
                    </a:cubicBezTo>
                    <a:cubicBezTo>
                      <a:pt x="427" y="95"/>
                      <a:pt x="331" y="0"/>
                      <a:pt x="213" y="0"/>
                    </a:cubicBezTo>
                    <a:close/>
                  </a:path>
                </a:pathLst>
              </a:custGeom>
              <a:solidFill>
                <a:srgbClr val="D9D9D9"/>
              </a:solidFill>
              <a:ln w="9525">
                <a:solidFill>
                  <a:schemeClr val="bg1"/>
                </a:solidFill>
                <a:round/>
              </a:ln>
            </p:spPr>
            <p:txBody>
              <a:bodyPr/>
              <a:lstStyle/>
              <a:p>
                <a:endParaRPr lang="en-US" altLang="en-US" sz="900">
                  <a:solidFill>
                    <a:schemeClr val="bg1"/>
                  </a:solidFill>
                  <a:latin typeface="造字工房悦黑（非商用）常规体" charset="0"/>
                  <a:ea typeface="造字工房悦黑（非商用）常规体" charset="0"/>
                </a:endParaRPr>
              </a:p>
            </p:txBody>
          </p:sp>
          <p:sp>
            <p:nvSpPr>
              <p:cNvPr id="72" name="Freeform 16"/>
              <p:cNvSpPr/>
              <p:nvPr/>
            </p:nvSpPr>
            <p:spPr bwMode="auto">
              <a:xfrm>
                <a:off x="4098132" y="2531337"/>
                <a:ext cx="433321" cy="378551"/>
              </a:xfrm>
              <a:custGeom>
                <a:avLst/>
                <a:gdLst>
                  <a:gd name="T0" fmla="*/ 1 w 170"/>
                  <a:gd name="T1" fmla="*/ 41 h 148"/>
                  <a:gd name="T2" fmla="*/ 0 w 170"/>
                  <a:gd name="T3" fmla="*/ 148 h 148"/>
                  <a:gd name="T4" fmla="*/ 0 w 170"/>
                  <a:gd name="T5" fmla="*/ 148 h 148"/>
                  <a:gd name="T6" fmla="*/ 170 w 170"/>
                  <a:gd name="T7" fmla="*/ 63 h 148"/>
                  <a:gd name="T8" fmla="*/ 85 w 170"/>
                  <a:gd name="T9" fmla="*/ 0 h 148"/>
                  <a:gd name="T10" fmla="*/ 1 w 170"/>
                  <a:gd name="T11" fmla="*/ 41 h 148"/>
                </a:gdLst>
                <a:ahLst/>
                <a:cxnLst>
                  <a:cxn ang="0">
                    <a:pos x="T0" y="T1"/>
                  </a:cxn>
                  <a:cxn ang="0">
                    <a:pos x="T2" y="T3"/>
                  </a:cxn>
                  <a:cxn ang="0">
                    <a:pos x="T4" y="T5"/>
                  </a:cxn>
                  <a:cxn ang="0">
                    <a:pos x="T6" y="T7"/>
                  </a:cxn>
                  <a:cxn ang="0">
                    <a:pos x="T8" y="T9"/>
                  </a:cxn>
                  <a:cxn ang="0">
                    <a:pos x="T10" y="T11"/>
                  </a:cxn>
                </a:cxnLst>
                <a:rect l="0" t="0" r="r" b="b"/>
                <a:pathLst>
                  <a:path w="170" h="148">
                    <a:moveTo>
                      <a:pt x="1" y="41"/>
                    </a:moveTo>
                    <a:cubicBezTo>
                      <a:pt x="0" y="148"/>
                      <a:pt x="0" y="148"/>
                      <a:pt x="0" y="148"/>
                    </a:cubicBezTo>
                    <a:cubicBezTo>
                      <a:pt x="0" y="148"/>
                      <a:pt x="0" y="148"/>
                      <a:pt x="0" y="148"/>
                    </a:cubicBezTo>
                    <a:cubicBezTo>
                      <a:pt x="70" y="148"/>
                      <a:pt x="131" y="114"/>
                      <a:pt x="170" y="63"/>
                    </a:cubicBezTo>
                    <a:cubicBezTo>
                      <a:pt x="85" y="0"/>
                      <a:pt x="85" y="0"/>
                      <a:pt x="85" y="0"/>
                    </a:cubicBezTo>
                    <a:cubicBezTo>
                      <a:pt x="66" y="25"/>
                      <a:pt x="35" y="41"/>
                      <a:pt x="1" y="41"/>
                    </a:cubicBez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grpSp>
        <p:sp>
          <p:nvSpPr>
            <p:cNvPr id="38917" name="Rectangle 3"/>
            <p:cNvSpPr>
              <a:spLocks noChangeArrowheads="1"/>
            </p:cNvSpPr>
            <p:nvPr/>
          </p:nvSpPr>
          <p:spPr bwMode="auto">
            <a:xfrm>
              <a:off x="4175121" y="2644440"/>
              <a:ext cx="283885" cy="1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en-US" altLang="en-US" sz="900">
                  <a:solidFill>
                    <a:schemeClr val="bg1"/>
                  </a:solidFill>
                  <a:latin typeface="造字工房悦黑（非商用）常规体" charset="0"/>
                  <a:ea typeface="造字工房悦黑（非商用）常规体" charset="0"/>
                  <a:sym typeface="Lato Regular" charset="0"/>
                </a:rPr>
                <a:t>05%</a:t>
              </a:r>
              <a:endParaRPr lang="en-US" altLang="en-US" sz="900">
                <a:solidFill>
                  <a:schemeClr val="bg1"/>
                </a:solidFill>
                <a:latin typeface="造字工房悦黑（非商用）常规体" charset="0"/>
                <a:ea typeface="造字工房悦黑（非商用）常规体" charset="0"/>
                <a:sym typeface="Lato Regular" charset="0"/>
              </a:endParaRPr>
            </a:p>
          </p:txBody>
        </p:sp>
      </p:grpSp>
      <p:grpSp>
        <p:nvGrpSpPr>
          <p:cNvPr id="4" name="Group 3"/>
          <p:cNvGrpSpPr/>
          <p:nvPr/>
        </p:nvGrpSpPr>
        <p:grpSpPr bwMode="auto">
          <a:xfrm>
            <a:off x="3849688" y="1677988"/>
            <a:ext cx="1214437" cy="1414462"/>
            <a:chOff x="3632273" y="1677410"/>
            <a:chExt cx="1215159" cy="1414318"/>
          </a:xfrm>
        </p:grpSpPr>
        <p:grpSp>
          <p:nvGrpSpPr>
            <p:cNvPr id="38919" name="Group 15"/>
            <p:cNvGrpSpPr/>
            <p:nvPr/>
          </p:nvGrpSpPr>
          <p:grpSpPr bwMode="auto">
            <a:xfrm>
              <a:off x="3632273" y="1677410"/>
              <a:ext cx="1215159" cy="1414318"/>
              <a:chOff x="3538538" y="1584325"/>
              <a:chExt cx="1336675" cy="1555750"/>
            </a:xfrm>
          </p:grpSpPr>
          <p:sp>
            <p:nvSpPr>
              <p:cNvPr id="66" name="Freeform 10"/>
              <p:cNvSpPr/>
              <p:nvPr/>
            </p:nvSpPr>
            <p:spPr bwMode="auto">
              <a:xfrm>
                <a:off x="4094176" y="2693080"/>
                <a:ext cx="625529" cy="446995"/>
              </a:xfrm>
              <a:custGeom>
                <a:avLst/>
                <a:gdLst>
                  <a:gd name="T0" fmla="*/ 244 w 244"/>
                  <a:gd name="T1" fmla="*/ 54 h 175"/>
                  <a:gd name="T2" fmla="*/ 171 w 244"/>
                  <a:gd name="T3" fmla="*/ 0 h 175"/>
                  <a:gd name="T4" fmla="*/ 1 w 244"/>
                  <a:gd name="T5" fmla="*/ 85 h 175"/>
                  <a:gd name="T6" fmla="*/ 1 w 244"/>
                  <a:gd name="T7" fmla="*/ 85 h 175"/>
                  <a:gd name="T8" fmla="*/ 0 w 244"/>
                  <a:gd name="T9" fmla="*/ 175 h 175"/>
                  <a:gd name="T10" fmla="*/ 1 w 244"/>
                  <a:gd name="T11" fmla="*/ 175 h 175"/>
                  <a:gd name="T12" fmla="*/ 244 w 244"/>
                  <a:gd name="T13" fmla="*/ 54 h 175"/>
                </a:gdLst>
                <a:ahLst/>
                <a:cxnLst>
                  <a:cxn ang="0">
                    <a:pos x="T0" y="T1"/>
                  </a:cxn>
                  <a:cxn ang="0">
                    <a:pos x="T2" y="T3"/>
                  </a:cxn>
                  <a:cxn ang="0">
                    <a:pos x="T4" y="T5"/>
                  </a:cxn>
                  <a:cxn ang="0">
                    <a:pos x="T6" y="T7"/>
                  </a:cxn>
                  <a:cxn ang="0">
                    <a:pos x="T8" y="T9"/>
                  </a:cxn>
                  <a:cxn ang="0">
                    <a:pos x="T10" y="T11"/>
                  </a:cxn>
                  <a:cxn ang="0">
                    <a:pos x="T12" y="T13"/>
                  </a:cxn>
                </a:cxnLst>
                <a:rect l="0" t="0" r="r" b="b"/>
                <a:pathLst>
                  <a:path w="244" h="175">
                    <a:moveTo>
                      <a:pt x="244" y="54"/>
                    </a:moveTo>
                    <a:cubicBezTo>
                      <a:pt x="171" y="0"/>
                      <a:pt x="171" y="0"/>
                      <a:pt x="171" y="0"/>
                    </a:cubicBezTo>
                    <a:cubicBezTo>
                      <a:pt x="132" y="51"/>
                      <a:pt x="71" y="85"/>
                      <a:pt x="1" y="85"/>
                    </a:cubicBezTo>
                    <a:cubicBezTo>
                      <a:pt x="1" y="85"/>
                      <a:pt x="1" y="85"/>
                      <a:pt x="1" y="85"/>
                    </a:cubicBezTo>
                    <a:cubicBezTo>
                      <a:pt x="0" y="175"/>
                      <a:pt x="0" y="175"/>
                      <a:pt x="0" y="175"/>
                    </a:cubicBezTo>
                    <a:cubicBezTo>
                      <a:pt x="0" y="175"/>
                      <a:pt x="1" y="175"/>
                      <a:pt x="1" y="175"/>
                    </a:cubicBezTo>
                    <a:cubicBezTo>
                      <a:pt x="101" y="175"/>
                      <a:pt x="189" y="128"/>
                      <a:pt x="244" y="54"/>
                    </a:cubicBez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38921" name="Freeform 14"/>
              <p:cNvSpPr>
                <a:spLocks noChangeArrowheads="1"/>
              </p:cNvSpPr>
              <p:nvPr/>
            </p:nvSpPr>
            <p:spPr bwMode="auto">
              <a:xfrm>
                <a:off x="3538538" y="1584325"/>
                <a:ext cx="1336675" cy="1246188"/>
              </a:xfrm>
              <a:custGeom>
                <a:avLst/>
                <a:gdLst>
                  <a:gd name="T0" fmla="*/ 218 w 522"/>
                  <a:gd name="T1" fmla="*/ 0 h 487"/>
                  <a:gd name="T2" fmla="*/ 212 w 522"/>
                  <a:gd name="T3" fmla="*/ 0 h 487"/>
                  <a:gd name="T4" fmla="*/ 212 w 522"/>
                  <a:gd name="T5" fmla="*/ 0 h 487"/>
                  <a:gd name="T6" fmla="*/ 212 w 522"/>
                  <a:gd name="T7" fmla="*/ 0 h 487"/>
                  <a:gd name="T8" fmla="*/ 0 w 522"/>
                  <a:gd name="T9" fmla="*/ 93 h 487"/>
                  <a:gd name="T10" fmla="*/ 64 w 522"/>
                  <a:gd name="T11" fmla="*/ 157 h 487"/>
                  <a:gd name="T12" fmla="*/ 218 w 522"/>
                  <a:gd name="T13" fmla="*/ 91 h 487"/>
                  <a:gd name="T14" fmla="*/ 432 w 522"/>
                  <a:gd name="T15" fmla="*/ 304 h 487"/>
                  <a:gd name="T16" fmla="*/ 388 w 522"/>
                  <a:gd name="T17" fmla="*/ 433 h 487"/>
                  <a:gd name="T18" fmla="*/ 461 w 522"/>
                  <a:gd name="T19" fmla="*/ 487 h 487"/>
                  <a:gd name="T20" fmla="*/ 522 w 522"/>
                  <a:gd name="T21" fmla="*/ 304 h 487"/>
                  <a:gd name="T22" fmla="*/ 218 w 522"/>
                  <a:gd name="T2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2" h="487">
                    <a:moveTo>
                      <a:pt x="218" y="0"/>
                    </a:moveTo>
                    <a:cubicBezTo>
                      <a:pt x="216" y="0"/>
                      <a:pt x="214" y="0"/>
                      <a:pt x="212" y="0"/>
                    </a:cubicBezTo>
                    <a:cubicBezTo>
                      <a:pt x="212" y="0"/>
                      <a:pt x="212" y="0"/>
                      <a:pt x="212" y="0"/>
                    </a:cubicBezTo>
                    <a:cubicBezTo>
                      <a:pt x="212" y="0"/>
                      <a:pt x="212" y="0"/>
                      <a:pt x="212" y="0"/>
                    </a:cubicBezTo>
                    <a:cubicBezTo>
                      <a:pt x="129" y="2"/>
                      <a:pt x="54" y="37"/>
                      <a:pt x="0" y="93"/>
                    </a:cubicBezTo>
                    <a:cubicBezTo>
                      <a:pt x="64" y="157"/>
                      <a:pt x="64" y="157"/>
                      <a:pt x="64" y="157"/>
                    </a:cubicBezTo>
                    <a:cubicBezTo>
                      <a:pt x="103" y="116"/>
                      <a:pt x="158" y="91"/>
                      <a:pt x="218" y="91"/>
                    </a:cubicBezTo>
                    <a:cubicBezTo>
                      <a:pt x="336" y="91"/>
                      <a:pt x="432" y="186"/>
                      <a:pt x="432" y="304"/>
                    </a:cubicBezTo>
                    <a:cubicBezTo>
                      <a:pt x="432" y="353"/>
                      <a:pt x="416" y="397"/>
                      <a:pt x="388" y="433"/>
                    </a:cubicBezTo>
                    <a:cubicBezTo>
                      <a:pt x="461" y="487"/>
                      <a:pt x="461" y="487"/>
                      <a:pt x="461" y="487"/>
                    </a:cubicBezTo>
                    <a:cubicBezTo>
                      <a:pt x="499" y="436"/>
                      <a:pt x="522" y="373"/>
                      <a:pt x="522" y="304"/>
                    </a:cubicBezTo>
                    <a:cubicBezTo>
                      <a:pt x="522" y="136"/>
                      <a:pt x="386" y="0"/>
                      <a:pt x="218" y="0"/>
                    </a:cubicBezTo>
                    <a:close/>
                  </a:path>
                </a:pathLst>
              </a:custGeom>
              <a:solidFill>
                <a:srgbClr val="D9D9D9">
                  <a:alpha val="64999"/>
                </a:srgbClr>
              </a:solidFill>
              <a:ln w="9525">
                <a:solidFill>
                  <a:schemeClr val="bg1"/>
                </a:solidFill>
                <a:round/>
              </a:ln>
            </p:spPr>
            <p:txBody>
              <a:bodyPr/>
              <a:lstStyle/>
              <a:p>
                <a:endParaRPr lang="en-US" altLang="en-US" sz="900">
                  <a:solidFill>
                    <a:schemeClr val="bg1"/>
                  </a:solidFill>
                  <a:latin typeface="造字工房悦黑（非商用）常规体" charset="0"/>
                  <a:ea typeface="造字工房悦黑（非商用）常规体" charset="0"/>
                </a:endParaRPr>
              </a:p>
            </p:txBody>
          </p:sp>
        </p:grpSp>
        <p:sp>
          <p:nvSpPr>
            <p:cNvPr id="38922" name="Rectangle 3"/>
            <p:cNvSpPr>
              <a:spLocks noChangeArrowheads="1"/>
            </p:cNvSpPr>
            <p:nvPr/>
          </p:nvSpPr>
          <p:spPr bwMode="auto">
            <a:xfrm>
              <a:off x="4175121" y="2895553"/>
              <a:ext cx="283885" cy="1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en-US" altLang="en-US" sz="900">
                  <a:solidFill>
                    <a:schemeClr val="bg1"/>
                  </a:solidFill>
                  <a:latin typeface="造字工房悦黑（非商用）常规体" charset="0"/>
                  <a:ea typeface="造字工房悦黑（非商用）常规体" charset="0"/>
                  <a:sym typeface="Lato Regular" charset="0"/>
                </a:rPr>
                <a:t>09%</a:t>
              </a:r>
              <a:endParaRPr lang="en-US" altLang="en-US" sz="900">
                <a:solidFill>
                  <a:schemeClr val="bg1"/>
                </a:solidFill>
                <a:latin typeface="造字工房悦黑（非商用）常规体" charset="0"/>
                <a:ea typeface="造字工房悦黑（非商用）常规体" charset="0"/>
                <a:sym typeface="Lato Regular" charset="0"/>
              </a:endParaRPr>
            </a:p>
          </p:txBody>
        </p:sp>
      </p:grpSp>
      <p:grpSp>
        <p:nvGrpSpPr>
          <p:cNvPr id="6" name="Group 5"/>
          <p:cNvGrpSpPr/>
          <p:nvPr/>
        </p:nvGrpSpPr>
        <p:grpSpPr bwMode="auto">
          <a:xfrm>
            <a:off x="4343400" y="1466850"/>
            <a:ext cx="933450" cy="1833563"/>
            <a:chOff x="4125842" y="1466705"/>
            <a:chExt cx="933738" cy="1834285"/>
          </a:xfrm>
        </p:grpSpPr>
        <p:grpSp>
          <p:nvGrpSpPr>
            <p:cNvPr id="38924" name="Group 16"/>
            <p:cNvGrpSpPr/>
            <p:nvPr/>
          </p:nvGrpSpPr>
          <p:grpSpPr bwMode="auto">
            <a:xfrm>
              <a:off x="4125842" y="1466705"/>
              <a:ext cx="933738" cy="1834285"/>
              <a:chOff x="4081464" y="1352550"/>
              <a:chExt cx="1027112" cy="2017713"/>
            </a:xfrm>
          </p:grpSpPr>
          <p:sp>
            <p:nvSpPr>
              <p:cNvPr id="65" name="Freeform 9"/>
              <p:cNvSpPr/>
              <p:nvPr/>
            </p:nvSpPr>
            <p:spPr bwMode="auto">
              <a:xfrm>
                <a:off x="4091945" y="2830459"/>
                <a:ext cx="815751" cy="539804"/>
              </a:xfrm>
              <a:custGeom>
                <a:avLst/>
                <a:gdLst>
                  <a:gd name="T0" fmla="*/ 2 w 318"/>
                  <a:gd name="T1" fmla="*/ 121 h 211"/>
                  <a:gd name="T2" fmla="*/ 1 w 318"/>
                  <a:gd name="T3" fmla="*/ 121 h 211"/>
                  <a:gd name="T4" fmla="*/ 0 w 318"/>
                  <a:gd name="T5" fmla="*/ 211 h 211"/>
                  <a:gd name="T6" fmla="*/ 2 w 318"/>
                  <a:gd name="T7" fmla="*/ 211 h 211"/>
                  <a:gd name="T8" fmla="*/ 318 w 318"/>
                  <a:gd name="T9" fmla="*/ 54 h 211"/>
                  <a:gd name="T10" fmla="*/ 245 w 318"/>
                  <a:gd name="T11" fmla="*/ 0 h 211"/>
                  <a:gd name="T12" fmla="*/ 2 w 318"/>
                  <a:gd name="T13" fmla="*/ 121 h 211"/>
                </a:gdLst>
                <a:ahLst/>
                <a:cxnLst>
                  <a:cxn ang="0">
                    <a:pos x="T0" y="T1"/>
                  </a:cxn>
                  <a:cxn ang="0">
                    <a:pos x="T2" y="T3"/>
                  </a:cxn>
                  <a:cxn ang="0">
                    <a:pos x="T4" y="T5"/>
                  </a:cxn>
                  <a:cxn ang="0">
                    <a:pos x="T6" y="T7"/>
                  </a:cxn>
                  <a:cxn ang="0">
                    <a:pos x="T8" y="T9"/>
                  </a:cxn>
                  <a:cxn ang="0">
                    <a:pos x="T10" y="T11"/>
                  </a:cxn>
                  <a:cxn ang="0">
                    <a:pos x="T12" y="T13"/>
                  </a:cxn>
                </a:cxnLst>
                <a:rect l="0" t="0" r="r" b="b"/>
                <a:pathLst>
                  <a:path w="318" h="211">
                    <a:moveTo>
                      <a:pt x="2" y="121"/>
                    </a:moveTo>
                    <a:cubicBezTo>
                      <a:pt x="2" y="121"/>
                      <a:pt x="1" y="121"/>
                      <a:pt x="1" y="121"/>
                    </a:cubicBezTo>
                    <a:cubicBezTo>
                      <a:pt x="0" y="211"/>
                      <a:pt x="0" y="211"/>
                      <a:pt x="0" y="211"/>
                    </a:cubicBezTo>
                    <a:cubicBezTo>
                      <a:pt x="1" y="211"/>
                      <a:pt x="2" y="211"/>
                      <a:pt x="2" y="211"/>
                    </a:cubicBezTo>
                    <a:cubicBezTo>
                      <a:pt x="131" y="211"/>
                      <a:pt x="246" y="150"/>
                      <a:pt x="318" y="54"/>
                    </a:cubicBezTo>
                    <a:cubicBezTo>
                      <a:pt x="245" y="0"/>
                      <a:pt x="245" y="0"/>
                      <a:pt x="245" y="0"/>
                    </a:cubicBezTo>
                    <a:cubicBezTo>
                      <a:pt x="190" y="74"/>
                      <a:pt x="102" y="121"/>
                      <a:pt x="2" y="121"/>
                    </a:cubicBez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38926" name="Freeform 13"/>
              <p:cNvSpPr>
                <a:spLocks noChangeArrowheads="1"/>
              </p:cNvSpPr>
              <p:nvPr/>
            </p:nvSpPr>
            <p:spPr bwMode="auto">
              <a:xfrm>
                <a:off x="4081464" y="1352550"/>
                <a:ext cx="1027112" cy="1616074"/>
              </a:xfrm>
              <a:custGeom>
                <a:avLst/>
                <a:gdLst>
                  <a:gd name="T0" fmla="*/ 282 w 401"/>
                  <a:gd name="T1" fmla="*/ 112 h 631"/>
                  <a:gd name="T2" fmla="*/ 281 w 401"/>
                  <a:gd name="T3" fmla="*/ 111 h 631"/>
                  <a:gd name="T4" fmla="*/ 282 w 401"/>
                  <a:gd name="T5" fmla="*/ 112 h 631"/>
                  <a:gd name="T6" fmla="*/ 6 w 401"/>
                  <a:gd name="T7" fmla="*/ 0 h 631"/>
                  <a:gd name="T8" fmla="*/ 0 w 401"/>
                  <a:gd name="T9" fmla="*/ 0 h 631"/>
                  <a:gd name="T10" fmla="*/ 0 w 401"/>
                  <a:gd name="T11" fmla="*/ 90 h 631"/>
                  <a:gd name="T12" fmla="*/ 6 w 401"/>
                  <a:gd name="T13" fmla="*/ 90 h 631"/>
                  <a:gd name="T14" fmla="*/ 310 w 401"/>
                  <a:gd name="T15" fmla="*/ 394 h 631"/>
                  <a:gd name="T16" fmla="*/ 249 w 401"/>
                  <a:gd name="T17" fmla="*/ 577 h 631"/>
                  <a:gd name="T18" fmla="*/ 322 w 401"/>
                  <a:gd name="T19" fmla="*/ 631 h 631"/>
                  <a:gd name="T20" fmla="*/ 401 w 401"/>
                  <a:gd name="T21" fmla="*/ 394 h 631"/>
                  <a:gd name="T22" fmla="*/ 282 w 401"/>
                  <a:gd name="T23" fmla="*/ 1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1" h="631">
                    <a:moveTo>
                      <a:pt x="282" y="112"/>
                    </a:moveTo>
                    <a:cubicBezTo>
                      <a:pt x="281" y="111"/>
                      <a:pt x="281" y="111"/>
                      <a:pt x="281" y="111"/>
                    </a:cubicBezTo>
                    <a:cubicBezTo>
                      <a:pt x="282" y="112"/>
                      <a:pt x="282" y="112"/>
                      <a:pt x="282" y="112"/>
                    </a:cubicBezTo>
                    <a:cubicBezTo>
                      <a:pt x="211" y="42"/>
                      <a:pt x="113" y="0"/>
                      <a:pt x="6" y="0"/>
                    </a:cubicBezTo>
                    <a:cubicBezTo>
                      <a:pt x="4" y="0"/>
                      <a:pt x="2" y="0"/>
                      <a:pt x="0" y="0"/>
                    </a:cubicBezTo>
                    <a:cubicBezTo>
                      <a:pt x="0" y="90"/>
                      <a:pt x="0" y="90"/>
                      <a:pt x="0" y="90"/>
                    </a:cubicBezTo>
                    <a:cubicBezTo>
                      <a:pt x="2" y="90"/>
                      <a:pt x="4" y="90"/>
                      <a:pt x="6" y="90"/>
                    </a:cubicBezTo>
                    <a:cubicBezTo>
                      <a:pt x="174" y="90"/>
                      <a:pt x="310" y="226"/>
                      <a:pt x="310" y="394"/>
                    </a:cubicBezTo>
                    <a:cubicBezTo>
                      <a:pt x="310" y="463"/>
                      <a:pt x="287" y="526"/>
                      <a:pt x="249" y="577"/>
                    </a:cubicBezTo>
                    <a:cubicBezTo>
                      <a:pt x="322" y="631"/>
                      <a:pt x="322" y="631"/>
                      <a:pt x="322" y="631"/>
                    </a:cubicBezTo>
                    <a:cubicBezTo>
                      <a:pt x="371" y="565"/>
                      <a:pt x="401" y="483"/>
                      <a:pt x="401" y="394"/>
                    </a:cubicBezTo>
                    <a:cubicBezTo>
                      <a:pt x="401" y="283"/>
                      <a:pt x="355" y="183"/>
                      <a:pt x="282" y="112"/>
                    </a:cubicBezTo>
                    <a:close/>
                  </a:path>
                </a:pathLst>
              </a:custGeom>
              <a:solidFill>
                <a:srgbClr val="D9D9D9"/>
              </a:solidFill>
              <a:ln w="9525">
                <a:solidFill>
                  <a:schemeClr val="bg1"/>
                </a:solidFill>
                <a:round/>
              </a:ln>
            </p:spPr>
            <p:txBody>
              <a:bodyPr/>
              <a:lstStyle/>
              <a:p>
                <a:endParaRPr lang="en-US" altLang="en-US" sz="900">
                  <a:solidFill>
                    <a:schemeClr val="bg1"/>
                  </a:solidFill>
                  <a:latin typeface="造字工房悦黑（非商用）常规体" charset="0"/>
                  <a:ea typeface="造字工房悦黑（非商用）常规体" charset="0"/>
                </a:endParaRPr>
              </a:p>
            </p:txBody>
          </p:sp>
        </p:grpSp>
        <p:sp>
          <p:nvSpPr>
            <p:cNvPr id="38927" name="Rectangle 3"/>
            <p:cNvSpPr>
              <a:spLocks noChangeArrowheads="1"/>
            </p:cNvSpPr>
            <p:nvPr/>
          </p:nvSpPr>
          <p:spPr bwMode="auto">
            <a:xfrm>
              <a:off x="4175121" y="3116360"/>
              <a:ext cx="283885" cy="1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en-US" altLang="en-US" sz="900">
                  <a:solidFill>
                    <a:schemeClr val="bg1"/>
                  </a:solidFill>
                  <a:latin typeface="造字工房悦黑（非商用）常规体" charset="0"/>
                  <a:ea typeface="造字工房悦黑（非商用）常规体" charset="0"/>
                  <a:sym typeface="Lato Regular" charset="0"/>
                </a:rPr>
                <a:t>19%</a:t>
              </a:r>
              <a:endParaRPr lang="en-US" altLang="en-US" sz="900">
                <a:solidFill>
                  <a:schemeClr val="bg1"/>
                </a:solidFill>
                <a:latin typeface="造字工房悦黑（非商用）常规体" charset="0"/>
                <a:ea typeface="造字工房悦黑（非商用）常规体" charset="0"/>
                <a:sym typeface="Lato Regular" charset="0"/>
              </a:endParaRPr>
            </a:p>
          </p:txBody>
        </p:sp>
      </p:grpSp>
      <p:grpSp>
        <p:nvGrpSpPr>
          <p:cNvPr id="11" name="Group 10"/>
          <p:cNvGrpSpPr/>
          <p:nvPr/>
        </p:nvGrpSpPr>
        <p:grpSpPr bwMode="auto">
          <a:xfrm>
            <a:off x="4349750" y="1593850"/>
            <a:ext cx="1122363" cy="1905000"/>
            <a:chOff x="4133057" y="1593705"/>
            <a:chExt cx="1122796" cy="1905000"/>
          </a:xfrm>
        </p:grpSpPr>
        <p:grpSp>
          <p:nvGrpSpPr>
            <p:cNvPr id="38929" name="Group 17"/>
            <p:cNvGrpSpPr/>
            <p:nvPr/>
          </p:nvGrpSpPr>
          <p:grpSpPr bwMode="auto">
            <a:xfrm>
              <a:off x="4133057" y="1593705"/>
              <a:ext cx="1122796" cy="1905000"/>
              <a:chOff x="4089400" y="1492250"/>
              <a:chExt cx="1235075" cy="2095500"/>
            </a:xfrm>
          </p:grpSpPr>
          <p:sp>
            <p:nvSpPr>
              <p:cNvPr id="64" name="Freeform 8"/>
              <p:cNvSpPr/>
              <p:nvPr/>
            </p:nvSpPr>
            <p:spPr bwMode="auto">
              <a:xfrm>
                <a:off x="4089400" y="2967832"/>
                <a:ext cx="988758" cy="619918"/>
              </a:xfrm>
              <a:custGeom>
                <a:avLst/>
                <a:gdLst>
                  <a:gd name="T0" fmla="*/ 386 w 386"/>
                  <a:gd name="T1" fmla="*/ 51 h 242"/>
                  <a:gd name="T2" fmla="*/ 319 w 386"/>
                  <a:gd name="T3" fmla="*/ 0 h 242"/>
                  <a:gd name="T4" fmla="*/ 3 w 386"/>
                  <a:gd name="T5" fmla="*/ 157 h 242"/>
                  <a:gd name="T6" fmla="*/ 1 w 386"/>
                  <a:gd name="T7" fmla="*/ 157 h 242"/>
                  <a:gd name="T8" fmla="*/ 0 w 386"/>
                  <a:gd name="T9" fmla="*/ 242 h 242"/>
                  <a:gd name="T10" fmla="*/ 3 w 386"/>
                  <a:gd name="T11" fmla="*/ 242 h 242"/>
                  <a:gd name="T12" fmla="*/ 386 w 386"/>
                  <a:gd name="T13" fmla="*/ 51 h 242"/>
                </a:gdLst>
                <a:ahLst/>
                <a:cxnLst>
                  <a:cxn ang="0">
                    <a:pos x="T0" y="T1"/>
                  </a:cxn>
                  <a:cxn ang="0">
                    <a:pos x="T2" y="T3"/>
                  </a:cxn>
                  <a:cxn ang="0">
                    <a:pos x="T4" y="T5"/>
                  </a:cxn>
                  <a:cxn ang="0">
                    <a:pos x="T6" y="T7"/>
                  </a:cxn>
                  <a:cxn ang="0">
                    <a:pos x="T8" y="T9"/>
                  </a:cxn>
                  <a:cxn ang="0">
                    <a:pos x="T10" y="T11"/>
                  </a:cxn>
                  <a:cxn ang="0">
                    <a:pos x="T12" y="T13"/>
                  </a:cxn>
                </a:cxnLst>
                <a:rect l="0" t="0" r="r" b="b"/>
                <a:pathLst>
                  <a:path w="386" h="242">
                    <a:moveTo>
                      <a:pt x="386" y="51"/>
                    </a:moveTo>
                    <a:cubicBezTo>
                      <a:pt x="319" y="0"/>
                      <a:pt x="319" y="0"/>
                      <a:pt x="319" y="0"/>
                    </a:cubicBezTo>
                    <a:cubicBezTo>
                      <a:pt x="247" y="96"/>
                      <a:pt x="132" y="157"/>
                      <a:pt x="3" y="157"/>
                    </a:cubicBezTo>
                    <a:cubicBezTo>
                      <a:pt x="3" y="157"/>
                      <a:pt x="2" y="157"/>
                      <a:pt x="1" y="157"/>
                    </a:cubicBezTo>
                    <a:cubicBezTo>
                      <a:pt x="0" y="242"/>
                      <a:pt x="0" y="242"/>
                      <a:pt x="0" y="242"/>
                    </a:cubicBezTo>
                    <a:cubicBezTo>
                      <a:pt x="1" y="242"/>
                      <a:pt x="2" y="242"/>
                      <a:pt x="3" y="242"/>
                    </a:cubicBezTo>
                    <a:cubicBezTo>
                      <a:pt x="160" y="242"/>
                      <a:pt x="299" y="167"/>
                      <a:pt x="386" y="51"/>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38931" name="Freeform 12"/>
              <p:cNvSpPr>
                <a:spLocks noChangeArrowheads="1"/>
              </p:cNvSpPr>
              <p:nvPr/>
            </p:nvSpPr>
            <p:spPr bwMode="auto">
              <a:xfrm>
                <a:off x="4803775" y="1492250"/>
                <a:ext cx="520700" cy="1606550"/>
              </a:xfrm>
              <a:custGeom>
                <a:avLst/>
                <a:gdLst>
                  <a:gd name="T0" fmla="*/ 203 w 203"/>
                  <a:gd name="T1" fmla="*/ 341 h 628"/>
                  <a:gd name="T2" fmla="*/ 203 w 203"/>
                  <a:gd name="T3" fmla="*/ 341 h 628"/>
                  <a:gd name="T4" fmla="*/ 203 w 203"/>
                  <a:gd name="T5" fmla="*/ 340 h 628"/>
                  <a:gd name="T6" fmla="*/ 62 w 203"/>
                  <a:gd name="T7" fmla="*/ 0 h 628"/>
                  <a:gd name="T8" fmla="*/ 0 w 203"/>
                  <a:gd name="T9" fmla="*/ 58 h 628"/>
                  <a:gd name="T10" fmla="*/ 119 w 203"/>
                  <a:gd name="T11" fmla="*/ 340 h 628"/>
                  <a:gd name="T12" fmla="*/ 40 w 203"/>
                  <a:gd name="T13" fmla="*/ 577 h 628"/>
                  <a:gd name="T14" fmla="*/ 107 w 203"/>
                  <a:gd name="T15" fmla="*/ 628 h 628"/>
                  <a:gd name="T16" fmla="*/ 203 w 203"/>
                  <a:gd name="T17" fmla="*/ 341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628">
                    <a:moveTo>
                      <a:pt x="203" y="341"/>
                    </a:moveTo>
                    <a:cubicBezTo>
                      <a:pt x="203" y="341"/>
                      <a:pt x="203" y="341"/>
                      <a:pt x="203" y="341"/>
                    </a:cubicBezTo>
                    <a:cubicBezTo>
                      <a:pt x="203" y="340"/>
                      <a:pt x="203" y="340"/>
                      <a:pt x="203" y="340"/>
                    </a:cubicBezTo>
                    <a:cubicBezTo>
                      <a:pt x="203" y="207"/>
                      <a:pt x="149" y="87"/>
                      <a:pt x="62" y="0"/>
                    </a:cubicBezTo>
                    <a:cubicBezTo>
                      <a:pt x="0" y="58"/>
                      <a:pt x="0" y="58"/>
                      <a:pt x="0" y="58"/>
                    </a:cubicBezTo>
                    <a:cubicBezTo>
                      <a:pt x="73" y="129"/>
                      <a:pt x="119" y="229"/>
                      <a:pt x="119" y="340"/>
                    </a:cubicBezTo>
                    <a:cubicBezTo>
                      <a:pt x="119" y="429"/>
                      <a:pt x="89" y="511"/>
                      <a:pt x="40" y="577"/>
                    </a:cubicBezTo>
                    <a:cubicBezTo>
                      <a:pt x="107" y="628"/>
                      <a:pt x="107" y="628"/>
                      <a:pt x="107" y="628"/>
                    </a:cubicBezTo>
                    <a:cubicBezTo>
                      <a:pt x="168" y="548"/>
                      <a:pt x="203" y="448"/>
                      <a:pt x="203" y="341"/>
                    </a:cubicBezTo>
                    <a:close/>
                  </a:path>
                </a:pathLst>
              </a:custGeom>
              <a:solidFill>
                <a:srgbClr val="D9D9D9"/>
              </a:solidFill>
              <a:ln w="9525">
                <a:solidFill>
                  <a:schemeClr val="bg1"/>
                </a:solidFill>
                <a:round/>
              </a:ln>
            </p:spPr>
            <p:txBody>
              <a:bodyPr/>
              <a:lstStyle/>
              <a:p>
                <a:endParaRPr lang="en-US" altLang="en-US" sz="900">
                  <a:solidFill>
                    <a:schemeClr val="bg1"/>
                  </a:solidFill>
                  <a:latin typeface="造字工房悦黑（非商用）常规体" charset="0"/>
                  <a:ea typeface="造字工房悦黑（非商用）常规体" charset="0"/>
                </a:endParaRPr>
              </a:p>
            </p:txBody>
          </p:sp>
        </p:grpSp>
        <p:sp>
          <p:nvSpPr>
            <p:cNvPr id="38932" name="Rectangle 3"/>
            <p:cNvSpPr>
              <a:spLocks noChangeArrowheads="1"/>
            </p:cNvSpPr>
            <p:nvPr/>
          </p:nvSpPr>
          <p:spPr bwMode="auto">
            <a:xfrm>
              <a:off x="4175121" y="3319848"/>
              <a:ext cx="283885" cy="1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en-US" altLang="en-US" sz="900">
                  <a:solidFill>
                    <a:schemeClr val="bg1"/>
                  </a:solidFill>
                  <a:latin typeface="造字工房悦黑（非商用）常规体" charset="0"/>
                  <a:ea typeface="造字工房悦黑（非商用）常规体" charset="0"/>
                  <a:sym typeface="Lato Regular" charset="0"/>
                </a:rPr>
                <a:t>33%</a:t>
              </a:r>
              <a:endParaRPr lang="en-US" altLang="en-US" sz="900">
                <a:solidFill>
                  <a:schemeClr val="bg1"/>
                </a:solidFill>
                <a:latin typeface="造字工房悦黑（非商用）常规体" charset="0"/>
                <a:ea typeface="造字工房悦黑（非商用）常规体" charset="0"/>
                <a:sym typeface="Lato Regular" charset="0"/>
              </a:endParaRPr>
            </a:p>
          </p:txBody>
        </p:sp>
      </p:grpSp>
      <p:grpSp>
        <p:nvGrpSpPr>
          <p:cNvPr id="13" name="Group 12"/>
          <p:cNvGrpSpPr/>
          <p:nvPr/>
        </p:nvGrpSpPr>
        <p:grpSpPr bwMode="auto">
          <a:xfrm>
            <a:off x="4349750" y="2386013"/>
            <a:ext cx="1374775" cy="1363662"/>
            <a:chOff x="4133055" y="2386012"/>
            <a:chExt cx="1373912" cy="1363808"/>
          </a:xfrm>
        </p:grpSpPr>
        <p:grpSp>
          <p:nvGrpSpPr>
            <p:cNvPr id="38934" name="Group 18"/>
            <p:cNvGrpSpPr/>
            <p:nvPr/>
          </p:nvGrpSpPr>
          <p:grpSpPr bwMode="auto">
            <a:xfrm>
              <a:off x="4133055" y="2386012"/>
              <a:ext cx="1373912" cy="1363808"/>
              <a:chOff x="4089397" y="2363788"/>
              <a:chExt cx="1511303" cy="1500188"/>
            </a:xfrm>
          </p:grpSpPr>
          <p:sp>
            <p:nvSpPr>
              <p:cNvPr id="63" name="Freeform 7"/>
              <p:cNvSpPr/>
              <p:nvPr/>
            </p:nvSpPr>
            <p:spPr bwMode="auto">
              <a:xfrm>
                <a:off x="4089397" y="3099037"/>
                <a:ext cx="1211137" cy="764939"/>
              </a:xfrm>
              <a:custGeom>
                <a:avLst/>
                <a:gdLst>
                  <a:gd name="T0" fmla="*/ 3 w 473"/>
                  <a:gd name="T1" fmla="*/ 191 h 299"/>
                  <a:gd name="T2" fmla="*/ 0 w 473"/>
                  <a:gd name="T3" fmla="*/ 191 h 299"/>
                  <a:gd name="T4" fmla="*/ 0 w 473"/>
                  <a:gd name="T5" fmla="*/ 299 h 299"/>
                  <a:gd name="T6" fmla="*/ 3 w 473"/>
                  <a:gd name="T7" fmla="*/ 299 h 299"/>
                  <a:gd name="T8" fmla="*/ 473 w 473"/>
                  <a:gd name="T9" fmla="*/ 64 h 299"/>
                  <a:gd name="T10" fmla="*/ 386 w 473"/>
                  <a:gd name="T11" fmla="*/ 0 h 299"/>
                  <a:gd name="T12" fmla="*/ 3 w 473"/>
                  <a:gd name="T13" fmla="*/ 191 h 299"/>
                </a:gdLst>
                <a:ahLst/>
                <a:cxnLst>
                  <a:cxn ang="0">
                    <a:pos x="T0" y="T1"/>
                  </a:cxn>
                  <a:cxn ang="0">
                    <a:pos x="T2" y="T3"/>
                  </a:cxn>
                  <a:cxn ang="0">
                    <a:pos x="T4" y="T5"/>
                  </a:cxn>
                  <a:cxn ang="0">
                    <a:pos x="T6" y="T7"/>
                  </a:cxn>
                  <a:cxn ang="0">
                    <a:pos x="T8" y="T9"/>
                  </a:cxn>
                  <a:cxn ang="0">
                    <a:pos x="T10" y="T11"/>
                  </a:cxn>
                  <a:cxn ang="0">
                    <a:pos x="T12" y="T13"/>
                  </a:cxn>
                </a:cxnLst>
                <a:rect l="0" t="0" r="r" b="b"/>
                <a:pathLst>
                  <a:path w="473" h="299">
                    <a:moveTo>
                      <a:pt x="3" y="191"/>
                    </a:moveTo>
                    <a:cubicBezTo>
                      <a:pt x="2" y="191"/>
                      <a:pt x="1" y="191"/>
                      <a:pt x="0" y="191"/>
                    </a:cubicBezTo>
                    <a:cubicBezTo>
                      <a:pt x="0" y="299"/>
                      <a:pt x="0" y="299"/>
                      <a:pt x="0" y="299"/>
                    </a:cubicBezTo>
                    <a:cubicBezTo>
                      <a:pt x="1" y="299"/>
                      <a:pt x="2" y="299"/>
                      <a:pt x="3" y="299"/>
                    </a:cubicBezTo>
                    <a:cubicBezTo>
                      <a:pt x="195" y="299"/>
                      <a:pt x="366" y="207"/>
                      <a:pt x="473" y="64"/>
                    </a:cubicBezTo>
                    <a:cubicBezTo>
                      <a:pt x="386" y="0"/>
                      <a:pt x="386" y="0"/>
                      <a:pt x="386" y="0"/>
                    </a:cubicBezTo>
                    <a:cubicBezTo>
                      <a:pt x="299" y="116"/>
                      <a:pt x="160" y="191"/>
                      <a:pt x="3" y="191"/>
                    </a:cubicBez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38936" name="Freeform 11"/>
              <p:cNvSpPr>
                <a:spLocks noChangeArrowheads="1"/>
              </p:cNvSpPr>
              <p:nvPr/>
            </p:nvSpPr>
            <p:spPr bwMode="auto">
              <a:xfrm>
                <a:off x="5078413" y="2363788"/>
                <a:ext cx="522287" cy="898525"/>
              </a:xfrm>
              <a:custGeom>
                <a:avLst/>
                <a:gdLst>
                  <a:gd name="T0" fmla="*/ 96 w 204"/>
                  <a:gd name="T1" fmla="*/ 0 h 351"/>
                  <a:gd name="T2" fmla="*/ 0 w 204"/>
                  <a:gd name="T3" fmla="*/ 287 h 351"/>
                  <a:gd name="T4" fmla="*/ 87 w 204"/>
                  <a:gd name="T5" fmla="*/ 351 h 351"/>
                  <a:gd name="T6" fmla="*/ 204 w 204"/>
                  <a:gd name="T7" fmla="*/ 0 h 351"/>
                  <a:gd name="T8" fmla="*/ 96 w 204"/>
                  <a:gd name="T9" fmla="*/ 0 h 351"/>
                </a:gdLst>
                <a:ahLst/>
                <a:cxnLst>
                  <a:cxn ang="0">
                    <a:pos x="T0" y="T1"/>
                  </a:cxn>
                  <a:cxn ang="0">
                    <a:pos x="T2" y="T3"/>
                  </a:cxn>
                  <a:cxn ang="0">
                    <a:pos x="T4" y="T5"/>
                  </a:cxn>
                  <a:cxn ang="0">
                    <a:pos x="T6" y="T7"/>
                  </a:cxn>
                  <a:cxn ang="0">
                    <a:pos x="T8" y="T9"/>
                  </a:cxn>
                </a:cxnLst>
                <a:rect l="0" t="0" r="r" b="b"/>
                <a:pathLst>
                  <a:path w="204" h="351">
                    <a:moveTo>
                      <a:pt x="96" y="0"/>
                    </a:moveTo>
                    <a:cubicBezTo>
                      <a:pt x="96" y="107"/>
                      <a:pt x="61" y="207"/>
                      <a:pt x="0" y="287"/>
                    </a:cubicBezTo>
                    <a:cubicBezTo>
                      <a:pt x="87" y="351"/>
                      <a:pt x="87" y="351"/>
                      <a:pt x="87" y="351"/>
                    </a:cubicBezTo>
                    <a:cubicBezTo>
                      <a:pt x="161" y="253"/>
                      <a:pt x="204" y="131"/>
                      <a:pt x="204" y="0"/>
                    </a:cubicBezTo>
                    <a:lnTo>
                      <a:pt x="96" y="0"/>
                    </a:lnTo>
                    <a:close/>
                  </a:path>
                </a:pathLst>
              </a:custGeom>
              <a:solidFill>
                <a:srgbClr val="D9D9D9"/>
              </a:solidFill>
              <a:ln w="9525">
                <a:solidFill>
                  <a:schemeClr val="bg1"/>
                </a:solidFill>
                <a:round/>
              </a:ln>
            </p:spPr>
            <p:txBody>
              <a:bodyPr/>
              <a:lstStyle/>
              <a:p>
                <a:endParaRPr lang="en-US" altLang="en-US" sz="900">
                  <a:solidFill>
                    <a:schemeClr val="bg1"/>
                  </a:solidFill>
                  <a:latin typeface="造字工房悦黑（非商用）常规体" charset="0"/>
                  <a:ea typeface="造字工房悦黑（非商用）常规体" charset="0"/>
                </a:endParaRPr>
              </a:p>
            </p:txBody>
          </p:sp>
        </p:grpSp>
        <p:sp>
          <p:nvSpPr>
            <p:cNvPr id="38937" name="Rectangle 3"/>
            <p:cNvSpPr>
              <a:spLocks noChangeArrowheads="1"/>
            </p:cNvSpPr>
            <p:nvPr/>
          </p:nvSpPr>
          <p:spPr bwMode="auto">
            <a:xfrm>
              <a:off x="4175121" y="3562303"/>
              <a:ext cx="283885" cy="1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en-US" altLang="en-US" sz="900">
                  <a:solidFill>
                    <a:schemeClr val="bg1"/>
                  </a:solidFill>
                  <a:latin typeface="造字工房悦黑（非商用）常规体" charset="0"/>
                  <a:ea typeface="造字工房悦黑（非商用）常规体" charset="0"/>
                  <a:sym typeface="Lato Regular" charset="0"/>
                </a:rPr>
                <a:t>44%</a:t>
              </a:r>
              <a:endParaRPr lang="en-US" altLang="en-US" sz="900">
                <a:solidFill>
                  <a:schemeClr val="bg1"/>
                </a:solidFill>
                <a:latin typeface="造字工房悦黑（非商用）常规体" charset="0"/>
                <a:ea typeface="造字工房悦黑（非商用）常规体" charset="0"/>
                <a:sym typeface="Lato Regular" charset="0"/>
              </a:endParaRPr>
            </a:p>
          </p:txBody>
        </p:sp>
      </p:grpSp>
      <p:grpSp>
        <p:nvGrpSpPr>
          <p:cNvPr id="139" name="Group 41"/>
          <p:cNvGrpSpPr/>
          <p:nvPr/>
        </p:nvGrpSpPr>
        <p:grpSpPr bwMode="auto">
          <a:xfrm>
            <a:off x="5940425" y="2178050"/>
            <a:ext cx="2232025" cy="2011363"/>
            <a:chOff x="1373" y="-3256"/>
            <a:chExt cx="7497" cy="3380"/>
          </a:xfrm>
        </p:grpSpPr>
        <p:sp>
          <p:nvSpPr>
            <p:cNvPr id="38939" name="Rectangle 43"/>
            <p:cNvSpPr>
              <a:spLocks noChangeArrowheads="1"/>
            </p:cNvSpPr>
            <p:nvPr/>
          </p:nvSpPr>
          <p:spPr bwMode="auto">
            <a:xfrm>
              <a:off x="1373" y="-2736"/>
              <a:ext cx="7458" cy="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25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Regular" charset="0"/>
                </a:rPr>
                <a:t>200</a:t>
              </a:r>
              <a:r>
                <a:rPr lang="zh-CN" altLang="en-US" sz="900">
                  <a:solidFill>
                    <a:srgbClr val="5A6269"/>
                  </a:solidFill>
                  <a:latin typeface="造字工房悦黑（非商用）常规体" charset="0"/>
                  <a:ea typeface="造字工房悦黑（非商用）常规体" charset="0"/>
                  <a:sym typeface="Lato Regular"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Lato Regular" charset="0"/>
                </a:rPr>
                <a:t>5</a:t>
              </a:r>
              <a:r>
                <a:rPr lang="zh-CN" altLang="en-US" sz="900">
                  <a:solidFill>
                    <a:srgbClr val="5A6269"/>
                  </a:solidFill>
                  <a:latin typeface="造字工房悦黑（非商用）常规体" charset="0"/>
                  <a:ea typeface="造字工房悦黑（非商用）常规体" charset="0"/>
                  <a:sym typeface="Lato Regular" charset="0"/>
                </a:rPr>
                <a:t>分钟之内。此处添加详细文本描述，建议与标题相关并符合整体语言风格，语言描述尽量简洁生动。尽量将每页幻灯片的字数控制在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Regular" charset="0"/>
                </a:rPr>
                <a:t>200</a:t>
              </a:r>
              <a:r>
                <a:rPr lang="zh-CN" altLang="en-US" sz="900">
                  <a:solidFill>
                    <a:srgbClr val="5A6269"/>
                  </a:solidFill>
                  <a:latin typeface="造字工房悦黑（非商用）常规体" charset="0"/>
                  <a:ea typeface="造字工房悦黑（非商用）常规体" charset="0"/>
                  <a:sym typeface="Lato Regular"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Lato Regular" charset="0"/>
                </a:rPr>
                <a:t>5</a:t>
              </a:r>
              <a:r>
                <a:rPr lang="zh-CN" altLang="en-US" sz="900">
                  <a:solidFill>
                    <a:srgbClr val="5A6269"/>
                  </a:solidFill>
                  <a:latin typeface="造字工房悦黑（非商用）常规体" charset="0"/>
                  <a:ea typeface="造字工房悦黑（非商用）常规体" charset="0"/>
                  <a:sym typeface="Lato Regular" charset="0"/>
                </a:rPr>
                <a:t>分钟之内</a:t>
              </a:r>
              <a:endParaRPr lang="zh-CN" altLang="en-US" sz="900">
                <a:solidFill>
                  <a:srgbClr val="5A6269"/>
                </a:solidFill>
                <a:latin typeface="造字工房悦黑（非商用）常规体" charset="0"/>
                <a:ea typeface="造字工房悦黑（非商用）常规体" charset="0"/>
                <a:sym typeface="Lato Regular" charset="0"/>
              </a:endParaRPr>
            </a:p>
          </p:txBody>
        </p:sp>
        <p:sp>
          <p:nvSpPr>
            <p:cNvPr id="38940" name="Rectangle 44"/>
            <p:cNvSpPr>
              <a:spLocks noChangeArrowheads="1"/>
            </p:cNvSpPr>
            <p:nvPr/>
          </p:nvSpPr>
          <p:spPr bwMode="auto">
            <a:xfrm>
              <a:off x="3751" y="-3256"/>
              <a:ext cx="5119"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lnSpc>
                  <a:spcPct val="70000"/>
                </a:lnSpc>
              </a:pPr>
              <a:r>
                <a:rPr lang="zh-CN" altLang="en-US" sz="1200" b="1">
                  <a:solidFill>
                    <a:srgbClr val="5A6269"/>
                  </a:solidFill>
                  <a:latin typeface="造字工房悦黑（非商用）常规体" charset="0"/>
                  <a:ea typeface="造字工房悦黑（非商用）常规体" charset="0"/>
                  <a:sym typeface="Bebas Neue" charset="0"/>
                </a:rPr>
                <a:t>添加标题</a:t>
              </a:r>
              <a:endParaRPr lang="zh-CN" altLang="en-US" sz="1200" b="1">
                <a:solidFill>
                  <a:srgbClr val="5A6269"/>
                </a:solidFill>
                <a:latin typeface="造字工房悦黑（非商用）常规体" charset="0"/>
                <a:ea typeface="造字工房悦黑（非商用）常规体" charset="0"/>
                <a:sym typeface="Bebas Neue" charset="0"/>
              </a:endParaRPr>
            </a:p>
          </p:txBody>
        </p:sp>
      </p:grpSp>
      <p:grpSp>
        <p:nvGrpSpPr>
          <p:cNvPr id="31" name="Group 30"/>
          <p:cNvGrpSpPr/>
          <p:nvPr/>
        </p:nvGrpSpPr>
        <p:grpSpPr bwMode="auto">
          <a:xfrm>
            <a:off x="852488" y="1408113"/>
            <a:ext cx="2016125" cy="479425"/>
            <a:chOff x="944559" y="1408435"/>
            <a:chExt cx="1707600" cy="479679"/>
          </a:xfrm>
        </p:grpSpPr>
        <p:sp>
          <p:nvSpPr>
            <p:cNvPr id="38942" name="Rectangle 43"/>
            <p:cNvSpPr>
              <a:spLocks noChangeArrowheads="1"/>
            </p:cNvSpPr>
            <p:nvPr/>
          </p:nvSpPr>
          <p:spPr bwMode="auto">
            <a:xfrm>
              <a:off x="944559" y="1408435"/>
              <a:ext cx="1571923" cy="47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14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Regular" charset="0"/>
              </a:endParaRPr>
            </a:p>
          </p:txBody>
        </p:sp>
        <p:sp>
          <p:nvSpPr>
            <p:cNvPr id="38943" name="Oval 29"/>
            <p:cNvSpPr>
              <a:spLocks noChangeArrowheads="1"/>
            </p:cNvSpPr>
            <p:nvPr/>
          </p:nvSpPr>
          <p:spPr bwMode="auto">
            <a:xfrm>
              <a:off x="2601868" y="1464419"/>
              <a:ext cx="50291" cy="50291"/>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rgbClr val="5A6269"/>
                </a:solidFill>
                <a:latin typeface="造字工房悦黑（非商用）常规体" charset="0"/>
                <a:ea typeface="造字工房悦黑（非商用）常规体" charset="0"/>
                <a:sym typeface="Gill Sans" charset="0"/>
              </a:endParaRPr>
            </a:p>
          </p:txBody>
        </p:sp>
      </p:grpSp>
      <p:grpSp>
        <p:nvGrpSpPr>
          <p:cNvPr id="147" name="Group 146"/>
          <p:cNvGrpSpPr/>
          <p:nvPr/>
        </p:nvGrpSpPr>
        <p:grpSpPr bwMode="auto">
          <a:xfrm>
            <a:off x="852488" y="2078038"/>
            <a:ext cx="2016125" cy="479425"/>
            <a:chOff x="944559" y="1408435"/>
            <a:chExt cx="1707600" cy="479679"/>
          </a:xfrm>
        </p:grpSpPr>
        <p:sp>
          <p:nvSpPr>
            <p:cNvPr id="38945" name="Rectangle 43"/>
            <p:cNvSpPr>
              <a:spLocks noChangeArrowheads="1"/>
            </p:cNvSpPr>
            <p:nvPr/>
          </p:nvSpPr>
          <p:spPr bwMode="auto">
            <a:xfrm>
              <a:off x="944559" y="1408435"/>
              <a:ext cx="1571923" cy="47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14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Regular" charset="0"/>
              </a:endParaRPr>
            </a:p>
          </p:txBody>
        </p:sp>
        <p:sp>
          <p:nvSpPr>
            <p:cNvPr id="38946" name="Oval 148"/>
            <p:cNvSpPr>
              <a:spLocks noChangeArrowheads="1"/>
            </p:cNvSpPr>
            <p:nvPr/>
          </p:nvSpPr>
          <p:spPr bwMode="auto">
            <a:xfrm>
              <a:off x="2601868" y="1464419"/>
              <a:ext cx="50291" cy="50291"/>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rgbClr val="5A6269"/>
                </a:solidFill>
                <a:latin typeface="造字工房悦黑（非商用）常规体" charset="0"/>
                <a:ea typeface="造字工房悦黑（非商用）常规体" charset="0"/>
                <a:sym typeface="Gill Sans" charset="0"/>
              </a:endParaRPr>
            </a:p>
          </p:txBody>
        </p:sp>
      </p:grpSp>
      <p:grpSp>
        <p:nvGrpSpPr>
          <p:cNvPr id="150" name="Group 149"/>
          <p:cNvGrpSpPr/>
          <p:nvPr/>
        </p:nvGrpSpPr>
        <p:grpSpPr bwMode="auto">
          <a:xfrm>
            <a:off x="852488" y="2746375"/>
            <a:ext cx="2016125" cy="479425"/>
            <a:chOff x="944559" y="1408435"/>
            <a:chExt cx="1707600" cy="479679"/>
          </a:xfrm>
        </p:grpSpPr>
        <p:sp>
          <p:nvSpPr>
            <p:cNvPr id="38948" name="Rectangle 43"/>
            <p:cNvSpPr>
              <a:spLocks noChangeArrowheads="1"/>
            </p:cNvSpPr>
            <p:nvPr/>
          </p:nvSpPr>
          <p:spPr bwMode="auto">
            <a:xfrm>
              <a:off x="944559" y="1408435"/>
              <a:ext cx="1571923" cy="47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14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Regular" charset="0"/>
              </a:endParaRPr>
            </a:p>
          </p:txBody>
        </p:sp>
        <p:sp>
          <p:nvSpPr>
            <p:cNvPr id="38949" name="Oval 151"/>
            <p:cNvSpPr>
              <a:spLocks noChangeArrowheads="1"/>
            </p:cNvSpPr>
            <p:nvPr/>
          </p:nvSpPr>
          <p:spPr bwMode="auto">
            <a:xfrm>
              <a:off x="2601868" y="1464419"/>
              <a:ext cx="50291" cy="50291"/>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rgbClr val="5A6269"/>
                </a:solidFill>
                <a:latin typeface="造字工房悦黑（非商用）常规体" charset="0"/>
                <a:ea typeface="造字工房悦黑（非商用）常规体" charset="0"/>
                <a:sym typeface="Gill Sans" charset="0"/>
              </a:endParaRPr>
            </a:p>
          </p:txBody>
        </p:sp>
      </p:grpSp>
      <p:grpSp>
        <p:nvGrpSpPr>
          <p:cNvPr id="153" name="Group 152"/>
          <p:cNvGrpSpPr/>
          <p:nvPr/>
        </p:nvGrpSpPr>
        <p:grpSpPr bwMode="auto">
          <a:xfrm>
            <a:off x="852488" y="3414713"/>
            <a:ext cx="2016125" cy="479425"/>
            <a:chOff x="944559" y="1408435"/>
            <a:chExt cx="1707600" cy="479679"/>
          </a:xfrm>
        </p:grpSpPr>
        <p:sp>
          <p:nvSpPr>
            <p:cNvPr id="38951" name="Rectangle 43"/>
            <p:cNvSpPr>
              <a:spLocks noChangeArrowheads="1"/>
            </p:cNvSpPr>
            <p:nvPr/>
          </p:nvSpPr>
          <p:spPr bwMode="auto">
            <a:xfrm>
              <a:off x="944559" y="1408435"/>
              <a:ext cx="1571923" cy="47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14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Regular" charset="0"/>
              </a:endParaRPr>
            </a:p>
          </p:txBody>
        </p:sp>
        <p:sp>
          <p:nvSpPr>
            <p:cNvPr id="38952" name="Oval 154"/>
            <p:cNvSpPr>
              <a:spLocks noChangeArrowheads="1"/>
            </p:cNvSpPr>
            <p:nvPr/>
          </p:nvSpPr>
          <p:spPr bwMode="auto">
            <a:xfrm>
              <a:off x="2601868" y="1464419"/>
              <a:ext cx="50291" cy="50291"/>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rgbClr val="5A6269"/>
                </a:solidFill>
                <a:latin typeface="造字工房悦黑（非商用）常规体" charset="0"/>
                <a:ea typeface="造字工房悦黑（非商用）常规体" charset="0"/>
                <a:sym typeface="Gill Sans" charset="0"/>
              </a:endParaRPr>
            </a:p>
          </p:txBody>
        </p:sp>
      </p:grpSp>
      <p:grpSp>
        <p:nvGrpSpPr>
          <p:cNvPr id="156" name="Group 155"/>
          <p:cNvGrpSpPr/>
          <p:nvPr/>
        </p:nvGrpSpPr>
        <p:grpSpPr bwMode="auto">
          <a:xfrm>
            <a:off x="852488" y="4084638"/>
            <a:ext cx="2016125" cy="479425"/>
            <a:chOff x="944559" y="1408435"/>
            <a:chExt cx="1707600" cy="479679"/>
          </a:xfrm>
        </p:grpSpPr>
        <p:sp>
          <p:nvSpPr>
            <p:cNvPr id="38954" name="Rectangle 43"/>
            <p:cNvSpPr>
              <a:spLocks noChangeArrowheads="1"/>
            </p:cNvSpPr>
            <p:nvPr/>
          </p:nvSpPr>
          <p:spPr bwMode="auto">
            <a:xfrm>
              <a:off x="944559" y="1408435"/>
              <a:ext cx="1571923" cy="47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lnSpc>
                  <a:spcPct val="114000"/>
                </a:lnSpc>
              </a:pPr>
              <a:r>
                <a:rPr lang="zh-CN" altLang="en-US" sz="900">
                  <a:solidFill>
                    <a:srgbClr val="5A6269"/>
                  </a:solidFill>
                  <a:latin typeface="造字工房悦黑（非商用）常规体" charset="0"/>
                  <a:ea typeface="造字工房悦黑（非商用）常规体" charset="0"/>
                  <a:sym typeface="Lato Regular"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Regular" charset="0"/>
              </a:endParaRPr>
            </a:p>
          </p:txBody>
        </p:sp>
        <p:sp>
          <p:nvSpPr>
            <p:cNvPr id="38955" name="Oval 157"/>
            <p:cNvSpPr>
              <a:spLocks noChangeArrowheads="1"/>
            </p:cNvSpPr>
            <p:nvPr/>
          </p:nvSpPr>
          <p:spPr bwMode="auto">
            <a:xfrm>
              <a:off x="2601868" y="1464419"/>
              <a:ext cx="50291" cy="50291"/>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rgbClr val="5A6269"/>
                </a:solidFill>
                <a:latin typeface="造字工房悦黑（非商用）常规体" charset="0"/>
                <a:ea typeface="造字工房悦黑（非商用）常规体" charset="0"/>
                <a:sym typeface="Gill Sans" charset="0"/>
              </a:endParaRPr>
            </a:p>
          </p:txBody>
        </p:sp>
      </p:grpSp>
      <p:sp>
        <p:nvSpPr>
          <p:cNvPr id="159" name="Oval 158"/>
          <p:cNvSpPr>
            <a:spLocks noChangeArrowheads="1"/>
          </p:cNvSpPr>
          <p:nvPr/>
        </p:nvSpPr>
        <p:spPr bwMode="auto">
          <a:xfrm>
            <a:off x="4270375" y="2722563"/>
            <a:ext cx="50800" cy="49212"/>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chemeClr val="bg1"/>
              </a:solidFill>
              <a:latin typeface="造字工房悦黑（非商用）常规体" charset="0"/>
              <a:ea typeface="造字工房悦黑（非商用）常规体" charset="0"/>
              <a:sym typeface="Gill Sans" charset="0"/>
            </a:endParaRPr>
          </a:p>
        </p:txBody>
      </p:sp>
      <p:sp>
        <p:nvSpPr>
          <p:cNvPr id="160" name="Oval 159"/>
          <p:cNvSpPr>
            <a:spLocks noChangeArrowheads="1"/>
          </p:cNvSpPr>
          <p:nvPr/>
        </p:nvSpPr>
        <p:spPr bwMode="auto">
          <a:xfrm>
            <a:off x="4270375" y="2957513"/>
            <a:ext cx="50800" cy="50800"/>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chemeClr val="bg1"/>
              </a:solidFill>
              <a:latin typeface="造字工房悦黑（非商用）常规体" charset="0"/>
              <a:ea typeface="造字工房悦黑（非商用）常规体" charset="0"/>
              <a:sym typeface="Gill Sans" charset="0"/>
            </a:endParaRPr>
          </a:p>
        </p:txBody>
      </p:sp>
      <p:sp>
        <p:nvSpPr>
          <p:cNvPr id="161" name="Oval 160"/>
          <p:cNvSpPr>
            <a:spLocks noChangeArrowheads="1"/>
          </p:cNvSpPr>
          <p:nvPr/>
        </p:nvSpPr>
        <p:spPr bwMode="auto">
          <a:xfrm>
            <a:off x="4270375" y="3173413"/>
            <a:ext cx="50800" cy="49212"/>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chemeClr val="bg1"/>
              </a:solidFill>
              <a:latin typeface="造字工房悦黑（非商用）常规体" charset="0"/>
              <a:ea typeface="造字工房悦黑（非商用）常规体" charset="0"/>
              <a:sym typeface="Gill Sans" charset="0"/>
            </a:endParaRPr>
          </a:p>
        </p:txBody>
      </p:sp>
      <p:sp>
        <p:nvSpPr>
          <p:cNvPr id="162" name="Oval 161"/>
          <p:cNvSpPr>
            <a:spLocks noChangeArrowheads="1"/>
          </p:cNvSpPr>
          <p:nvPr/>
        </p:nvSpPr>
        <p:spPr bwMode="auto">
          <a:xfrm>
            <a:off x="4270375" y="3392488"/>
            <a:ext cx="50800" cy="49212"/>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chemeClr val="bg1"/>
              </a:solidFill>
              <a:latin typeface="造字工房悦黑（非商用）常规体" charset="0"/>
              <a:ea typeface="造字工房悦黑（非商用）常规体" charset="0"/>
              <a:sym typeface="Gill Sans" charset="0"/>
            </a:endParaRPr>
          </a:p>
        </p:txBody>
      </p:sp>
      <p:sp>
        <p:nvSpPr>
          <p:cNvPr id="163" name="Oval 162"/>
          <p:cNvSpPr>
            <a:spLocks noChangeArrowheads="1"/>
          </p:cNvSpPr>
          <p:nvPr/>
        </p:nvSpPr>
        <p:spPr bwMode="auto">
          <a:xfrm>
            <a:off x="4270375" y="3589338"/>
            <a:ext cx="50800" cy="49212"/>
          </a:xfrm>
          <a:prstGeom prst="ellipse">
            <a:avLst/>
          </a:prstGeom>
          <a:solidFill>
            <a:schemeClr val="tx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900">
              <a:solidFill>
                <a:schemeClr val="bg1"/>
              </a:solidFill>
              <a:latin typeface="造字工房悦黑（非商用）常规体" charset="0"/>
              <a:ea typeface="造字工房悦黑（非商用）常规体" charset="0"/>
              <a:sym typeface="Gill Sans" charset="0"/>
            </a:endParaRPr>
          </a:p>
        </p:txBody>
      </p:sp>
      <p:cxnSp>
        <p:nvCxnSpPr>
          <p:cNvPr id="33" name="Elbow Connector 32"/>
          <p:cNvCxnSpPr>
            <a:cxnSpLocks noChangeShapeType="1"/>
            <a:stCxn id="163" idx="2"/>
            <a:endCxn id="38955" idx="6"/>
          </p:cNvCxnSpPr>
          <p:nvPr/>
        </p:nvCxnSpPr>
        <p:spPr bwMode="auto">
          <a:xfrm rot="10800000" flipV="1">
            <a:off x="2868613" y="3614738"/>
            <a:ext cx="1401762" cy="550862"/>
          </a:xfrm>
          <a:prstGeom prst="bentConnector3">
            <a:avLst>
              <a:gd name="adj1" fmla="val 50000"/>
            </a:avLst>
          </a:prstGeom>
          <a:noFill/>
          <a:ln w="3175">
            <a:solidFill>
              <a:srgbClr val="000000"/>
            </a:solidFill>
            <a:round/>
          </a:ln>
        </p:spPr>
      </p:cxnSp>
      <p:cxnSp>
        <p:nvCxnSpPr>
          <p:cNvPr id="35" name="Elbow Connector 34"/>
          <p:cNvCxnSpPr>
            <a:cxnSpLocks noChangeShapeType="1"/>
            <a:stCxn id="162" idx="2"/>
            <a:endCxn id="38952" idx="0"/>
          </p:cNvCxnSpPr>
          <p:nvPr/>
        </p:nvCxnSpPr>
        <p:spPr bwMode="auto">
          <a:xfrm rot="10800000" flipV="1">
            <a:off x="2838450" y="3416300"/>
            <a:ext cx="1431925" cy="53975"/>
          </a:xfrm>
          <a:prstGeom prst="bentConnector2">
            <a:avLst/>
          </a:prstGeom>
          <a:noFill/>
          <a:ln w="3175">
            <a:solidFill>
              <a:srgbClr val="000000"/>
            </a:solidFill>
            <a:round/>
          </a:ln>
        </p:spPr>
      </p:cxnSp>
      <p:cxnSp>
        <p:nvCxnSpPr>
          <p:cNvPr id="41" name="Elbow Connector 40"/>
          <p:cNvCxnSpPr>
            <a:cxnSpLocks noChangeShapeType="1"/>
            <a:stCxn id="159" idx="2"/>
            <a:endCxn id="38943" idx="6"/>
          </p:cNvCxnSpPr>
          <p:nvPr/>
        </p:nvCxnSpPr>
        <p:spPr bwMode="auto">
          <a:xfrm rot="10800000">
            <a:off x="2868613" y="1489075"/>
            <a:ext cx="1401762" cy="1257300"/>
          </a:xfrm>
          <a:prstGeom prst="bentConnector3">
            <a:avLst>
              <a:gd name="adj1" fmla="val 50000"/>
            </a:avLst>
          </a:prstGeom>
          <a:noFill/>
          <a:ln w="3175">
            <a:solidFill>
              <a:srgbClr val="000000"/>
            </a:solidFill>
            <a:round/>
          </a:ln>
        </p:spPr>
      </p:cxnSp>
      <p:cxnSp>
        <p:nvCxnSpPr>
          <p:cNvPr id="43" name="Elbow Connector 42"/>
          <p:cNvCxnSpPr>
            <a:cxnSpLocks noChangeShapeType="1"/>
            <a:stCxn id="160" idx="2"/>
            <a:endCxn id="38946" idx="6"/>
          </p:cNvCxnSpPr>
          <p:nvPr/>
        </p:nvCxnSpPr>
        <p:spPr bwMode="auto">
          <a:xfrm rot="10800000">
            <a:off x="2868613" y="2159000"/>
            <a:ext cx="1401762" cy="823913"/>
          </a:xfrm>
          <a:prstGeom prst="bentConnector3">
            <a:avLst>
              <a:gd name="adj1" fmla="val 50000"/>
            </a:avLst>
          </a:prstGeom>
          <a:noFill/>
          <a:ln w="3175">
            <a:solidFill>
              <a:srgbClr val="000000"/>
            </a:solidFill>
            <a:round/>
          </a:ln>
        </p:spPr>
      </p:cxnSp>
      <p:cxnSp>
        <p:nvCxnSpPr>
          <p:cNvPr id="45" name="Elbow Connector 44"/>
          <p:cNvCxnSpPr>
            <a:cxnSpLocks noChangeShapeType="1"/>
            <a:stCxn id="161" idx="2"/>
            <a:endCxn id="38949" idx="5"/>
          </p:cNvCxnSpPr>
          <p:nvPr/>
        </p:nvCxnSpPr>
        <p:spPr bwMode="auto">
          <a:xfrm rot="10800000">
            <a:off x="2860675" y="2844800"/>
            <a:ext cx="1409700" cy="354013"/>
          </a:xfrm>
          <a:prstGeom prst="bentConnector2">
            <a:avLst/>
          </a:prstGeom>
          <a:noFill/>
          <a:ln w="3175">
            <a:solidFill>
              <a:srgbClr val="000000"/>
            </a:solidFill>
            <a:round/>
          </a:ln>
        </p:spPr>
      </p:cxnSp>
      <p:sp>
        <p:nvSpPr>
          <p:cNvPr id="58" name="标题 1"/>
          <p:cNvSpPr>
            <a:spLocks noGrp="1" noChangeArrowheads="1"/>
          </p:cNvSpPr>
          <p:nvPr>
            <p:ph type="title"/>
          </p:nvPr>
        </p:nvSpPr>
        <p:spPr bwMode="auto">
          <a:xfrm>
            <a:off x="706438" y="412750"/>
            <a:ext cx="3176587" cy="358775"/>
          </a:xfrm>
          <a:noFill/>
          <a:extLst>
            <a:ext uri="{909E8E84-426E-40DD-AFC4-6F175D3DCCD1}">
              <a14:hiddenFill xmlns:a14="http://schemas.microsoft.com/office/drawing/2010/main">
                <a:solidFill>
                  <a:srgbClr val="F2F2F2">
                    <a:alpha val="59000"/>
                  </a:srgbClr>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numCol="1" anchor="t" anchorCtr="0" compatLnSpc="1">
            <a:spAutoFit/>
          </a:bodyPr>
          <a:lstStyle/>
          <a:p>
            <a:pPr algn="l"/>
            <a:r>
              <a:rPr lang="zh-CN" altLang="en-US" sz="1800" b="1">
                <a:solidFill>
                  <a:srgbClr val="5A6269"/>
                </a:solidFill>
                <a:latin typeface="造字工房悦黑（非商用）常规体" charset="0"/>
                <a:ea typeface="造字工房悦黑（非商用）常规体" charset="0"/>
              </a:rPr>
              <a:t>完成比例</a:t>
            </a:r>
            <a:endParaRPr lang="zh-CN" altLang="en-US" sz="1800" b="1">
              <a:solidFill>
                <a:srgbClr val="5A6269"/>
              </a:solidFill>
              <a:latin typeface="造字工房悦黑（非商用）常规体" charset="0"/>
              <a:ea typeface="造字工房悦黑（非商用）常规体" charset="0"/>
            </a:endParaRPr>
          </a:p>
        </p:txBody>
      </p:sp>
      <p:sp>
        <p:nvSpPr>
          <p:cNvPr id="73" name="任意多边形 7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strVal val="#ppt_w"/>
                                          </p:val>
                                        </p:tav>
                                        <p:tav tm="100000">
                                          <p:val>
                                            <p:strVal val="#ppt_w"/>
                                          </p:val>
                                        </p:tav>
                                      </p:tavLst>
                                    </p:anim>
                                    <p:anim calcmode="lin" valueType="num">
                                      <p:cBhvr>
                                        <p:cTn id="13" dur="500" fill="hold"/>
                                        <p:tgtEl>
                                          <p:spTgt spid="58"/>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75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9"/>
                                        </p:tgtEl>
                                        <p:attrNameLst>
                                          <p:attrName>style.visibility</p:attrName>
                                        </p:attrNameLst>
                                      </p:cBhvr>
                                      <p:to>
                                        <p:strVal val="visible"/>
                                      </p:to>
                                    </p:set>
                                    <p:animEffect transition="in" filter="fade">
                                      <p:cBhvr>
                                        <p:cTn id="21" dur="500"/>
                                        <p:tgtEl>
                                          <p:spTgt spid="159"/>
                                        </p:tgtEl>
                                      </p:cBhvr>
                                    </p:animEffect>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right)">
                                      <p:cBhvr>
                                        <p:cTn id="25" dur="500"/>
                                        <p:tgtEl>
                                          <p:spTgt spid="41"/>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750"/>
                                        <p:tgtEl>
                                          <p:spTgt spid="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0"/>
                                        </p:tgtEl>
                                        <p:attrNameLst>
                                          <p:attrName>style.visibility</p:attrName>
                                        </p:attrNameLst>
                                      </p:cBhvr>
                                      <p:to>
                                        <p:strVal val="visible"/>
                                      </p:to>
                                    </p:set>
                                    <p:animEffect transition="in" filter="fade">
                                      <p:cBhvr>
                                        <p:cTn id="37" dur="500"/>
                                        <p:tgtEl>
                                          <p:spTgt spid="160"/>
                                        </p:tgtEl>
                                      </p:cBhvr>
                                    </p:animEffect>
                                  </p:childTnLst>
                                </p:cTn>
                              </p:par>
                            </p:childTnLst>
                          </p:cTn>
                        </p:par>
                        <p:par>
                          <p:cTn id="38" fill="hold">
                            <p:stCondLst>
                              <p:cond delay="1000"/>
                            </p:stCondLst>
                            <p:childTnLst>
                              <p:par>
                                <p:cTn id="39" presetID="22" presetClass="entr" presetSubtype="2"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right)">
                                      <p:cBhvr>
                                        <p:cTn id="41" dur="500"/>
                                        <p:tgtEl>
                                          <p:spTgt spid="43"/>
                                        </p:tgtEl>
                                      </p:cBhvr>
                                    </p:animEffect>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fade">
                                      <p:cBhvr>
                                        <p:cTn id="53" dur="500"/>
                                        <p:tgtEl>
                                          <p:spTgt spid="161"/>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right)">
                                      <p:cBhvr>
                                        <p:cTn id="57" dur="500"/>
                                        <p:tgtEl>
                                          <p:spTgt spid="45"/>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50"/>
                                        </p:tgtEl>
                                        <p:attrNameLst>
                                          <p:attrName>style.visibility</p:attrName>
                                        </p:attrNameLst>
                                      </p:cBhvr>
                                      <p:to>
                                        <p:strVal val="visible"/>
                                      </p:to>
                                    </p:set>
                                    <p:animEffect transition="in" filter="fade">
                                      <p:cBhvr>
                                        <p:cTn id="61" dur="500"/>
                                        <p:tgtEl>
                                          <p:spTgt spid="15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down)">
                                      <p:cBhvr>
                                        <p:cTn id="66" dur="500"/>
                                        <p:tgtEl>
                                          <p:spTgt spid="1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fade">
                                      <p:cBhvr>
                                        <p:cTn id="69" dur="500"/>
                                        <p:tgtEl>
                                          <p:spTgt spid="162"/>
                                        </p:tgtEl>
                                      </p:cBhvr>
                                    </p:animEffect>
                                  </p:childTnLst>
                                </p:cTn>
                              </p:par>
                            </p:childTnLst>
                          </p:cTn>
                        </p:par>
                        <p:par>
                          <p:cTn id="70" fill="hold">
                            <p:stCondLst>
                              <p:cond delay="500"/>
                            </p:stCondLst>
                            <p:childTnLst>
                              <p:par>
                                <p:cTn id="71" presetID="22" presetClass="entr" presetSubtype="2" fill="hold"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right)">
                                      <p:cBhvr>
                                        <p:cTn id="73" dur="500"/>
                                        <p:tgtEl>
                                          <p:spTgt spid="35"/>
                                        </p:tgtEl>
                                      </p:cBhvr>
                                    </p:animEffect>
                                  </p:childTnLst>
                                </p:cTn>
                              </p:par>
                            </p:childTnLst>
                          </p:cTn>
                        </p:par>
                        <p:par>
                          <p:cTn id="74" fill="hold">
                            <p:stCondLst>
                              <p:cond delay="1000"/>
                            </p:stCondLst>
                            <p:childTnLst>
                              <p:par>
                                <p:cTn id="75" presetID="10" presetClass="entr" presetSubtype="0" fill="hold" nodeType="afterEffect">
                                  <p:stCondLst>
                                    <p:cond delay="0"/>
                                  </p:stCondLst>
                                  <p:childTnLst>
                                    <p:set>
                                      <p:cBhvr>
                                        <p:cTn id="76" dur="1" fill="hold">
                                          <p:stCondLst>
                                            <p:cond delay="0"/>
                                          </p:stCondLst>
                                        </p:cTn>
                                        <p:tgtEl>
                                          <p:spTgt spid="153"/>
                                        </p:tgtEl>
                                        <p:attrNameLst>
                                          <p:attrName>style.visibility</p:attrName>
                                        </p:attrNameLst>
                                      </p:cBhvr>
                                      <p:to>
                                        <p:strVal val="visible"/>
                                      </p:to>
                                    </p:set>
                                    <p:animEffect transition="in" filter="fade">
                                      <p:cBhvr>
                                        <p:cTn id="77" dur="500"/>
                                        <p:tgtEl>
                                          <p:spTgt spid="15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63"/>
                                        </p:tgtEl>
                                        <p:attrNameLst>
                                          <p:attrName>style.visibility</p:attrName>
                                        </p:attrNameLst>
                                      </p:cBhvr>
                                      <p:to>
                                        <p:strVal val="visible"/>
                                      </p:to>
                                    </p:set>
                                    <p:animEffect transition="in" filter="fade">
                                      <p:cBhvr>
                                        <p:cTn id="85" dur="500"/>
                                        <p:tgtEl>
                                          <p:spTgt spid="163"/>
                                        </p:tgtEl>
                                      </p:cBhvr>
                                    </p:animEffect>
                                  </p:childTnLst>
                                </p:cTn>
                              </p:par>
                            </p:childTnLst>
                          </p:cTn>
                        </p:par>
                        <p:par>
                          <p:cTn id="86" fill="hold">
                            <p:stCondLst>
                              <p:cond delay="500"/>
                            </p:stCondLst>
                            <p:childTnLst>
                              <p:par>
                                <p:cTn id="87" presetID="22" presetClass="entr" presetSubtype="2" fill="hold"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right)">
                                      <p:cBhvr>
                                        <p:cTn id="89" dur="500"/>
                                        <p:tgtEl>
                                          <p:spTgt spid="33"/>
                                        </p:tgtEl>
                                      </p:cBhvr>
                                    </p:animEffect>
                                  </p:childTnLst>
                                </p:cTn>
                              </p:par>
                            </p:childTnLst>
                          </p:cTn>
                        </p:par>
                        <p:par>
                          <p:cTn id="90" fill="hold">
                            <p:stCondLst>
                              <p:cond delay="1000"/>
                            </p:stCondLst>
                            <p:childTnLst>
                              <p:par>
                                <p:cTn id="91" presetID="10" presetClass="entr" presetSubtype="0" fill="hold" nodeType="afterEffect">
                                  <p:stCondLst>
                                    <p:cond delay="0"/>
                                  </p:stCondLst>
                                  <p:childTnLst>
                                    <p:set>
                                      <p:cBhvr>
                                        <p:cTn id="92" dur="1" fill="hold">
                                          <p:stCondLst>
                                            <p:cond delay="0"/>
                                          </p:stCondLst>
                                        </p:cTn>
                                        <p:tgtEl>
                                          <p:spTgt spid="156"/>
                                        </p:tgtEl>
                                        <p:attrNameLst>
                                          <p:attrName>style.visibility</p:attrName>
                                        </p:attrNameLst>
                                      </p:cBhvr>
                                      <p:to>
                                        <p:strVal val="visible"/>
                                      </p:to>
                                    </p:set>
                                    <p:animEffect transition="in" filter="fade">
                                      <p:cBhvr>
                                        <p:cTn id="93" dur="500"/>
                                        <p:tgtEl>
                                          <p:spTgt spid="156"/>
                                        </p:tgtEl>
                                      </p:cBhvr>
                                    </p:animEffect>
                                  </p:childTnLst>
                                </p:cTn>
                              </p:par>
                            </p:childTnLst>
                          </p:cTn>
                        </p:par>
                      </p:childTnLst>
                    </p:cTn>
                  </p:par>
                  <p:par>
                    <p:cTn id="94" fill="hold">
                      <p:stCondLst>
                        <p:cond delay="indefinite"/>
                      </p:stCondLst>
                      <p:childTnLst>
                        <p:par>
                          <p:cTn id="95" fill="hold">
                            <p:stCondLst>
                              <p:cond delay="0"/>
                            </p:stCondLst>
                            <p:childTnLst>
                              <p:par>
                                <p:cTn id="96" presetID="23" presetClass="entr" presetSubtype="16" fill="hold" nodeType="clickEffect">
                                  <p:stCondLst>
                                    <p:cond delay="0"/>
                                  </p:stCondLst>
                                  <p:childTnLst>
                                    <p:set>
                                      <p:cBhvr>
                                        <p:cTn id="97" dur="1" fill="hold">
                                          <p:stCondLst>
                                            <p:cond delay="0"/>
                                          </p:stCondLst>
                                        </p:cTn>
                                        <p:tgtEl>
                                          <p:spTgt spid="139"/>
                                        </p:tgtEl>
                                        <p:attrNameLst>
                                          <p:attrName>style.visibility</p:attrName>
                                        </p:attrNameLst>
                                      </p:cBhvr>
                                      <p:to>
                                        <p:strVal val="visible"/>
                                      </p:to>
                                    </p:set>
                                    <p:anim calcmode="lin" valueType="num">
                                      <p:cBhvr>
                                        <p:cTn id="98" dur="500" fill="hold"/>
                                        <p:tgtEl>
                                          <p:spTgt spid="139"/>
                                        </p:tgtEl>
                                        <p:attrNameLst>
                                          <p:attrName>ppt_w</p:attrName>
                                        </p:attrNameLst>
                                      </p:cBhvr>
                                      <p:tavLst>
                                        <p:tav tm="0">
                                          <p:val>
                                            <p:fltVal val="0"/>
                                          </p:val>
                                        </p:tav>
                                        <p:tav tm="100000">
                                          <p:val>
                                            <p:strVal val="#ppt_w"/>
                                          </p:val>
                                        </p:tav>
                                      </p:tavLst>
                                    </p:anim>
                                    <p:anim calcmode="lin" valueType="num">
                                      <p:cBhvr>
                                        <p:cTn id="99" dur="500" fill="hold"/>
                                        <p:tgtEl>
                                          <p:spTgt spid="1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1" grpId="0" animBg="1"/>
      <p:bldP spid="162" grpId="0" animBg="1"/>
      <p:bldP spid="163" grpId="0" animBg="1"/>
      <p:bldP spid="58" grpId="0"/>
      <p:bldP spid="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noChangeArrowheads="1"/>
          </p:cNvSpPr>
          <p:nvPr>
            <p:ph type="title" idx="4294967295"/>
          </p:nvPr>
        </p:nvSpPr>
        <p:spPr bwMode="auto">
          <a:xfrm>
            <a:off x="655638" y="406400"/>
            <a:ext cx="3176587" cy="368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800" b="1">
                <a:solidFill>
                  <a:srgbClr val="5A6269"/>
                </a:solidFill>
                <a:latin typeface="造字工房悦黑（非商用）常规体" charset="0"/>
                <a:ea typeface="造字工房悦黑（非商用）常规体" charset="0"/>
              </a:rPr>
              <a:t>销售业绩</a:t>
            </a:r>
            <a:endParaRPr lang="zh-CN" altLang="en-US" sz="1800" b="1">
              <a:solidFill>
                <a:srgbClr val="5A6269"/>
              </a:solidFill>
              <a:latin typeface="造字工房悦黑（非商用）常规体" charset="0"/>
              <a:ea typeface="造字工房悦黑（非商用）常规体" charset="0"/>
            </a:endParaRPr>
          </a:p>
        </p:txBody>
      </p:sp>
      <p:sp>
        <p:nvSpPr>
          <p:cNvPr id="17" name="椭圆 16"/>
          <p:cNvSpPr/>
          <p:nvPr/>
        </p:nvSpPr>
        <p:spPr bwMode="auto">
          <a:xfrm rot="351052">
            <a:off x="1084263" y="4019550"/>
            <a:ext cx="217487" cy="22066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8" name="椭圆 17"/>
          <p:cNvSpPr/>
          <p:nvPr/>
        </p:nvSpPr>
        <p:spPr bwMode="auto">
          <a:xfrm rot="285728">
            <a:off x="1682750" y="3475038"/>
            <a:ext cx="217488" cy="220662"/>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9" name="椭圆 18"/>
          <p:cNvSpPr/>
          <p:nvPr/>
        </p:nvSpPr>
        <p:spPr bwMode="auto">
          <a:xfrm rot="20925770">
            <a:off x="2476500" y="2963863"/>
            <a:ext cx="214313" cy="220662"/>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0" name="椭圆 19"/>
          <p:cNvSpPr/>
          <p:nvPr/>
        </p:nvSpPr>
        <p:spPr bwMode="auto">
          <a:xfrm rot="21146216">
            <a:off x="3076575" y="3546475"/>
            <a:ext cx="217488" cy="22066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1" name="椭圆 20"/>
          <p:cNvSpPr/>
          <p:nvPr/>
        </p:nvSpPr>
        <p:spPr bwMode="auto">
          <a:xfrm rot="372077">
            <a:off x="4513263" y="3175000"/>
            <a:ext cx="215900" cy="222250"/>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2" name="椭圆 21"/>
          <p:cNvSpPr/>
          <p:nvPr/>
        </p:nvSpPr>
        <p:spPr bwMode="auto">
          <a:xfrm rot="444650">
            <a:off x="5203825" y="2743200"/>
            <a:ext cx="215900" cy="22066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3" name="椭圆 22"/>
          <p:cNvSpPr/>
          <p:nvPr/>
        </p:nvSpPr>
        <p:spPr bwMode="auto">
          <a:xfrm rot="411978">
            <a:off x="5730875" y="2208213"/>
            <a:ext cx="217488" cy="220662"/>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4" name="椭圆 23"/>
          <p:cNvSpPr/>
          <p:nvPr/>
        </p:nvSpPr>
        <p:spPr bwMode="auto">
          <a:xfrm rot="434902">
            <a:off x="6845300" y="1519238"/>
            <a:ext cx="217488" cy="220662"/>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5" name="椭圆 24"/>
          <p:cNvSpPr/>
          <p:nvPr/>
        </p:nvSpPr>
        <p:spPr bwMode="auto">
          <a:xfrm rot="1654378">
            <a:off x="7694613" y="1073150"/>
            <a:ext cx="214312" cy="222250"/>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26" name="文本框 30"/>
          <p:cNvSpPr txBox="1">
            <a:spLocks noChangeArrowheads="1"/>
          </p:cNvSpPr>
          <p:nvPr/>
        </p:nvSpPr>
        <p:spPr bwMode="auto">
          <a:xfrm>
            <a:off x="931863" y="4506913"/>
            <a:ext cx="503237"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3</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27" name="文本框 31"/>
          <p:cNvSpPr txBox="1">
            <a:spLocks noChangeArrowheads="1"/>
          </p:cNvSpPr>
          <p:nvPr/>
        </p:nvSpPr>
        <p:spPr bwMode="auto">
          <a:xfrm>
            <a:off x="1544638" y="4506913"/>
            <a:ext cx="5048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4</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2" name="文本框 32"/>
          <p:cNvSpPr txBox="1">
            <a:spLocks noChangeArrowheads="1"/>
          </p:cNvSpPr>
          <p:nvPr/>
        </p:nvSpPr>
        <p:spPr bwMode="auto">
          <a:xfrm>
            <a:off x="2317750" y="4506913"/>
            <a:ext cx="50323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5</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3" name="文本框 33"/>
          <p:cNvSpPr txBox="1">
            <a:spLocks noChangeArrowheads="1"/>
          </p:cNvSpPr>
          <p:nvPr/>
        </p:nvSpPr>
        <p:spPr bwMode="auto">
          <a:xfrm>
            <a:off x="2895600" y="4506913"/>
            <a:ext cx="50323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6</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4" name="文本框 34"/>
          <p:cNvSpPr txBox="1">
            <a:spLocks noChangeArrowheads="1"/>
          </p:cNvSpPr>
          <p:nvPr/>
        </p:nvSpPr>
        <p:spPr bwMode="auto">
          <a:xfrm>
            <a:off x="4394200" y="4506913"/>
            <a:ext cx="50323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8</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5" name="文本框 35"/>
          <p:cNvSpPr txBox="1">
            <a:spLocks noChangeArrowheads="1"/>
          </p:cNvSpPr>
          <p:nvPr/>
        </p:nvSpPr>
        <p:spPr bwMode="auto">
          <a:xfrm>
            <a:off x="5113338" y="4506913"/>
            <a:ext cx="5048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9</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6" name="文本框 36"/>
          <p:cNvSpPr txBox="1">
            <a:spLocks noChangeArrowheads="1"/>
          </p:cNvSpPr>
          <p:nvPr/>
        </p:nvSpPr>
        <p:spPr bwMode="auto">
          <a:xfrm>
            <a:off x="5711825" y="4506913"/>
            <a:ext cx="58737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10</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7" name="文本框 37"/>
          <p:cNvSpPr txBox="1">
            <a:spLocks noChangeArrowheads="1"/>
          </p:cNvSpPr>
          <p:nvPr/>
        </p:nvSpPr>
        <p:spPr bwMode="auto">
          <a:xfrm>
            <a:off x="6735763" y="4506913"/>
            <a:ext cx="58737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11</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8" name="文本框 38"/>
          <p:cNvSpPr txBox="1">
            <a:spLocks noChangeArrowheads="1"/>
          </p:cNvSpPr>
          <p:nvPr/>
        </p:nvSpPr>
        <p:spPr bwMode="auto">
          <a:xfrm>
            <a:off x="7583488" y="4506913"/>
            <a:ext cx="58737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12</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49" name="文本框 39"/>
          <p:cNvSpPr txBox="1">
            <a:spLocks noChangeArrowheads="1"/>
          </p:cNvSpPr>
          <p:nvPr/>
        </p:nvSpPr>
        <p:spPr bwMode="auto">
          <a:xfrm>
            <a:off x="1419225" y="3970338"/>
            <a:ext cx="831850"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0" name="文本框 40"/>
          <p:cNvSpPr txBox="1">
            <a:spLocks noChangeArrowheads="1"/>
          </p:cNvSpPr>
          <p:nvPr/>
        </p:nvSpPr>
        <p:spPr bwMode="auto">
          <a:xfrm>
            <a:off x="471488" y="3419475"/>
            <a:ext cx="830262"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1" name="文本框 41"/>
          <p:cNvSpPr txBox="1">
            <a:spLocks noChangeArrowheads="1"/>
          </p:cNvSpPr>
          <p:nvPr/>
        </p:nvSpPr>
        <p:spPr bwMode="auto">
          <a:xfrm>
            <a:off x="2119313" y="2641600"/>
            <a:ext cx="9842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1100">
                <a:solidFill>
                  <a:srgbClr val="5A6269"/>
                </a:solidFill>
                <a:latin typeface="造字工房悦黑（非商用）常规体" charset="0"/>
                <a:ea typeface="造字工房悦黑（非商用）常规体" charset="0"/>
              </a:rPr>
              <a:t>添加文字内容</a:t>
            </a:r>
            <a:endParaRPr lang="zh-CN" altLang="en-US" sz="1100">
              <a:solidFill>
                <a:srgbClr val="5A6269"/>
              </a:solidFill>
              <a:latin typeface="造字工房悦黑（非商用）常规体" charset="0"/>
              <a:ea typeface="造字工房悦黑（非商用）常规体" charset="0"/>
            </a:endParaRPr>
          </a:p>
        </p:txBody>
      </p:sp>
      <p:sp>
        <p:nvSpPr>
          <p:cNvPr id="52" name="文本框 42"/>
          <p:cNvSpPr txBox="1">
            <a:spLocks noChangeArrowheads="1"/>
          </p:cNvSpPr>
          <p:nvPr/>
        </p:nvSpPr>
        <p:spPr bwMode="auto">
          <a:xfrm>
            <a:off x="3016250" y="3236913"/>
            <a:ext cx="830263"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3" name="文本框 43"/>
          <p:cNvSpPr txBox="1">
            <a:spLocks noChangeArrowheads="1"/>
          </p:cNvSpPr>
          <p:nvPr/>
        </p:nvSpPr>
        <p:spPr bwMode="auto">
          <a:xfrm>
            <a:off x="4772025" y="3171825"/>
            <a:ext cx="831850"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4" name="文本框 44"/>
          <p:cNvSpPr txBox="1">
            <a:spLocks noChangeArrowheads="1"/>
          </p:cNvSpPr>
          <p:nvPr/>
        </p:nvSpPr>
        <p:spPr bwMode="auto">
          <a:xfrm>
            <a:off x="5464175" y="2752725"/>
            <a:ext cx="831850"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5" name="文本框 45"/>
          <p:cNvSpPr txBox="1">
            <a:spLocks noChangeArrowheads="1"/>
          </p:cNvSpPr>
          <p:nvPr/>
        </p:nvSpPr>
        <p:spPr bwMode="auto">
          <a:xfrm>
            <a:off x="6043613" y="2195513"/>
            <a:ext cx="831850"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56" name="文本框 46"/>
          <p:cNvSpPr txBox="1">
            <a:spLocks noChangeArrowheads="1"/>
          </p:cNvSpPr>
          <p:nvPr/>
        </p:nvSpPr>
        <p:spPr bwMode="auto">
          <a:xfrm>
            <a:off x="7161213" y="1511300"/>
            <a:ext cx="831850"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cxnSp>
        <p:nvCxnSpPr>
          <p:cNvPr id="57" name="直接连接符 56"/>
          <p:cNvCxnSpPr>
            <a:cxnSpLocks noChangeShapeType="1"/>
            <a:stCxn id="17" idx="7"/>
            <a:endCxn id="18" idx="3"/>
          </p:cNvCxnSpPr>
          <p:nvPr/>
        </p:nvCxnSpPr>
        <p:spPr bwMode="auto">
          <a:xfrm flipV="1">
            <a:off x="1277938" y="3657600"/>
            <a:ext cx="431800" cy="401638"/>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58" name="直接连接符 57"/>
          <p:cNvCxnSpPr>
            <a:cxnSpLocks noChangeShapeType="1"/>
            <a:stCxn id="18" idx="7"/>
            <a:endCxn id="19" idx="2"/>
          </p:cNvCxnSpPr>
          <p:nvPr/>
        </p:nvCxnSpPr>
        <p:spPr bwMode="auto">
          <a:xfrm flipV="1">
            <a:off x="1874838" y="3095625"/>
            <a:ext cx="603250" cy="417513"/>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59" name="直接连接符 58"/>
          <p:cNvCxnSpPr>
            <a:cxnSpLocks noChangeShapeType="1"/>
            <a:stCxn id="19" idx="5"/>
            <a:endCxn id="20" idx="1"/>
          </p:cNvCxnSpPr>
          <p:nvPr/>
        </p:nvCxnSpPr>
        <p:spPr bwMode="auto">
          <a:xfrm>
            <a:off x="2673350" y="3136900"/>
            <a:ext cx="425450" cy="452438"/>
          </a:xfrm>
          <a:prstGeom prst="line">
            <a:avLst/>
          </a:prstGeom>
          <a:noFill/>
          <a:ln w="19050">
            <a:solidFill>
              <a:srgbClr val="82AAD2"/>
            </a:solidFill>
            <a:round/>
          </a:ln>
          <a:extLst>
            <a:ext uri="{909E8E84-426E-40DD-AFC4-6F175D3DCCD1}">
              <a14:hiddenFill xmlns:a14="http://schemas.microsoft.com/office/drawing/2010/main">
                <a:noFill/>
              </a14:hiddenFill>
            </a:ext>
          </a:extLst>
        </p:spPr>
      </p:cxnSp>
      <p:sp>
        <p:nvSpPr>
          <p:cNvPr id="60" name="椭圆 59"/>
          <p:cNvSpPr/>
          <p:nvPr/>
        </p:nvSpPr>
        <p:spPr bwMode="auto">
          <a:xfrm rot="827460">
            <a:off x="3705225" y="3924300"/>
            <a:ext cx="215900" cy="22066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cxnSp>
        <p:nvCxnSpPr>
          <p:cNvPr id="61" name="直接连接符 60"/>
          <p:cNvCxnSpPr>
            <a:cxnSpLocks noChangeShapeType="1"/>
            <a:stCxn id="20" idx="5"/>
            <a:endCxn id="60" idx="2"/>
          </p:cNvCxnSpPr>
          <p:nvPr/>
        </p:nvCxnSpPr>
        <p:spPr bwMode="auto">
          <a:xfrm>
            <a:off x="3271838" y="3724275"/>
            <a:ext cx="436562" cy="284163"/>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62" name="直接连接符 61"/>
          <p:cNvCxnSpPr>
            <a:cxnSpLocks noChangeShapeType="1"/>
            <a:stCxn id="60" idx="7"/>
            <a:endCxn id="21" idx="3"/>
          </p:cNvCxnSpPr>
          <p:nvPr/>
        </p:nvCxnSpPr>
        <p:spPr bwMode="auto">
          <a:xfrm flipV="1">
            <a:off x="3906838" y="3355975"/>
            <a:ext cx="630237" cy="620713"/>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63" name="直接连接符 62"/>
          <p:cNvCxnSpPr>
            <a:cxnSpLocks noChangeShapeType="1"/>
            <a:stCxn id="21" idx="7"/>
            <a:endCxn id="22" idx="3"/>
          </p:cNvCxnSpPr>
          <p:nvPr/>
        </p:nvCxnSpPr>
        <p:spPr bwMode="auto">
          <a:xfrm flipV="1">
            <a:off x="4705350" y="2921000"/>
            <a:ext cx="520700" cy="295275"/>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64" name="直接连接符 63"/>
          <p:cNvCxnSpPr>
            <a:cxnSpLocks noChangeShapeType="1"/>
            <a:stCxn id="22" idx="7"/>
            <a:endCxn id="23" idx="3"/>
          </p:cNvCxnSpPr>
          <p:nvPr/>
        </p:nvCxnSpPr>
        <p:spPr bwMode="auto">
          <a:xfrm flipV="1">
            <a:off x="5397500" y="2386013"/>
            <a:ext cx="357188" cy="400050"/>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65" name="直接连接符 64"/>
          <p:cNvCxnSpPr>
            <a:cxnSpLocks noChangeShapeType="1"/>
            <a:stCxn id="23" idx="7"/>
            <a:endCxn id="24" idx="3"/>
          </p:cNvCxnSpPr>
          <p:nvPr/>
        </p:nvCxnSpPr>
        <p:spPr bwMode="auto">
          <a:xfrm flipV="1">
            <a:off x="5924550" y="1697038"/>
            <a:ext cx="942975" cy="554037"/>
          </a:xfrm>
          <a:prstGeom prst="line">
            <a:avLst/>
          </a:prstGeom>
          <a:noFill/>
          <a:ln w="19050">
            <a:solidFill>
              <a:srgbClr val="82AAD2"/>
            </a:solidFill>
            <a:round/>
          </a:ln>
          <a:extLst>
            <a:ext uri="{909E8E84-426E-40DD-AFC4-6F175D3DCCD1}">
              <a14:hiddenFill xmlns:a14="http://schemas.microsoft.com/office/drawing/2010/main">
                <a:noFill/>
              </a14:hiddenFill>
            </a:ext>
          </a:extLst>
        </p:spPr>
      </p:cxnSp>
      <p:cxnSp>
        <p:nvCxnSpPr>
          <p:cNvPr id="66" name="直接连接符 65"/>
          <p:cNvCxnSpPr>
            <a:cxnSpLocks noChangeShapeType="1"/>
            <a:stCxn id="24" idx="7"/>
            <a:endCxn id="25" idx="3"/>
          </p:cNvCxnSpPr>
          <p:nvPr/>
        </p:nvCxnSpPr>
        <p:spPr bwMode="auto">
          <a:xfrm flipV="1">
            <a:off x="7040563" y="1219200"/>
            <a:ext cx="657225" cy="342900"/>
          </a:xfrm>
          <a:prstGeom prst="line">
            <a:avLst/>
          </a:prstGeom>
          <a:noFill/>
          <a:ln w="19050">
            <a:solidFill>
              <a:srgbClr val="82AAD2"/>
            </a:solidFill>
            <a:round/>
          </a:ln>
          <a:extLst>
            <a:ext uri="{909E8E84-426E-40DD-AFC4-6F175D3DCCD1}">
              <a14:hiddenFill xmlns:a14="http://schemas.microsoft.com/office/drawing/2010/main">
                <a:noFill/>
              </a14:hiddenFill>
            </a:ext>
          </a:extLst>
        </p:spPr>
      </p:cxnSp>
      <p:sp>
        <p:nvSpPr>
          <p:cNvPr id="67" name="文本框 39"/>
          <p:cNvSpPr txBox="1">
            <a:spLocks noChangeArrowheads="1"/>
          </p:cNvSpPr>
          <p:nvPr/>
        </p:nvSpPr>
        <p:spPr bwMode="auto">
          <a:xfrm>
            <a:off x="3978275" y="3913188"/>
            <a:ext cx="830263"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sp>
        <p:nvSpPr>
          <p:cNvPr id="68" name="文本框 33"/>
          <p:cNvSpPr txBox="1">
            <a:spLocks noChangeArrowheads="1"/>
          </p:cNvSpPr>
          <p:nvPr/>
        </p:nvSpPr>
        <p:spPr bwMode="auto">
          <a:xfrm>
            <a:off x="3559175" y="4506913"/>
            <a:ext cx="50323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en-US" altLang="zh-CN" sz="1100">
                <a:solidFill>
                  <a:srgbClr val="5A6269"/>
                </a:solidFill>
                <a:latin typeface="造字工房悦黑（非商用）常规体" charset="0"/>
                <a:ea typeface="造字工房悦黑（非商用）常规体" charset="0"/>
              </a:rPr>
              <a:t>7</a:t>
            </a:r>
            <a:r>
              <a:rPr lang="zh-CN" altLang="en-US" sz="1100">
                <a:solidFill>
                  <a:srgbClr val="5A6269"/>
                </a:solidFill>
                <a:latin typeface="造字工房悦黑（非商用）常规体" charset="0"/>
                <a:ea typeface="造字工房悦黑（非商用）常规体" charset="0"/>
              </a:rPr>
              <a:t>月份</a:t>
            </a:r>
            <a:endParaRPr lang="zh-CN" altLang="en-US" sz="1100">
              <a:solidFill>
                <a:srgbClr val="5A6269"/>
              </a:solidFill>
              <a:latin typeface="造字工房悦黑（非商用）常规体" charset="0"/>
              <a:ea typeface="造字工房悦黑（非商用）常规体" charset="0"/>
            </a:endParaRPr>
          </a:p>
        </p:txBody>
      </p:sp>
      <p:sp>
        <p:nvSpPr>
          <p:cNvPr id="69" name="文本框 46"/>
          <p:cNvSpPr txBox="1">
            <a:spLocks noChangeArrowheads="1"/>
          </p:cNvSpPr>
          <p:nvPr/>
        </p:nvSpPr>
        <p:spPr bwMode="auto">
          <a:xfrm>
            <a:off x="7269163" y="754063"/>
            <a:ext cx="8302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r>
              <a:rPr lang="zh-CN" altLang="en-US" sz="900">
                <a:solidFill>
                  <a:srgbClr val="5A6269"/>
                </a:solidFill>
                <a:latin typeface="造字工房悦黑（非商用）常规体" charset="0"/>
                <a:ea typeface="造字工房悦黑（非商用）常规体" charset="0"/>
              </a:rPr>
              <a:t>添加文字内容</a:t>
            </a:r>
            <a:endParaRPr lang="zh-CN" altLang="en-US" sz="900">
              <a:solidFill>
                <a:srgbClr val="5A6269"/>
              </a:solidFill>
              <a:latin typeface="造字工房悦黑（非商用）常规体" charset="0"/>
              <a:ea typeface="造字工房悦黑（非商用）常规体" charset="0"/>
            </a:endParaRPr>
          </a:p>
        </p:txBody>
      </p:sp>
      <p:grpSp>
        <p:nvGrpSpPr>
          <p:cNvPr id="70" name="组合 69"/>
          <p:cNvGrpSpPr/>
          <p:nvPr/>
        </p:nvGrpSpPr>
        <p:grpSpPr bwMode="auto">
          <a:xfrm>
            <a:off x="517525" y="4373563"/>
            <a:ext cx="8058150" cy="76200"/>
            <a:chOff x="738746" y="5964849"/>
            <a:chExt cx="10744200" cy="102248"/>
          </a:xfrm>
        </p:grpSpPr>
        <p:cxnSp>
          <p:nvCxnSpPr>
            <p:cNvPr id="45098" name="直接连接符 70"/>
            <p:cNvCxnSpPr>
              <a:cxnSpLocks noChangeShapeType="1"/>
              <a:stCxn id="24" idx="7"/>
              <a:endCxn id="25" idx="3"/>
            </p:cNvCxnSpPr>
            <p:nvPr/>
          </p:nvCxnSpPr>
          <p:spPr bwMode="auto">
            <a:xfrm>
              <a:off x="738746" y="6052254"/>
              <a:ext cx="10744200" cy="0"/>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099" name="直接连接符 71"/>
            <p:cNvCxnSpPr>
              <a:cxnSpLocks noChangeShapeType="1"/>
              <a:stCxn id="24" idx="7"/>
              <a:endCxn id="25" idx="3"/>
            </p:cNvCxnSpPr>
            <p:nvPr/>
          </p:nvCxnSpPr>
          <p:spPr bwMode="auto">
            <a:xfrm flipV="1">
              <a:off x="1639101" y="5971032"/>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0" name="直接连接符 72"/>
            <p:cNvCxnSpPr>
              <a:cxnSpLocks noChangeShapeType="1"/>
              <a:stCxn id="24" idx="7"/>
              <a:endCxn id="25" idx="3"/>
            </p:cNvCxnSpPr>
            <p:nvPr/>
          </p:nvCxnSpPr>
          <p:spPr bwMode="auto">
            <a:xfrm flipV="1">
              <a:off x="2456892" y="5967447"/>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1" name="直接连接符 73"/>
            <p:cNvCxnSpPr>
              <a:cxnSpLocks noChangeShapeType="1"/>
              <a:stCxn id="24" idx="7"/>
              <a:endCxn id="25" idx="3"/>
            </p:cNvCxnSpPr>
            <p:nvPr/>
          </p:nvCxnSpPr>
          <p:spPr bwMode="auto">
            <a:xfrm flipV="1">
              <a:off x="3510148" y="5972019"/>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2" name="直接连接符 74"/>
            <p:cNvCxnSpPr>
              <a:cxnSpLocks noChangeShapeType="1"/>
              <a:stCxn id="24" idx="7"/>
              <a:endCxn id="25" idx="3"/>
            </p:cNvCxnSpPr>
            <p:nvPr/>
          </p:nvCxnSpPr>
          <p:spPr bwMode="auto">
            <a:xfrm flipV="1">
              <a:off x="4295309" y="5972019"/>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3" name="直接连接符 75"/>
            <p:cNvCxnSpPr>
              <a:cxnSpLocks noChangeShapeType="1"/>
              <a:stCxn id="24" idx="7"/>
              <a:endCxn id="25" idx="3"/>
            </p:cNvCxnSpPr>
            <p:nvPr/>
          </p:nvCxnSpPr>
          <p:spPr bwMode="auto">
            <a:xfrm flipV="1">
              <a:off x="5141731" y="5972019"/>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4" name="直接连接符 76"/>
            <p:cNvCxnSpPr>
              <a:cxnSpLocks noChangeShapeType="1"/>
              <a:stCxn id="24" idx="7"/>
              <a:endCxn id="25" idx="3"/>
            </p:cNvCxnSpPr>
            <p:nvPr/>
          </p:nvCxnSpPr>
          <p:spPr bwMode="auto">
            <a:xfrm flipV="1">
              <a:off x="6255551" y="5973993"/>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5" name="直接连接符 77"/>
            <p:cNvCxnSpPr>
              <a:cxnSpLocks noChangeShapeType="1"/>
              <a:stCxn id="24" idx="7"/>
              <a:endCxn id="25" idx="3"/>
            </p:cNvCxnSpPr>
            <p:nvPr/>
          </p:nvCxnSpPr>
          <p:spPr bwMode="auto">
            <a:xfrm flipV="1">
              <a:off x="7243964" y="5967447"/>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6" name="直接连接符 78"/>
            <p:cNvCxnSpPr>
              <a:cxnSpLocks noChangeShapeType="1"/>
              <a:stCxn id="24" idx="7"/>
              <a:endCxn id="25" idx="3"/>
            </p:cNvCxnSpPr>
            <p:nvPr/>
          </p:nvCxnSpPr>
          <p:spPr bwMode="auto">
            <a:xfrm flipV="1">
              <a:off x="7951332" y="5973993"/>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7" name="直接连接符 79"/>
            <p:cNvCxnSpPr>
              <a:cxnSpLocks noChangeShapeType="1"/>
              <a:stCxn id="24" idx="7"/>
              <a:endCxn id="25" idx="3"/>
            </p:cNvCxnSpPr>
            <p:nvPr/>
          </p:nvCxnSpPr>
          <p:spPr bwMode="auto">
            <a:xfrm flipV="1">
              <a:off x="9320250" y="5964849"/>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cxnSp>
          <p:nvCxnSpPr>
            <p:cNvPr id="45108" name="直接连接符 80"/>
            <p:cNvCxnSpPr>
              <a:cxnSpLocks noChangeShapeType="1"/>
              <a:stCxn id="24" idx="7"/>
              <a:endCxn id="25" idx="3"/>
            </p:cNvCxnSpPr>
            <p:nvPr/>
          </p:nvCxnSpPr>
          <p:spPr bwMode="auto">
            <a:xfrm flipV="1">
              <a:off x="10524537" y="5985875"/>
              <a:ext cx="0" cy="81222"/>
            </a:xfrm>
            <a:prstGeom prst="line">
              <a:avLst/>
            </a:prstGeom>
            <a:noFill/>
            <a:ln w="15875">
              <a:solidFill>
                <a:srgbClr val="595959"/>
              </a:solidFill>
              <a:round/>
            </a:ln>
            <a:extLst>
              <a:ext uri="{909E8E84-426E-40DD-AFC4-6F175D3DCCD1}">
                <a14:hiddenFill xmlns:a14="http://schemas.microsoft.com/office/drawing/2010/main">
                  <a:noFill/>
                </a14:hiddenFill>
              </a:ext>
            </a:extLst>
          </p:spPr>
        </p:cxnSp>
      </p:grpSp>
      <p:sp>
        <p:nvSpPr>
          <p:cNvPr id="82" name="矩形 81"/>
          <p:cNvSpPr>
            <a:spLocks noChangeArrowheads="1"/>
          </p:cNvSpPr>
          <p:nvPr/>
        </p:nvSpPr>
        <p:spPr bwMode="auto">
          <a:xfrm>
            <a:off x="687388" y="1558925"/>
            <a:ext cx="3163887"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6" tIns="34268" rIns="68536" bIns="34268">
            <a:spAutoFit/>
          </a:bodyPr>
          <a:lstStyle>
            <a:lvl1pPr defTabSz="685800">
              <a:defRPr sz="1600">
                <a:solidFill>
                  <a:schemeClr val="tx1"/>
                </a:solidFill>
                <a:latin typeface="Calibri" panose="020F0502020204030204" charset="0"/>
                <a:ea typeface="微软雅黑" panose="020B0503020204020204" charset="-122"/>
              </a:defRPr>
            </a:lvl1pPr>
            <a:lvl2pPr defTabSz="685800">
              <a:defRPr sz="1600">
                <a:solidFill>
                  <a:schemeClr val="tx1"/>
                </a:solidFill>
                <a:latin typeface="Calibri" panose="020F0502020204030204" charset="0"/>
                <a:ea typeface="微软雅黑" panose="020B0503020204020204" charset="-122"/>
              </a:defRPr>
            </a:lvl2pPr>
            <a:lvl3pPr defTabSz="685800">
              <a:defRPr sz="1600">
                <a:solidFill>
                  <a:schemeClr val="tx1"/>
                </a:solidFill>
                <a:latin typeface="Calibri" panose="020F0502020204030204" charset="0"/>
                <a:ea typeface="微软雅黑" panose="020B0503020204020204" charset="-122"/>
              </a:defRPr>
            </a:lvl3pPr>
            <a:lvl4pPr defTabSz="685800">
              <a:defRPr sz="1600">
                <a:solidFill>
                  <a:schemeClr val="tx1"/>
                </a:solidFill>
                <a:latin typeface="Calibri" panose="020F0502020204030204" charset="0"/>
                <a:ea typeface="微软雅黑" panose="020B0503020204020204" charset="-122"/>
              </a:defRPr>
            </a:lvl4pPr>
            <a:lvl5pPr defTabSz="685800">
              <a:defRPr sz="1600">
                <a:solidFill>
                  <a:schemeClr val="tx1"/>
                </a:solidFill>
                <a:latin typeface="Calibri" panose="020F0502020204030204" charset="0"/>
                <a:ea typeface="微软雅黑" panose="020B0503020204020204" charset="-122"/>
              </a:defRPr>
            </a:lvl5pPr>
            <a:lvl6pPr marL="2089150" defTabSz="68580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defTabSz="68580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defTabSz="68580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defTabSz="68580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nSpc>
                <a:spcPct val="150000"/>
              </a:lnSpc>
            </a:pPr>
            <a:r>
              <a:rPr lang="zh-CN" altLang="en-US" sz="1200" b="1" dirty="0">
                <a:solidFill>
                  <a:srgbClr val="5A6269"/>
                </a:solidFill>
                <a:latin typeface="造字工房悦黑（非商用）常规体" charset="0"/>
                <a:ea typeface="造字工房悦黑（非商用）常规体" charset="0"/>
              </a:rPr>
              <a:t>点击添加小标题</a:t>
            </a:r>
            <a:endParaRPr lang="en-US" altLang="zh-CN" sz="1200" b="1" dirty="0">
              <a:solidFill>
                <a:srgbClr val="5A6269"/>
              </a:solidFill>
              <a:latin typeface="造字工房悦黑（非商用）常规体" charset="0"/>
              <a:ea typeface="造字工房悦黑（非商用）常规体" charset="0"/>
            </a:endParaRPr>
          </a:p>
          <a:p>
            <a:pPr>
              <a:lnSpc>
                <a:spcPct val="150000"/>
              </a:lnSpc>
            </a:pPr>
            <a:r>
              <a:rPr lang="zh-CN" altLang="en-US" sz="900" dirty="0">
                <a:solidFill>
                  <a:srgbClr val="5A6269"/>
                </a:solidFill>
                <a:latin typeface="造字工房悦黑（非商用）常规体" charset="0"/>
                <a:ea typeface="造字工房悦黑（非商用）常规体" charset="0"/>
              </a:rPr>
              <a:t>您的内容打在这里，或者通过复制您的文本后，在此框中选择粘贴，并选择只保留文字。</a:t>
            </a:r>
            <a:endParaRPr lang="en-US" altLang="zh-CN" sz="900" dirty="0">
              <a:solidFill>
                <a:srgbClr val="5A6269"/>
              </a:solidFill>
              <a:latin typeface="造字工房悦黑（非商用）常规体" charset="0"/>
              <a:ea typeface="造字工房悦黑（非商用）常规体" charset="0"/>
            </a:endParaRPr>
          </a:p>
          <a:p>
            <a:pPr>
              <a:lnSpc>
                <a:spcPct val="150000"/>
              </a:lnSpc>
            </a:pPr>
            <a:r>
              <a:rPr lang="zh-CN" altLang="en-US" sz="900" dirty="0">
                <a:solidFill>
                  <a:srgbClr val="5A6269"/>
                </a:solidFill>
                <a:latin typeface="造字工房悦黑（非商用）常规体" charset="0"/>
                <a:ea typeface="造字工房悦黑（非商用）常规体" charset="0"/>
              </a:rPr>
              <a:t>您的内容打在这里，或者通过复制您的文本后，在此框中选择粘贴，并选择只保留文字。</a:t>
            </a:r>
            <a:endParaRPr lang="en-US" altLang="zh-CN" sz="900" dirty="0">
              <a:solidFill>
                <a:srgbClr val="5A6269"/>
              </a:solidFill>
              <a:latin typeface="造字工房悦黑（非商用）常规体" charset="0"/>
              <a:ea typeface="造字工房悦黑（非商用）常规体" charset="0"/>
            </a:endParaRPr>
          </a:p>
        </p:txBody>
      </p:sp>
      <p:sp>
        <p:nvSpPr>
          <p:cNvPr id="83" name="任意多边形 8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1000" fill="hold"/>
                                        <p:tgtEl>
                                          <p:spTgt spid="8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
                                          </p:val>
                                        </p:tav>
                                        <p:tav tm="100000">
                                          <p:val>
                                            <p:strVal val="#ppt_w"/>
                                          </p:val>
                                        </p:tav>
                                      </p:tavLst>
                                    </p:anim>
                                    <p:anim calcmode="lin" valueType="num">
                                      <p:cBhvr>
                                        <p:cTn id="13" dur="500" fill="hold"/>
                                        <p:tgtEl>
                                          <p:spTgt spid="6"/>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8" fill="hold" grpId="0" nodeType="afterEffect">
                                  <p:stCondLst>
                                    <p:cond delay="0"/>
                                  </p:stCondLst>
                                  <p:iterate type="wd">
                                    <p:tmPct val="10000"/>
                                  </p:iterate>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par>
                          <p:cTn id="18" fill="hold">
                            <p:stCondLst>
                              <p:cond delay="5699"/>
                            </p:stCondLst>
                            <p:childTnLst>
                              <p:par>
                                <p:cTn id="19" presetID="22" presetClass="entr" presetSubtype="8"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wipe(left)">
                                      <p:cBhvr>
                                        <p:cTn id="21" dur="500"/>
                                        <p:tgtEl>
                                          <p:spTgt spid="70"/>
                                        </p:tgtEl>
                                      </p:cBhvr>
                                    </p:animEffect>
                                  </p:childTnLst>
                                </p:cTn>
                              </p:par>
                            </p:childTnLst>
                          </p:cTn>
                        </p:par>
                        <p:par>
                          <p:cTn id="22" fill="hold">
                            <p:stCondLst>
                              <p:cond delay="6199"/>
                            </p:stCondLst>
                            <p:childTnLst>
                              <p:par>
                                <p:cTn id="23" presetID="2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up)">
                                      <p:cBhvr>
                                        <p:cTn id="37" dur="500"/>
                                        <p:tgtEl>
                                          <p:spTgt spid="6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up)">
                                      <p:cBhvr>
                                        <p:cTn id="40" dur="500"/>
                                        <p:tgtEl>
                                          <p:spTgt spid="4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up)">
                                      <p:cBhvr>
                                        <p:cTn id="43" dur="500"/>
                                        <p:tgtEl>
                                          <p:spTgt spid="45"/>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up)">
                                      <p:cBhvr>
                                        <p:cTn id="46" dur="500"/>
                                        <p:tgtEl>
                                          <p:spTgt spid="4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up)">
                                      <p:cBhvr>
                                        <p:cTn id="49" dur="500"/>
                                        <p:tgtEl>
                                          <p:spTgt spid="4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up)">
                                      <p:cBhvr>
                                        <p:cTn id="52" dur="500"/>
                                        <p:tgtEl>
                                          <p:spTgt spid="48"/>
                                        </p:tgtEl>
                                      </p:cBhvr>
                                    </p:animEffect>
                                  </p:childTnLst>
                                </p:cTn>
                              </p:par>
                            </p:childTnLst>
                          </p:cTn>
                        </p:par>
                        <p:par>
                          <p:cTn id="53" fill="hold">
                            <p:stCondLst>
                              <p:cond delay="6699"/>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7199"/>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699"/>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ipe(down)">
                                      <p:cBhvr>
                                        <p:cTn id="70" dur="500"/>
                                        <p:tgtEl>
                                          <p:spTgt spid="50"/>
                                        </p:tgtEl>
                                      </p:cBhvr>
                                    </p:animEffect>
                                  </p:childTnLst>
                                </p:cTn>
                              </p:par>
                            </p:childTnLst>
                          </p:cTn>
                        </p:par>
                        <p:par>
                          <p:cTn id="71" fill="hold">
                            <p:stCondLst>
                              <p:cond delay="8199"/>
                            </p:stCondLst>
                            <p:childTnLst>
                              <p:par>
                                <p:cTn id="72" presetID="22" presetClass="entr" presetSubtype="4" fill="hold"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down)">
                                      <p:cBhvr>
                                        <p:cTn id="74" dur="500"/>
                                        <p:tgtEl>
                                          <p:spTgt spid="58"/>
                                        </p:tgtEl>
                                      </p:cBhvr>
                                    </p:animEffect>
                                  </p:childTnLst>
                                </p:cTn>
                              </p:par>
                            </p:childTnLst>
                          </p:cTn>
                        </p:par>
                        <p:par>
                          <p:cTn id="75" fill="hold">
                            <p:stCondLst>
                              <p:cond delay="8699"/>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wipe(down)">
                                      <p:cBhvr>
                                        <p:cTn id="81" dur="500"/>
                                        <p:tgtEl>
                                          <p:spTgt spid="51"/>
                                        </p:tgtEl>
                                      </p:cBhvr>
                                    </p:animEffect>
                                  </p:childTnLst>
                                </p:cTn>
                              </p:par>
                            </p:childTnLst>
                          </p:cTn>
                        </p:par>
                        <p:par>
                          <p:cTn id="82" fill="hold">
                            <p:stCondLst>
                              <p:cond delay="9199"/>
                            </p:stCondLst>
                            <p:childTnLst>
                              <p:par>
                                <p:cTn id="83" presetID="22" presetClass="entr" presetSubtype="1" fill="hold"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up)">
                                      <p:cBhvr>
                                        <p:cTn id="85" dur="500"/>
                                        <p:tgtEl>
                                          <p:spTgt spid="59"/>
                                        </p:tgtEl>
                                      </p:cBhvr>
                                    </p:animEffect>
                                  </p:childTnLst>
                                </p:cTn>
                              </p:par>
                            </p:childTnLst>
                          </p:cTn>
                        </p:par>
                        <p:par>
                          <p:cTn id="86" fill="hold">
                            <p:stCondLst>
                              <p:cond delay="9699"/>
                            </p:stCondLst>
                            <p:childTnLst>
                              <p:par>
                                <p:cTn id="87" presetID="10"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wipe(down)">
                                      <p:cBhvr>
                                        <p:cTn id="92" dur="500"/>
                                        <p:tgtEl>
                                          <p:spTgt spid="52"/>
                                        </p:tgtEl>
                                      </p:cBhvr>
                                    </p:animEffect>
                                  </p:childTnLst>
                                </p:cTn>
                              </p:par>
                            </p:childTnLst>
                          </p:cTn>
                        </p:par>
                        <p:par>
                          <p:cTn id="93" fill="hold">
                            <p:stCondLst>
                              <p:cond delay="10199"/>
                            </p:stCondLst>
                            <p:childTnLst>
                              <p:par>
                                <p:cTn id="94" presetID="22" presetClass="entr" presetSubtype="1"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wipe(up)">
                                      <p:cBhvr>
                                        <p:cTn id="96" dur="500"/>
                                        <p:tgtEl>
                                          <p:spTgt spid="61"/>
                                        </p:tgtEl>
                                      </p:cBhvr>
                                    </p:animEffect>
                                  </p:childTnLst>
                                </p:cTn>
                              </p:par>
                            </p:childTnLst>
                          </p:cTn>
                        </p:par>
                        <p:par>
                          <p:cTn id="97" fill="hold">
                            <p:stCondLst>
                              <p:cond delay="10699"/>
                            </p:stCondLst>
                            <p:childTnLst>
                              <p:par>
                                <p:cTn id="98" presetID="10" presetClass="entr" presetSubtype="0" fill="hold" grpId="0" nodeType="afterEffect">
                                  <p:stCondLst>
                                    <p:cond delay="0"/>
                                  </p:stCondLst>
                                  <p:childTnLst>
                                    <p:set>
                                      <p:cBhvr>
                                        <p:cTn id="99" dur="1" fill="hold">
                                          <p:stCondLst>
                                            <p:cond delay="0"/>
                                          </p:stCondLst>
                                        </p:cTn>
                                        <p:tgtEl>
                                          <p:spTgt spid="60"/>
                                        </p:tgtEl>
                                        <p:attrNameLst>
                                          <p:attrName>style.visibility</p:attrName>
                                        </p:attrNameLst>
                                      </p:cBhvr>
                                      <p:to>
                                        <p:strVal val="visible"/>
                                      </p:to>
                                    </p:set>
                                    <p:animEffect transition="in" filter="fade">
                                      <p:cBhvr>
                                        <p:cTn id="100" dur="500"/>
                                        <p:tgtEl>
                                          <p:spTgt spid="60"/>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down)">
                                      <p:cBhvr>
                                        <p:cTn id="103" dur="500"/>
                                        <p:tgtEl>
                                          <p:spTgt spid="67"/>
                                        </p:tgtEl>
                                      </p:cBhvr>
                                    </p:animEffect>
                                  </p:childTnLst>
                                </p:cTn>
                              </p:par>
                            </p:childTnLst>
                          </p:cTn>
                        </p:par>
                        <p:par>
                          <p:cTn id="104" fill="hold">
                            <p:stCondLst>
                              <p:cond delay="11199"/>
                            </p:stCondLst>
                            <p:childTnLst>
                              <p:par>
                                <p:cTn id="105" presetID="22" presetClass="entr" presetSubtype="4" fill="hold" nodeType="after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wipe(down)">
                                      <p:cBhvr>
                                        <p:cTn id="107" dur="500"/>
                                        <p:tgtEl>
                                          <p:spTgt spid="62"/>
                                        </p:tgtEl>
                                      </p:cBhvr>
                                    </p:animEffect>
                                  </p:childTnLst>
                                </p:cTn>
                              </p:par>
                            </p:childTnLst>
                          </p:cTn>
                        </p:par>
                        <p:par>
                          <p:cTn id="108" fill="hold">
                            <p:stCondLst>
                              <p:cond delay="11699"/>
                            </p:stCondLst>
                            <p:childTnLst>
                              <p:par>
                                <p:cTn id="109" presetID="10" presetClass="entr" presetSubtype="0"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500"/>
                                        <p:tgtEl>
                                          <p:spTgt spid="2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wipe(down)">
                                      <p:cBhvr>
                                        <p:cTn id="114" dur="500"/>
                                        <p:tgtEl>
                                          <p:spTgt spid="53"/>
                                        </p:tgtEl>
                                      </p:cBhvr>
                                    </p:animEffect>
                                  </p:childTnLst>
                                </p:cTn>
                              </p:par>
                            </p:childTnLst>
                          </p:cTn>
                        </p:par>
                        <p:par>
                          <p:cTn id="115" fill="hold">
                            <p:stCondLst>
                              <p:cond delay="12199"/>
                            </p:stCondLst>
                            <p:childTnLst>
                              <p:par>
                                <p:cTn id="116" presetID="22" presetClass="entr" presetSubtype="4" fill="hold" nodeType="afterEffect">
                                  <p:stCondLst>
                                    <p:cond delay="0"/>
                                  </p:stCondLst>
                                  <p:childTnLst>
                                    <p:set>
                                      <p:cBhvr>
                                        <p:cTn id="117" dur="1" fill="hold">
                                          <p:stCondLst>
                                            <p:cond delay="0"/>
                                          </p:stCondLst>
                                        </p:cTn>
                                        <p:tgtEl>
                                          <p:spTgt spid="63"/>
                                        </p:tgtEl>
                                        <p:attrNameLst>
                                          <p:attrName>style.visibility</p:attrName>
                                        </p:attrNameLst>
                                      </p:cBhvr>
                                      <p:to>
                                        <p:strVal val="visible"/>
                                      </p:to>
                                    </p:set>
                                    <p:animEffect transition="in" filter="wipe(down)">
                                      <p:cBhvr>
                                        <p:cTn id="118" dur="500"/>
                                        <p:tgtEl>
                                          <p:spTgt spid="63"/>
                                        </p:tgtEl>
                                      </p:cBhvr>
                                    </p:animEffect>
                                  </p:childTnLst>
                                </p:cTn>
                              </p:par>
                            </p:childTnLst>
                          </p:cTn>
                        </p:par>
                        <p:par>
                          <p:cTn id="119" fill="hold">
                            <p:stCondLst>
                              <p:cond delay="12699"/>
                            </p:stCondLst>
                            <p:childTnLst>
                              <p:par>
                                <p:cTn id="120" presetID="10" presetClass="entr" presetSubtype="0" fill="hold" grpId="0" nodeType="after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down)">
                                      <p:cBhvr>
                                        <p:cTn id="125" dur="500"/>
                                        <p:tgtEl>
                                          <p:spTgt spid="54"/>
                                        </p:tgtEl>
                                      </p:cBhvr>
                                    </p:animEffect>
                                  </p:childTnLst>
                                </p:cTn>
                              </p:par>
                            </p:childTnLst>
                          </p:cTn>
                        </p:par>
                        <p:par>
                          <p:cTn id="126" fill="hold">
                            <p:stCondLst>
                              <p:cond delay="13199"/>
                            </p:stCondLst>
                            <p:childTnLst>
                              <p:par>
                                <p:cTn id="127" presetID="22" presetClass="entr" presetSubtype="4" fill="hold" nodeType="after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wipe(down)">
                                      <p:cBhvr>
                                        <p:cTn id="129" dur="500"/>
                                        <p:tgtEl>
                                          <p:spTgt spid="64"/>
                                        </p:tgtEl>
                                      </p:cBhvr>
                                    </p:animEffect>
                                  </p:childTnLst>
                                </p:cTn>
                              </p:par>
                            </p:childTnLst>
                          </p:cTn>
                        </p:par>
                        <p:par>
                          <p:cTn id="130" fill="hold">
                            <p:stCondLst>
                              <p:cond delay="13699"/>
                            </p:stCondLst>
                            <p:childTnLst>
                              <p:par>
                                <p:cTn id="131" presetID="10" presetClass="entr" presetSubtype="0" fill="hold" grpId="0" nodeType="afterEffect">
                                  <p:stCondLst>
                                    <p:cond delay="0"/>
                                  </p:stCondLst>
                                  <p:childTnLst>
                                    <p:set>
                                      <p:cBhvr>
                                        <p:cTn id="132" dur="1" fill="hold">
                                          <p:stCondLst>
                                            <p:cond delay="0"/>
                                          </p:stCondLst>
                                        </p:cTn>
                                        <p:tgtEl>
                                          <p:spTgt spid="23"/>
                                        </p:tgtEl>
                                        <p:attrNameLst>
                                          <p:attrName>style.visibility</p:attrName>
                                        </p:attrNameLst>
                                      </p:cBhvr>
                                      <p:to>
                                        <p:strVal val="visible"/>
                                      </p:to>
                                    </p:set>
                                    <p:animEffect transition="in" filter="fade">
                                      <p:cBhvr>
                                        <p:cTn id="133" dur="500"/>
                                        <p:tgtEl>
                                          <p:spTgt spid="23"/>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Effect transition="in" filter="wipe(down)">
                                      <p:cBhvr>
                                        <p:cTn id="136" dur="500"/>
                                        <p:tgtEl>
                                          <p:spTgt spid="55"/>
                                        </p:tgtEl>
                                      </p:cBhvr>
                                    </p:animEffect>
                                  </p:childTnLst>
                                </p:cTn>
                              </p:par>
                            </p:childTnLst>
                          </p:cTn>
                        </p:par>
                        <p:par>
                          <p:cTn id="137" fill="hold">
                            <p:stCondLst>
                              <p:cond delay="14199"/>
                            </p:stCondLst>
                            <p:childTnLst>
                              <p:par>
                                <p:cTn id="138" presetID="22" presetClass="entr" presetSubtype="4" fill="hold"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wipe(down)">
                                      <p:cBhvr>
                                        <p:cTn id="140" dur="500"/>
                                        <p:tgtEl>
                                          <p:spTgt spid="65"/>
                                        </p:tgtEl>
                                      </p:cBhvr>
                                    </p:animEffect>
                                  </p:childTnLst>
                                </p:cTn>
                              </p:par>
                            </p:childTnLst>
                          </p:cTn>
                        </p:par>
                        <p:par>
                          <p:cTn id="141" fill="hold">
                            <p:stCondLst>
                              <p:cond delay="14699"/>
                            </p:stCondLst>
                            <p:childTnLst>
                              <p:par>
                                <p:cTn id="142" presetID="10" presetClass="entr" presetSubtype="0" fill="hold" grpId="0" nodeType="after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fade">
                                      <p:cBhvr>
                                        <p:cTn id="144" dur="500"/>
                                        <p:tgtEl>
                                          <p:spTgt spid="24"/>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wipe(down)">
                                      <p:cBhvr>
                                        <p:cTn id="147" dur="500"/>
                                        <p:tgtEl>
                                          <p:spTgt spid="56"/>
                                        </p:tgtEl>
                                      </p:cBhvr>
                                    </p:animEffect>
                                  </p:childTnLst>
                                </p:cTn>
                              </p:par>
                            </p:childTnLst>
                          </p:cTn>
                        </p:par>
                        <p:par>
                          <p:cTn id="148" fill="hold">
                            <p:stCondLst>
                              <p:cond delay="15199"/>
                            </p:stCondLst>
                            <p:childTnLst>
                              <p:par>
                                <p:cTn id="149" presetID="22" presetClass="entr" presetSubtype="4" fill="hold" nodeType="afterEffect">
                                  <p:stCondLst>
                                    <p:cond delay="0"/>
                                  </p:stCondLst>
                                  <p:childTnLst>
                                    <p:set>
                                      <p:cBhvr>
                                        <p:cTn id="150" dur="1" fill="hold">
                                          <p:stCondLst>
                                            <p:cond delay="0"/>
                                          </p:stCondLst>
                                        </p:cTn>
                                        <p:tgtEl>
                                          <p:spTgt spid="66"/>
                                        </p:tgtEl>
                                        <p:attrNameLst>
                                          <p:attrName>style.visibility</p:attrName>
                                        </p:attrNameLst>
                                      </p:cBhvr>
                                      <p:to>
                                        <p:strVal val="visible"/>
                                      </p:to>
                                    </p:set>
                                    <p:animEffect transition="in" filter="wipe(down)">
                                      <p:cBhvr>
                                        <p:cTn id="151" dur="500"/>
                                        <p:tgtEl>
                                          <p:spTgt spid="66"/>
                                        </p:tgtEl>
                                      </p:cBhvr>
                                    </p:animEffect>
                                  </p:childTnLst>
                                </p:cTn>
                              </p:par>
                            </p:childTnLst>
                          </p:cTn>
                        </p:par>
                        <p:par>
                          <p:cTn id="152" fill="hold">
                            <p:stCondLst>
                              <p:cond delay="15699"/>
                            </p:stCondLst>
                            <p:childTnLst>
                              <p:par>
                                <p:cTn id="153" presetID="10" presetClass="entr" presetSubtype="0" fill="hold" grpId="0" nodeType="afterEffect">
                                  <p:stCondLst>
                                    <p:cond delay="0"/>
                                  </p:stCondLst>
                                  <p:childTnLst>
                                    <p:set>
                                      <p:cBhvr>
                                        <p:cTn id="154" dur="1" fill="hold">
                                          <p:stCondLst>
                                            <p:cond delay="0"/>
                                          </p:stCondLst>
                                        </p:cTn>
                                        <p:tgtEl>
                                          <p:spTgt spid="25"/>
                                        </p:tgtEl>
                                        <p:attrNameLst>
                                          <p:attrName>style.visibility</p:attrName>
                                        </p:attrNameLst>
                                      </p:cBhvr>
                                      <p:to>
                                        <p:strVal val="visible"/>
                                      </p:to>
                                    </p:set>
                                    <p:animEffect transition="in" filter="fade">
                                      <p:cBhvr>
                                        <p:cTn id="155" dur="500"/>
                                        <p:tgtEl>
                                          <p:spTgt spid="25"/>
                                        </p:tgtEl>
                                      </p:cBhvr>
                                    </p:animEffect>
                                  </p:childTnLst>
                                </p:cTn>
                              </p:par>
                              <p:par>
                                <p:cTn id="156" presetID="22" presetClass="entr" presetSubtype="4" fill="hold" grpId="0" nodeType="withEffect">
                                  <p:stCondLst>
                                    <p:cond delay="0"/>
                                  </p:stCondLst>
                                  <p:childTnLst>
                                    <p:set>
                                      <p:cBhvr>
                                        <p:cTn id="157" dur="1" fill="hold">
                                          <p:stCondLst>
                                            <p:cond delay="0"/>
                                          </p:stCondLst>
                                        </p:cTn>
                                        <p:tgtEl>
                                          <p:spTgt spid="69"/>
                                        </p:tgtEl>
                                        <p:attrNameLst>
                                          <p:attrName>style.visibility</p:attrName>
                                        </p:attrNameLst>
                                      </p:cBhvr>
                                      <p:to>
                                        <p:strVal val="visible"/>
                                      </p:to>
                                    </p:set>
                                    <p:animEffect transition="in" filter="wipe(down)">
                                      <p:cBhvr>
                                        <p:cTn id="15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60" grpId="0" animBg="1"/>
      <p:bldP spid="67" grpId="0"/>
      <p:bldP spid="68" grpId="0"/>
      <p:bldP spid="69" grpId="0"/>
      <p:bldP spid="82" grpId="0"/>
      <p:bldP spid="8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63" name="Group 8463"/>
          <p:cNvGrpSpPr/>
          <p:nvPr/>
        </p:nvGrpSpPr>
        <p:grpSpPr bwMode="auto">
          <a:xfrm>
            <a:off x="690563" y="1277938"/>
            <a:ext cx="1793875" cy="3167062"/>
            <a:chOff x="-1" y="-1"/>
            <a:chExt cx="1792566" cy="3167773"/>
          </a:xfrm>
        </p:grpSpPr>
        <p:sp>
          <p:nvSpPr>
            <p:cNvPr id="47106" name="Shape 8458"/>
            <p:cNvSpPr>
              <a:spLocks noChangeArrowheads="1"/>
            </p:cNvSpPr>
            <p:nvPr/>
          </p:nvSpPr>
          <p:spPr bwMode="auto">
            <a:xfrm>
              <a:off x="-1" y="40945"/>
              <a:ext cx="1748116" cy="3126827"/>
            </a:xfrm>
            <a:custGeom>
              <a:avLst/>
              <a:gdLst>
                <a:gd name="T0" fmla="*/ 0 w 21600"/>
                <a:gd name="T1" fmla="*/ 0 h 21600"/>
                <a:gd name="T2" fmla="*/ 11484 w 21600"/>
                <a:gd name="T3" fmla="*/ 0 h 21600"/>
                <a:gd name="T4" fmla="*/ 21600 w 21600"/>
                <a:gd name="T5" fmla="*/ 5656 h 21600"/>
                <a:gd name="T6" fmla="*/ 2160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0"/>
                  </a:moveTo>
                  <a:lnTo>
                    <a:pt x="11484" y="0"/>
                  </a:lnTo>
                  <a:lnTo>
                    <a:pt x="21600" y="5656"/>
                  </a:lnTo>
                  <a:lnTo>
                    <a:pt x="21600" y="21600"/>
                  </a:lnTo>
                  <a:lnTo>
                    <a:pt x="0" y="21600"/>
                  </a:lnTo>
                  <a:close/>
                </a:path>
              </a:pathLst>
            </a:custGeom>
            <a:solidFill>
              <a:srgbClr val="FFFFFF"/>
            </a:solidFill>
            <a:ln w="3175">
              <a:solidFill>
                <a:srgbClr val="BFBFBF"/>
              </a:solidFill>
              <a:round/>
            </a:ln>
          </p:spPr>
          <p:txBody>
            <a:bodyPr lIns="0" tIns="0" rIns="0" bIns="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459" name="Shape 8459"/>
            <p:cNvSpPr/>
            <p:nvPr/>
          </p:nvSpPr>
          <p:spPr>
            <a:xfrm>
              <a:off x="57107" y="382672"/>
              <a:ext cx="1270659" cy="249294"/>
            </a:xfrm>
            <a:prstGeom prst="rect">
              <a:avLst/>
            </a:prstGeom>
            <a:noFill/>
            <a:ln w="12700" cap="flat">
              <a:noFill/>
              <a:miter lim="400000"/>
            </a:ln>
            <a:effectLst/>
          </p:spPr>
          <p:txBody>
            <a:bodyPr lIns="45719" tIns="45719" rIns="45719" bIns="45719">
              <a:spAutoFit/>
            </a:bodyPr>
            <a:lstStyle/>
            <a:p>
              <a:pPr>
                <a:lnSpc>
                  <a:spcPct val="70000"/>
                </a:lnSpc>
              </a:pPr>
              <a:r>
                <a:rPr lang="zh-CN" altLang="en-US" sz="1400">
                  <a:solidFill>
                    <a:srgbClr val="5A6269"/>
                  </a:solidFill>
                  <a:latin typeface="造字工房悦黑（非商用）常规体" charset="0"/>
                  <a:ea typeface="造字工房悦黑（非商用）常规体" charset="0"/>
                  <a:sym typeface="Bebas Neue" charset="0"/>
                </a:rPr>
                <a:t>总结一</a:t>
              </a:r>
              <a:endParaRPr lang="zh-CN" altLang="en-US" sz="1400">
                <a:solidFill>
                  <a:srgbClr val="5A6269"/>
                </a:solidFill>
                <a:latin typeface="造字工房悦黑（非商用）常规体" charset="0"/>
                <a:ea typeface="造字工房悦黑（非商用）常规体" charset="0"/>
                <a:sym typeface="Bebas Neue" charset="0"/>
              </a:endParaRPr>
            </a:p>
          </p:txBody>
        </p:sp>
        <p:sp>
          <p:nvSpPr>
            <p:cNvPr id="47108" name="Shape 8460"/>
            <p:cNvSpPr>
              <a:spLocks noChangeArrowheads="1"/>
            </p:cNvSpPr>
            <p:nvPr/>
          </p:nvSpPr>
          <p:spPr bwMode="auto">
            <a:xfrm>
              <a:off x="144933" y="1075842"/>
              <a:ext cx="1506068" cy="1938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sp>
          <p:nvSpPr>
            <p:cNvPr id="8461" name="Shape 8461"/>
            <p:cNvSpPr/>
            <p:nvPr/>
          </p:nvSpPr>
          <p:spPr>
            <a:xfrm rot="10800000">
              <a:off x="924836" y="-1"/>
              <a:ext cx="867729" cy="86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grpSp>
        <p:nvGrpSpPr>
          <p:cNvPr id="8469" name="Group 8469"/>
          <p:cNvGrpSpPr/>
          <p:nvPr/>
        </p:nvGrpSpPr>
        <p:grpSpPr bwMode="auto">
          <a:xfrm>
            <a:off x="2706688" y="1277938"/>
            <a:ext cx="1793875" cy="3167062"/>
            <a:chOff x="-1" y="-1"/>
            <a:chExt cx="1792566" cy="3167773"/>
          </a:xfrm>
        </p:grpSpPr>
        <p:sp>
          <p:nvSpPr>
            <p:cNvPr id="47111" name="Shape 8464"/>
            <p:cNvSpPr>
              <a:spLocks noChangeArrowheads="1"/>
            </p:cNvSpPr>
            <p:nvPr/>
          </p:nvSpPr>
          <p:spPr bwMode="auto">
            <a:xfrm>
              <a:off x="-1" y="40945"/>
              <a:ext cx="1748116" cy="3126827"/>
            </a:xfrm>
            <a:custGeom>
              <a:avLst/>
              <a:gdLst>
                <a:gd name="T0" fmla="*/ 0 w 21600"/>
                <a:gd name="T1" fmla="*/ 0 h 21600"/>
                <a:gd name="T2" fmla="*/ 11484 w 21600"/>
                <a:gd name="T3" fmla="*/ 0 h 21600"/>
                <a:gd name="T4" fmla="*/ 21600 w 21600"/>
                <a:gd name="T5" fmla="*/ 5656 h 21600"/>
                <a:gd name="T6" fmla="*/ 2160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0"/>
                  </a:moveTo>
                  <a:lnTo>
                    <a:pt x="11484" y="0"/>
                  </a:lnTo>
                  <a:lnTo>
                    <a:pt x="21600" y="5656"/>
                  </a:lnTo>
                  <a:lnTo>
                    <a:pt x="21600" y="21600"/>
                  </a:lnTo>
                  <a:lnTo>
                    <a:pt x="0" y="21600"/>
                  </a:lnTo>
                  <a:close/>
                </a:path>
              </a:pathLst>
            </a:custGeom>
            <a:solidFill>
              <a:srgbClr val="FFFFFF"/>
            </a:solidFill>
            <a:ln w="3175">
              <a:solidFill>
                <a:srgbClr val="BFBFBF"/>
              </a:solidFill>
              <a:round/>
            </a:ln>
          </p:spPr>
          <p:txBody>
            <a:bodyPr lIns="0" tIns="0" rIns="0" bIns="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465" name="Shape 8465"/>
            <p:cNvSpPr/>
            <p:nvPr/>
          </p:nvSpPr>
          <p:spPr>
            <a:xfrm>
              <a:off x="57107" y="382672"/>
              <a:ext cx="1270659" cy="249294"/>
            </a:xfrm>
            <a:prstGeom prst="rect">
              <a:avLst/>
            </a:prstGeom>
            <a:noFill/>
            <a:ln w="12700" cap="flat">
              <a:noFill/>
              <a:miter lim="400000"/>
            </a:ln>
            <a:effectLst/>
          </p:spPr>
          <p:txBody>
            <a:bodyPr lIns="45719" tIns="45719" rIns="45719" bIns="45719">
              <a:spAutoFit/>
            </a:bodyPr>
            <a:lstStyle/>
            <a:p>
              <a:pPr>
                <a:lnSpc>
                  <a:spcPct val="70000"/>
                </a:lnSpc>
              </a:pPr>
              <a:r>
                <a:rPr lang="zh-CN" altLang="en-US" sz="1400">
                  <a:solidFill>
                    <a:srgbClr val="5A6269"/>
                  </a:solidFill>
                  <a:latin typeface="造字工房悦黑（非商用）常规体" charset="0"/>
                  <a:ea typeface="造字工房悦黑（非商用）常规体" charset="0"/>
                  <a:sym typeface="Bebas Neue" charset="0"/>
                </a:rPr>
                <a:t>总结二</a:t>
              </a:r>
              <a:endParaRPr lang="zh-CN" altLang="en-US" sz="1400">
                <a:solidFill>
                  <a:srgbClr val="5A6269"/>
                </a:solidFill>
                <a:latin typeface="造字工房悦黑（非商用）常规体" charset="0"/>
                <a:ea typeface="造字工房悦黑（非商用）常规体" charset="0"/>
                <a:sym typeface="Bebas Neue" charset="0"/>
              </a:endParaRPr>
            </a:p>
          </p:txBody>
        </p:sp>
        <p:sp>
          <p:nvSpPr>
            <p:cNvPr id="47113" name="Shape 8466"/>
            <p:cNvSpPr>
              <a:spLocks noChangeArrowheads="1"/>
            </p:cNvSpPr>
            <p:nvPr/>
          </p:nvSpPr>
          <p:spPr bwMode="auto">
            <a:xfrm>
              <a:off x="144933" y="1075843"/>
              <a:ext cx="1506068" cy="207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p>
              <a:pPr>
                <a:lnSpc>
                  <a:spcPct val="150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endParaRPr>
            </a:p>
          </p:txBody>
        </p:sp>
        <p:sp>
          <p:nvSpPr>
            <p:cNvPr id="8467" name="Shape 8467"/>
            <p:cNvSpPr/>
            <p:nvPr/>
          </p:nvSpPr>
          <p:spPr>
            <a:xfrm rot="10800000">
              <a:off x="924836" y="-1"/>
              <a:ext cx="867729" cy="86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grpSp>
        <p:nvGrpSpPr>
          <p:cNvPr id="8475" name="Group 8475"/>
          <p:cNvGrpSpPr/>
          <p:nvPr/>
        </p:nvGrpSpPr>
        <p:grpSpPr bwMode="auto">
          <a:xfrm>
            <a:off x="4716463" y="1277938"/>
            <a:ext cx="1792287" cy="3167062"/>
            <a:chOff x="-1" y="-1"/>
            <a:chExt cx="1792566" cy="3167773"/>
          </a:xfrm>
        </p:grpSpPr>
        <p:sp>
          <p:nvSpPr>
            <p:cNvPr id="47116" name="Shape 8470"/>
            <p:cNvSpPr>
              <a:spLocks noChangeArrowheads="1"/>
            </p:cNvSpPr>
            <p:nvPr/>
          </p:nvSpPr>
          <p:spPr bwMode="auto">
            <a:xfrm>
              <a:off x="-1" y="40945"/>
              <a:ext cx="1748116" cy="3126827"/>
            </a:xfrm>
            <a:custGeom>
              <a:avLst/>
              <a:gdLst>
                <a:gd name="T0" fmla="*/ 0 w 21600"/>
                <a:gd name="T1" fmla="*/ 0 h 21600"/>
                <a:gd name="T2" fmla="*/ 11484 w 21600"/>
                <a:gd name="T3" fmla="*/ 0 h 21600"/>
                <a:gd name="T4" fmla="*/ 21600 w 21600"/>
                <a:gd name="T5" fmla="*/ 5656 h 21600"/>
                <a:gd name="T6" fmla="*/ 2160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0"/>
                  </a:moveTo>
                  <a:lnTo>
                    <a:pt x="11484" y="0"/>
                  </a:lnTo>
                  <a:lnTo>
                    <a:pt x="21600" y="5656"/>
                  </a:lnTo>
                  <a:lnTo>
                    <a:pt x="21600" y="21600"/>
                  </a:lnTo>
                  <a:lnTo>
                    <a:pt x="0" y="21600"/>
                  </a:lnTo>
                  <a:close/>
                </a:path>
              </a:pathLst>
            </a:custGeom>
            <a:solidFill>
              <a:srgbClr val="FFFFFF"/>
            </a:solidFill>
            <a:ln w="3175">
              <a:solidFill>
                <a:srgbClr val="BFBFBF"/>
              </a:solidFill>
              <a:round/>
            </a:ln>
          </p:spPr>
          <p:txBody>
            <a:bodyPr lIns="0" tIns="0" rIns="0" bIns="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471" name="Shape 8471"/>
            <p:cNvSpPr/>
            <p:nvPr/>
          </p:nvSpPr>
          <p:spPr>
            <a:xfrm>
              <a:off x="57158" y="382672"/>
              <a:ext cx="1270198" cy="249294"/>
            </a:xfrm>
            <a:prstGeom prst="rect">
              <a:avLst/>
            </a:prstGeom>
            <a:noFill/>
            <a:ln w="12700" cap="flat">
              <a:noFill/>
              <a:miter lim="400000"/>
            </a:ln>
            <a:effectLst/>
          </p:spPr>
          <p:txBody>
            <a:bodyPr lIns="45719" tIns="45719" rIns="45719" bIns="45719">
              <a:spAutoFit/>
            </a:bodyPr>
            <a:lstStyle/>
            <a:p>
              <a:pPr>
                <a:lnSpc>
                  <a:spcPct val="70000"/>
                </a:lnSpc>
              </a:pPr>
              <a:r>
                <a:rPr lang="zh-CN" altLang="en-US" sz="1400">
                  <a:solidFill>
                    <a:srgbClr val="5A6269"/>
                  </a:solidFill>
                  <a:latin typeface="造字工房悦黑（非商用）常规体" charset="0"/>
                  <a:ea typeface="造字工房悦黑（非商用）常规体" charset="0"/>
                  <a:sym typeface="Bebas Neue" charset="0"/>
                </a:rPr>
                <a:t>总结三</a:t>
              </a:r>
              <a:endParaRPr lang="zh-CN" altLang="en-US" sz="1400">
                <a:solidFill>
                  <a:srgbClr val="5A6269"/>
                </a:solidFill>
                <a:latin typeface="造字工房悦黑（非商用）常规体" charset="0"/>
                <a:ea typeface="造字工房悦黑（非商用）常规体" charset="0"/>
                <a:sym typeface="Bebas Neue" charset="0"/>
              </a:endParaRPr>
            </a:p>
          </p:txBody>
        </p:sp>
        <p:sp>
          <p:nvSpPr>
            <p:cNvPr id="47118" name="Shape 8472"/>
            <p:cNvSpPr>
              <a:spLocks noChangeArrowheads="1"/>
            </p:cNvSpPr>
            <p:nvPr/>
          </p:nvSpPr>
          <p:spPr bwMode="auto">
            <a:xfrm>
              <a:off x="144933" y="1075842"/>
              <a:ext cx="1506068" cy="1938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sp>
          <p:nvSpPr>
            <p:cNvPr id="8473" name="Shape 8473"/>
            <p:cNvSpPr/>
            <p:nvPr/>
          </p:nvSpPr>
          <p:spPr>
            <a:xfrm rot="10800000">
              <a:off x="925655" y="-1"/>
              <a:ext cx="866910" cy="86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grpSp>
        <p:nvGrpSpPr>
          <p:cNvPr id="8481" name="Group 8481"/>
          <p:cNvGrpSpPr/>
          <p:nvPr/>
        </p:nvGrpSpPr>
        <p:grpSpPr bwMode="auto">
          <a:xfrm>
            <a:off x="6732588" y="1277938"/>
            <a:ext cx="1792287" cy="3167062"/>
            <a:chOff x="-1" y="-1"/>
            <a:chExt cx="1792566" cy="3167773"/>
          </a:xfrm>
        </p:grpSpPr>
        <p:sp>
          <p:nvSpPr>
            <p:cNvPr id="47121" name="Shape 8476"/>
            <p:cNvSpPr>
              <a:spLocks noChangeArrowheads="1"/>
            </p:cNvSpPr>
            <p:nvPr/>
          </p:nvSpPr>
          <p:spPr bwMode="auto">
            <a:xfrm>
              <a:off x="-1" y="40945"/>
              <a:ext cx="1748116" cy="3126827"/>
            </a:xfrm>
            <a:custGeom>
              <a:avLst/>
              <a:gdLst>
                <a:gd name="T0" fmla="*/ 0 w 21600"/>
                <a:gd name="T1" fmla="*/ 0 h 21600"/>
                <a:gd name="T2" fmla="*/ 11484 w 21600"/>
                <a:gd name="T3" fmla="*/ 0 h 21600"/>
                <a:gd name="T4" fmla="*/ 21600 w 21600"/>
                <a:gd name="T5" fmla="*/ 5656 h 21600"/>
                <a:gd name="T6" fmla="*/ 2160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0"/>
                  </a:moveTo>
                  <a:lnTo>
                    <a:pt x="11484" y="0"/>
                  </a:lnTo>
                  <a:lnTo>
                    <a:pt x="21600" y="5656"/>
                  </a:lnTo>
                  <a:lnTo>
                    <a:pt x="21600" y="21600"/>
                  </a:lnTo>
                  <a:lnTo>
                    <a:pt x="0" y="21600"/>
                  </a:lnTo>
                  <a:close/>
                </a:path>
              </a:pathLst>
            </a:custGeom>
            <a:solidFill>
              <a:srgbClr val="FFFFFF"/>
            </a:solidFill>
            <a:ln w="3175">
              <a:solidFill>
                <a:srgbClr val="BFBFBF"/>
              </a:solidFill>
              <a:round/>
            </a:ln>
          </p:spPr>
          <p:txBody>
            <a:bodyPr lIns="0" tIns="0" rIns="0" bIns="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477" name="Shape 8477"/>
            <p:cNvSpPr/>
            <p:nvPr/>
          </p:nvSpPr>
          <p:spPr>
            <a:xfrm>
              <a:off x="57158" y="382672"/>
              <a:ext cx="1270198" cy="249294"/>
            </a:xfrm>
            <a:prstGeom prst="rect">
              <a:avLst/>
            </a:prstGeom>
            <a:noFill/>
            <a:ln w="12700" cap="flat">
              <a:noFill/>
              <a:miter lim="400000"/>
            </a:ln>
            <a:effectLst/>
          </p:spPr>
          <p:txBody>
            <a:bodyPr lIns="45719" tIns="45719" rIns="45719" bIns="45719">
              <a:spAutoFit/>
            </a:bodyPr>
            <a:lstStyle/>
            <a:p>
              <a:pPr>
                <a:lnSpc>
                  <a:spcPct val="70000"/>
                </a:lnSpc>
              </a:pPr>
              <a:r>
                <a:rPr lang="zh-CN" altLang="en-US" sz="1400">
                  <a:solidFill>
                    <a:srgbClr val="5A6269"/>
                  </a:solidFill>
                  <a:latin typeface="造字工房悦黑（非商用）常规体" charset="0"/>
                  <a:ea typeface="造字工房悦黑（非商用）常规体" charset="0"/>
                  <a:sym typeface="Bebas Neue" charset="0"/>
                </a:rPr>
                <a:t>总结四</a:t>
              </a:r>
              <a:endParaRPr lang="zh-CN" altLang="en-US" sz="1400">
                <a:solidFill>
                  <a:srgbClr val="5A6269"/>
                </a:solidFill>
                <a:latin typeface="造字工房悦黑（非商用）常规体" charset="0"/>
                <a:ea typeface="造字工房悦黑（非商用）常规体" charset="0"/>
                <a:sym typeface="Bebas Neue" charset="0"/>
              </a:endParaRPr>
            </a:p>
          </p:txBody>
        </p:sp>
        <p:sp>
          <p:nvSpPr>
            <p:cNvPr id="47123" name="Shape 8478"/>
            <p:cNvSpPr>
              <a:spLocks noChangeArrowheads="1"/>
            </p:cNvSpPr>
            <p:nvPr/>
          </p:nvSpPr>
          <p:spPr bwMode="auto">
            <a:xfrm>
              <a:off x="144933" y="1075842"/>
              <a:ext cx="1506068" cy="1938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sp>
          <p:nvSpPr>
            <p:cNvPr id="8479" name="Shape 8479"/>
            <p:cNvSpPr/>
            <p:nvPr/>
          </p:nvSpPr>
          <p:spPr>
            <a:xfrm rot="10800000">
              <a:off x="925655" y="-1"/>
              <a:ext cx="866910" cy="86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grpSp>
        <p:nvGrpSpPr>
          <p:cNvPr id="8487" name="Group 8487"/>
          <p:cNvGrpSpPr/>
          <p:nvPr/>
        </p:nvGrpSpPr>
        <p:grpSpPr bwMode="auto">
          <a:xfrm>
            <a:off x="8151813" y="1425575"/>
            <a:ext cx="231775" cy="139700"/>
            <a:chOff x="0" y="0"/>
            <a:chExt cx="231775" cy="139699"/>
          </a:xfrm>
        </p:grpSpPr>
        <p:sp>
          <p:nvSpPr>
            <p:cNvPr id="47126" name="Shape 8484"/>
            <p:cNvSpPr>
              <a:spLocks noChangeArrowheads="1"/>
            </p:cNvSpPr>
            <p:nvPr/>
          </p:nvSpPr>
          <p:spPr bwMode="auto">
            <a:xfrm>
              <a:off x="-1" y="91232"/>
              <a:ext cx="231776" cy="48468"/>
            </a:xfrm>
            <a:custGeom>
              <a:avLst/>
              <a:gdLst>
                <a:gd name="T0" fmla="*/ 6300 w 21600"/>
                <a:gd name="T1" fmla="*/ 21600 h 21600"/>
                <a:gd name="T2" fmla="*/ 21600 w 21600"/>
                <a:gd name="T3" fmla="*/ 21600 h 21600"/>
                <a:gd name="T4" fmla="*/ 18212 w 21600"/>
                <a:gd name="T5" fmla="*/ 9983 h 21600"/>
                <a:gd name="T6" fmla="*/ 5727 w 21600"/>
                <a:gd name="T7" fmla="*/ 9983 h 21600"/>
                <a:gd name="T8" fmla="*/ 5259 w 21600"/>
                <a:gd name="T9" fmla="*/ 8380 h 21600"/>
                <a:gd name="T10" fmla="*/ 2816 w 21600"/>
                <a:gd name="T11" fmla="*/ 0 h 21600"/>
                <a:gd name="T12" fmla="*/ 0 w 21600"/>
                <a:gd name="T13" fmla="*/ 0 h 21600"/>
                <a:gd name="T14" fmla="*/ 6300 w 21600"/>
                <a:gd name="T15"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6300" y="21600"/>
                  </a:moveTo>
                  <a:lnTo>
                    <a:pt x="21600" y="21600"/>
                  </a:lnTo>
                  <a:lnTo>
                    <a:pt x="18212" y="9983"/>
                  </a:lnTo>
                  <a:lnTo>
                    <a:pt x="5727" y="9983"/>
                  </a:lnTo>
                  <a:lnTo>
                    <a:pt x="5259" y="8380"/>
                  </a:lnTo>
                  <a:lnTo>
                    <a:pt x="2816" y="0"/>
                  </a:lnTo>
                  <a:lnTo>
                    <a:pt x="0" y="0"/>
                  </a:lnTo>
                  <a:lnTo>
                    <a:pt x="6300" y="21600"/>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27" name="Shape 8485"/>
            <p:cNvSpPr>
              <a:spLocks noChangeArrowheads="1"/>
            </p:cNvSpPr>
            <p:nvPr/>
          </p:nvSpPr>
          <p:spPr bwMode="auto">
            <a:xfrm>
              <a:off x="-1" y="45616"/>
              <a:ext cx="231776" cy="48468"/>
            </a:xfrm>
            <a:custGeom>
              <a:avLst/>
              <a:gdLst>
                <a:gd name="T0" fmla="*/ 21600 w 21600"/>
                <a:gd name="T1" fmla="*/ 21600 h 21600"/>
                <a:gd name="T2" fmla="*/ 18212 w 21600"/>
                <a:gd name="T3" fmla="*/ 9983 h 21600"/>
                <a:gd name="T4" fmla="*/ 5727 w 21600"/>
                <a:gd name="T5" fmla="*/ 9983 h 21600"/>
                <a:gd name="T6" fmla="*/ 5260 w 21600"/>
                <a:gd name="T7" fmla="*/ 8380 h 21600"/>
                <a:gd name="T8" fmla="*/ 2816 w 21600"/>
                <a:gd name="T9" fmla="*/ 0 h 21600"/>
                <a:gd name="T10" fmla="*/ 0 w 21600"/>
                <a:gd name="T11" fmla="*/ 0 h 21600"/>
                <a:gd name="T12" fmla="*/ 6300 w 21600"/>
                <a:gd name="T13" fmla="*/ 21600 h 21600"/>
                <a:gd name="T14" fmla="*/ 21600 w 21600"/>
                <a:gd name="T15"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21600" y="21600"/>
                  </a:moveTo>
                  <a:lnTo>
                    <a:pt x="18212" y="9983"/>
                  </a:lnTo>
                  <a:lnTo>
                    <a:pt x="5727" y="9983"/>
                  </a:lnTo>
                  <a:lnTo>
                    <a:pt x="5260" y="8380"/>
                  </a:lnTo>
                  <a:lnTo>
                    <a:pt x="2816" y="0"/>
                  </a:lnTo>
                  <a:lnTo>
                    <a:pt x="0" y="0"/>
                  </a:lnTo>
                  <a:lnTo>
                    <a:pt x="6300" y="21600"/>
                  </a:lnTo>
                  <a:lnTo>
                    <a:pt x="21600" y="21600"/>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28" name="Shape 8486"/>
            <p:cNvSpPr>
              <a:spLocks noChangeArrowheads="1"/>
            </p:cNvSpPr>
            <p:nvPr/>
          </p:nvSpPr>
          <p:spPr bwMode="auto">
            <a:xfrm>
              <a:off x="-1" y="0"/>
              <a:ext cx="231776" cy="48468"/>
            </a:xfrm>
            <a:custGeom>
              <a:avLst/>
              <a:gdLst>
                <a:gd name="T0" fmla="*/ 21600 w 21600"/>
                <a:gd name="T1" fmla="*/ 21600 h 21600"/>
                <a:gd name="T2" fmla="*/ 15300 w 21600"/>
                <a:gd name="T3" fmla="*/ 0 h 21600"/>
                <a:gd name="T4" fmla="*/ 0 w 21600"/>
                <a:gd name="T5" fmla="*/ 0 h 21600"/>
                <a:gd name="T6" fmla="*/ 6300 w 21600"/>
                <a:gd name="T7" fmla="*/ 21600 h 21600"/>
                <a:gd name="T8" fmla="*/ 21600 w 21600"/>
                <a:gd name="T9" fmla="*/ 21600 h 21600"/>
              </a:gdLst>
              <a:ahLst/>
              <a:cxnLst>
                <a:cxn ang="0">
                  <a:pos x="T0" y="T1"/>
                </a:cxn>
                <a:cxn ang="0">
                  <a:pos x="T2" y="T3"/>
                </a:cxn>
                <a:cxn ang="0">
                  <a:pos x="T4" y="T5"/>
                </a:cxn>
                <a:cxn ang="0">
                  <a:pos x="T6" y="T7"/>
                </a:cxn>
                <a:cxn ang="0">
                  <a:pos x="T8" y="T9"/>
                </a:cxn>
              </a:cxnLst>
              <a:rect l="0" t="0" r="r" b="b"/>
              <a:pathLst>
                <a:path w="21600" h="21600">
                  <a:moveTo>
                    <a:pt x="21600" y="21600"/>
                  </a:moveTo>
                  <a:lnTo>
                    <a:pt x="15300" y="0"/>
                  </a:lnTo>
                  <a:lnTo>
                    <a:pt x="0" y="0"/>
                  </a:lnTo>
                  <a:lnTo>
                    <a:pt x="6300" y="21600"/>
                  </a:lnTo>
                  <a:lnTo>
                    <a:pt x="21600" y="21600"/>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sp>
        <p:nvSpPr>
          <p:cNvPr id="8488" name="Shape 8488"/>
          <p:cNvSpPr>
            <a:spLocks noChangeArrowheads="1"/>
          </p:cNvSpPr>
          <p:nvPr/>
        </p:nvSpPr>
        <p:spPr bwMode="auto">
          <a:xfrm>
            <a:off x="2051050" y="1441450"/>
            <a:ext cx="231775" cy="231775"/>
          </a:xfrm>
          <a:custGeom>
            <a:avLst/>
            <a:gdLst>
              <a:gd name="T0" fmla="*/ 13378 w 21600"/>
              <a:gd name="T1" fmla="*/ 9023 h 21600"/>
              <a:gd name="T2" fmla="*/ 13728 w 21600"/>
              <a:gd name="T3" fmla="*/ 6862 h 21600"/>
              <a:gd name="T4" fmla="*/ 6864 w 21600"/>
              <a:gd name="T5" fmla="*/ 0 h 21600"/>
              <a:gd name="T6" fmla="*/ 0 w 21600"/>
              <a:gd name="T7" fmla="*/ 6862 h 21600"/>
              <a:gd name="T8" fmla="*/ 6864 w 21600"/>
              <a:gd name="T9" fmla="*/ 13724 h 21600"/>
              <a:gd name="T10" fmla="*/ 9024 w 21600"/>
              <a:gd name="T11" fmla="*/ 13375 h 21600"/>
              <a:gd name="T12" fmla="*/ 10587 w 21600"/>
              <a:gd name="T13" fmla="*/ 14938 h 21600"/>
              <a:gd name="T14" fmla="*/ 13912 w 21600"/>
              <a:gd name="T15" fmla="*/ 14938 h 21600"/>
              <a:gd name="T16" fmla="*/ 13912 w 21600"/>
              <a:gd name="T17" fmla="*/ 18261 h 21600"/>
              <a:gd name="T18" fmla="*/ 13918 w 21600"/>
              <a:gd name="T19" fmla="*/ 18267 h 21600"/>
              <a:gd name="T20" fmla="*/ 17241 w 21600"/>
              <a:gd name="T21" fmla="*/ 18267 h 21600"/>
              <a:gd name="T22" fmla="*/ 17241 w 21600"/>
              <a:gd name="T23" fmla="*/ 21590 h 21600"/>
              <a:gd name="T24" fmla="*/ 17248 w 21600"/>
              <a:gd name="T25" fmla="*/ 21596 h 21600"/>
              <a:gd name="T26" fmla="*/ 21600 w 21600"/>
              <a:gd name="T27" fmla="*/ 21596 h 21600"/>
              <a:gd name="T28" fmla="*/ 21600 w 21600"/>
              <a:gd name="T29" fmla="*/ 21600 h 21600"/>
              <a:gd name="T30" fmla="*/ 21600 w 21600"/>
              <a:gd name="T31" fmla="*/ 17242 h 21600"/>
              <a:gd name="T32" fmla="*/ 13378 w 21600"/>
              <a:gd name="T33" fmla="*/ 9023 h 21600"/>
              <a:gd name="T34" fmla="*/ 5436 w 21600"/>
              <a:gd name="T35" fmla="*/ 7702 h 21600"/>
              <a:gd name="T36" fmla="*/ 3119 w 21600"/>
              <a:gd name="T37" fmla="*/ 5387 h 21600"/>
              <a:gd name="T38" fmla="*/ 5436 w 21600"/>
              <a:gd name="T39" fmla="*/ 3071 h 21600"/>
              <a:gd name="T40" fmla="*/ 7752 w 21600"/>
              <a:gd name="T41" fmla="*/ 5387 h 21600"/>
              <a:gd name="T42" fmla="*/ 5436 w 21600"/>
              <a:gd name="T43" fmla="*/ 770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nvGrpSpPr>
          <p:cNvPr id="8496" name="Group 8496"/>
          <p:cNvGrpSpPr/>
          <p:nvPr/>
        </p:nvGrpSpPr>
        <p:grpSpPr bwMode="auto">
          <a:xfrm>
            <a:off x="6223000" y="1428750"/>
            <a:ext cx="234950" cy="225425"/>
            <a:chOff x="0" y="1"/>
            <a:chExt cx="234949" cy="225420"/>
          </a:xfrm>
        </p:grpSpPr>
        <p:sp>
          <p:nvSpPr>
            <p:cNvPr id="47131" name="Shape 8489"/>
            <p:cNvSpPr>
              <a:spLocks noChangeArrowheads="1"/>
            </p:cNvSpPr>
            <p:nvPr/>
          </p:nvSpPr>
          <p:spPr bwMode="auto">
            <a:xfrm>
              <a:off x="97220" y="100009"/>
              <a:ext cx="64410" cy="57668"/>
            </a:xfrm>
            <a:custGeom>
              <a:avLst/>
              <a:gdLst>
                <a:gd name="T0" fmla="*/ 16537 w 21600"/>
                <a:gd name="T1" fmla="*/ 9598 h 21600"/>
                <a:gd name="T2" fmla="*/ 14999 w 21600"/>
                <a:gd name="T3" fmla="*/ 9598 h 21600"/>
                <a:gd name="T4" fmla="*/ 14999 w 21600"/>
                <a:gd name="T5" fmla="*/ 3298 h 21600"/>
                <a:gd name="T6" fmla="*/ 15341 w 21600"/>
                <a:gd name="T7" fmla="*/ 3298 h 21600"/>
                <a:gd name="T8" fmla="*/ 13950 w 21600"/>
                <a:gd name="T9" fmla="*/ 0 h 21600"/>
                <a:gd name="T10" fmla="*/ 10024 w 21600"/>
                <a:gd name="T11" fmla="*/ 0 h 21600"/>
                <a:gd name="T12" fmla="*/ 10025 w 21600"/>
                <a:gd name="T13" fmla="*/ 12 h 21600"/>
                <a:gd name="T14" fmla="*/ 3103 w 21600"/>
                <a:gd name="T15" fmla="*/ 12 h 21600"/>
                <a:gd name="T16" fmla="*/ 2294 w 21600"/>
                <a:gd name="T17" fmla="*/ 2736 h 21600"/>
                <a:gd name="T18" fmla="*/ 2352 w 21600"/>
                <a:gd name="T19" fmla="*/ 10425 h 21600"/>
                <a:gd name="T20" fmla="*/ 502 w 21600"/>
                <a:gd name="T21" fmla="*/ 16662 h 21600"/>
                <a:gd name="T22" fmla="*/ 0 w 21600"/>
                <a:gd name="T23" fmla="*/ 18349 h 21600"/>
                <a:gd name="T24" fmla="*/ 543 w 21600"/>
                <a:gd name="T25" fmla="*/ 21587 h 21600"/>
                <a:gd name="T26" fmla="*/ 11833 w 21600"/>
                <a:gd name="T27" fmla="*/ 21587 h 21600"/>
                <a:gd name="T28" fmla="*/ 11834 w 21600"/>
                <a:gd name="T29" fmla="*/ 21600 h 21600"/>
                <a:gd name="T30" fmla="*/ 21600 w 21600"/>
                <a:gd name="T31" fmla="*/ 21600 h 21600"/>
                <a:gd name="T32" fmla="*/ 16962 w 21600"/>
                <a:gd name="T33" fmla="*/ 10603 h 21600"/>
                <a:gd name="T34" fmla="*/ 16537 w 21600"/>
                <a:gd name="T35" fmla="*/ 9598 h 21600"/>
                <a:gd name="T36" fmla="*/ 8452 w 21600"/>
                <a:gd name="T37" fmla="*/ 14697 h 21600"/>
                <a:gd name="T38" fmla="*/ 5197 w 21600"/>
                <a:gd name="T39" fmla="*/ 14697 h 21600"/>
                <a:gd name="T40" fmla="*/ 5197 w 21600"/>
                <a:gd name="T41" fmla="*/ 3306 h 21600"/>
                <a:gd name="T42" fmla="*/ 8452 w 21600"/>
                <a:gd name="T43" fmla="*/ 3306 h 21600"/>
                <a:gd name="T44" fmla="*/ 8452 w 21600"/>
                <a:gd name="T45" fmla="*/ 1469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00" h="21600">
                  <a:moveTo>
                    <a:pt x="16537" y="9598"/>
                  </a:moveTo>
                  <a:lnTo>
                    <a:pt x="14999" y="9598"/>
                  </a:lnTo>
                  <a:lnTo>
                    <a:pt x="14999" y="3298"/>
                  </a:lnTo>
                  <a:lnTo>
                    <a:pt x="15341" y="3298"/>
                  </a:lnTo>
                  <a:lnTo>
                    <a:pt x="13950" y="0"/>
                  </a:lnTo>
                  <a:lnTo>
                    <a:pt x="10024" y="0"/>
                  </a:lnTo>
                  <a:lnTo>
                    <a:pt x="10025" y="12"/>
                  </a:lnTo>
                  <a:lnTo>
                    <a:pt x="3103" y="12"/>
                  </a:lnTo>
                  <a:lnTo>
                    <a:pt x="2294" y="2736"/>
                  </a:lnTo>
                  <a:cubicBezTo>
                    <a:pt x="3073" y="5197"/>
                    <a:pt x="3105" y="7881"/>
                    <a:pt x="2352" y="10425"/>
                  </a:cubicBezTo>
                  <a:lnTo>
                    <a:pt x="502" y="16662"/>
                  </a:lnTo>
                  <a:lnTo>
                    <a:pt x="0" y="18349"/>
                  </a:lnTo>
                  <a:cubicBezTo>
                    <a:pt x="255" y="19423"/>
                    <a:pt x="430" y="20504"/>
                    <a:pt x="543" y="21587"/>
                  </a:cubicBezTo>
                  <a:lnTo>
                    <a:pt x="11833" y="21587"/>
                  </a:lnTo>
                  <a:lnTo>
                    <a:pt x="11834" y="21600"/>
                  </a:lnTo>
                  <a:lnTo>
                    <a:pt x="21600" y="21600"/>
                  </a:lnTo>
                  <a:lnTo>
                    <a:pt x="16962" y="10603"/>
                  </a:lnTo>
                  <a:lnTo>
                    <a:pt x="16537" y="9598"/>
                  </a:lnTo>
                  <a:close/>
                  <a:moveTo>
                    <a:pt x="8452" y="14697"/>
                  </a:moveTo>
                  <a:lnTo>
                    <a:pt x="5197" y="14697"/>
                  </a:lnTo>
                  <a:lnTo>
                    <a:pt x="5197" y="3306"/>
                  </a:lnTo>
                  <a:lnTo>
                    <a:pt x="8452" y="3306"/>
                  </a:lnTo>
                  <a:lnTo>
                    <a:pt x="8452" y="14697"/>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2" name="Shape 8490"/>
            <p:cNvSpPr>
              <a:spLocks noChangeArrowheads="1"/>
            </p:cNvSpPr>
            <p:nvPr/>
          </p:nvSpPr>
          <p:spPr bwMode="auto">
            <a:xfrm>
              <a:off x="207404" y="100009"/>
              <a:ext cx="25116" cy="58071"/>
            </a:xfrm>
            <a:custGeom>
              <a:avLst/>
              <a:gdLst>
                <a:gd name="T0" fmla="*/ 14968 w 21600"/>
                <a:gd name="T1" fmla="*/ 13987 h 21600"/>
                <a:gd name="T2" fmla="*/ 19623 w 21600"/>
                <a:gd name="T3" fmla="*/ 18337 h 21600"/>
                <a:gd name="T4" fmla="*/ 15268 w 21600"/>
                <a:gd name="T5" fmla="*/ 19223 h 21600"/>
                <a:gd name="T6" fmla="*/ 18882 w 21600"/>
                <a:gd name="T7" fmla="*/ 21600 h 21600"/>
                <a:gd name="T8" fmla="*/ 21600 w 21600"/>
                <a:gd name="T9" fmla="*/ 21600 h 21600"/>
                <a:gd name="T10" fmla="*/ 21600 w 21600"/>
                <a:gd name="T11" fmla="*/ 0 h 21600"/>
                <a:gd name="T12" fmla="*/ 0 w 21600"/>
                <a:gd name="T13" fmla="*/ 0 h 21600"/>
                <a:gd name="T14" fmla="*/ 50 w 21600"/>
                <a:gd name="T15" fmla="*/ 44 h 21600"/>
                <a:gd name="T16" fmla="*/ 14968 w 21600"/>
                <a:gd name="T17" fmla="*/ 1398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14968" y="13987"/>
                  </a:moveTo>
                  <a:lnTo>
                    <a:pt x="19623" y="18337"/>
                  </a:lnTo>
                  <a:lnTo>
                    <a:pt x="15268" y="19223"/>
                  </a:lnTo>
                  <a:lnTo>
                    <a:pt x="18882" y="21600"/>
                  </a:lnTo>
                  <a:lnTo>
                    <a:pt x="21600" y="21600"/>
                  </a:lnTo>
                  <a:lnTo>
                    <a:pt x="21600" y="0"/>
                  </a:lnTo>
                  <a:lnTo>
                    <a:pt x="0" y="0"/>
                  </a:lnTo>
                  <a:lnTo>
                    <a:pt x="50" y="44"/>
                  </a:lnTo>
                  <a:lnTo>
                    <a:pt x="14968" y="13987"/>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3" name="Shape 8491"/>
            <p:cNvSpPr>
              <a:spLocks noChangeArrowheads="1"/>
            </p:cNvSpPr>
            <p:nvPr/>
          </p:nvSpPr>
          <p:spPr bwMode="auto">
            <a:xfrm>
              <a:off x="187960" y="158079"/>
              <a:ext cx="46991" cy="64927"/>
            </a:xfrm>
            <a:custGeom>
              <a:avLst/>
              <a:gdLst>
                <a:gd name="T0" fmla="*/ 21600 w 21600"/>
                <a:gd name="T1" fmla="*/ 9898 h 21600"/>
                <a:gd name="T2" fmla="*/ 12501 w 21600"/>
                <a:gd name="T3" fmla="*/ 0 h 21600"/>
                <a:gd name="T4" fmla="*/ 0 w 21600"/>
                <a:gd name="T5" fmla="*/ 4201 h 21600"/>
                <a:gd name="T6" fmla="*/ 4635 w 21600"/>
                <a:gd name="T7" fmla="*/ 15589 h 21600"/>
                <a:gd name="T8" fmla="*/ 5777 w 21600"/>
                <a:gd name="T9" fmla="*/ 15470 h 21600"/>
                <a:gd name="T10" fmla="*/ 15519 w 21600"/>
                <a:gd name="T11" fmla="*/ 21600 h 21600"/>
                <a:gd name="T12" fmla="*/ 21111 w 21600"/>
                <a:gd name="T13" fmla="*/ 19721 h 21600"/>
                <a:gd name="T14" fmla="*/ 21600 w 21600"/>
                <a:gd name="T15" fmla="*/ 9898 h 21600"/>
                <a:gd name="T16" fmla="*/ 13944 w 21600"/>
                <a:gd name="T17" fmla="*/ 13905 h 21600"/>
                <a:gd name="T18" fmla="*/ 12861 w 21600"/>
                <a:gd name="T19" fmla="*/ 14078 h 21600"/>
                <a:gd name="T20" fmla="*/ 10527 w 21600"/>
                <a:gd name="T21" fmla="*/ 13008 h 21600"/>
                <a:gd name="T22" fmla="*/ 11773 w 21600"/>
                <a:gd name="T23" fmla="*/ 10543 h 21600"/>
                <a:gd name="T24" fmla="*/ 12855 w 21600"/>
                <a:gd name="T25" fmla="*/ 10369 h 21600"/>
                <a:gd name="T26" fmla="*/ 15190 w 21600"/>
                <a:gd name="T27" fmla="*/ 11439 h 21600"/>
                <a:gd name="T28" fmla="*/ 13944 w 21600"/>
                <a:gd name="T29" fmla="*/ 1390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00" h="21600">
                  <a:moveTo>
                    <a:pt x="21600" y="9898"/>
                  </a:moveTo>
                  <a:lnTo>
                    <a:pt x="12501" y="0"/>
                  </a:lnTo>
                  <a:lnTo>
                    <a:pt x="0" y="4201"/>
                  </a:lnTo>
                  <a:lnTo>
                    <a:pt x="4635" y="15589"/>
                  </a:lnTo>
                  <a:cubicBezTo>
                    <a:pt x="4999" y="15509"/>
                    <a:pt x="5381" y="15470"/>
                    <a:pt x="5777" y="15470"/>
                  </a:cubicBezTo>
                  <a:cubicBezTo>
                    <a:pt x="8892" y="15470"/>
                    <a:pt x="12830" y="17899"/>
                    <a:pt x="15519" y="21600"/>
                  </a:cubicBezTo>
                  <a:lnTo>
                    <a:pt x="21111" y="19721"/>
                  </a:lnTo>
                  <a:cubicBezTo>
                    <a:pt x="18662" y="15427"/>
                    <a:pt x="18869" y="11284"/>
                    <a:pt x="21600" y="9898"/>
                  </a:cubicBezTo>
                  <a:close/>
                  <a:moveTo>
                    <a:pt x="13944" y="13905"/>
                  </a:moveTo>
                  <a:cubicBezTo>
                    <a:pt x="13593" y="14022"/>
                    <a:pt x="13224" y="14078"/>
                    <a:pt x="12861" y="14078"/>
                  </a:cubicBezTo>
                  <a:cubicBezTo>
                    <a:pt x="11892" y="14078"/>
                    <a:pt x="10966" y="13682"/>
                    <a:pt x="10527" y="13008"/>
                  </a:cubicBezTo>
                  <a:cubicBezTo>
                    <a:pt x="9927" y="12080"/>
                    <a:pt x="10486" y="10977"/>
                    <a:pt x="11773" y="10543"/>
                  </a:cubicBezTo>
                  <a:cubicBezTo>
                    <a:pt x="12123" y="10426"/>
                    <a:pt x="12494" y="10369"/>
                    <a:pt x="12855" y="10369"/>
                  </a:cubicBezTo>
                  <a:cubicBezTo>
                    <a:pt x="13824" y="10369"/>
                    <a:pt x="14753" y="10765"/>
                    <a:pt x="15190" y="11439"/>
                  </a:cubicBezTo>
                  <a:cubicBezTo>
                    <a:pt x="15790" y="12367"/>
                    <a:pt x="15233" y="13472"/>
                    <a:pt x="13944" y="13905"/>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4" name="Shape 8492"/>
            <p:cNvSpPr>
              <a:spLocks noChangeArrowheads="1"/>
            </p:cNvSpPr>
            <p:nvPr/>
          </p:nvSpPr>
          <p:spPr bwMode="auto">
            <a:xfrm>
              <a:off x="116663" y="6452"/>
              <a:ext cx="96413" cy="155258"/>
            </a:xfrm>
            <a:custGeom>
              <a:avLst/>
              <a:gdLst>
                <a:gd name="T0" fmla="*/ 17259 w 21092"/>
                <a:gd name="T1" fmla="*/ 13966 h 21600"/>
                <a:gd name="T2" fmla="*/ 16416 w 21092"/>
                <a:gd name="T3" fmla="*/ 14215 h 21600"/>
                <a:gd name="T4" fmla="*/ 6934 w 21092"/>
                <a:gd name="T5" fmla="*/ 1331 h 21600"/>
                <a:gd name="T6" fmla="*/ 3636 w 21092"/>
                <a:gd name="T7" fmla="*/ 0 h 21600"/>
                <a:gd name="T8" fmla="*/ 2101 w 21092"/>
                <a:gd name="T9" fmla="*/ 216 h 21600"/>
                <a:gd name="T10" fmla="*/ 342 w 21092"/>
                <a:gd name="T11" fmla="*/ 3278 h 21600"/>
                <a:gd name="T12" fmla="*/ 9824 w 21092"/>
                <a:gd name="T13" fmla="*/ 16163 h 21600"/>
                <a:gd name="T14" fmla="*/ 9042 w 21092"/>
                <a:gd name="T15" fmla="*/ 16394 h 21600"/>
                <a:gd name="T16" fmla="*/ 12875 w 21092"/>
                <a:gd name="T17" fmla="*/ 21600 h 21600"/>
                <a:gd name="T18" fmla="*/ 21092 w 21092"/>
                <a:gd name="T19" fmla="*/ 19173 h 21600"/>
                <a:gd name="T20" fmla="*/ 17259 w 21092"/>
                <a:gd name="T21" fmla="*/ 1396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92" h="21600">
                  <a:moveTo>
                    <a:pt x="17259" y="13966"/>
                  </a:moveTo>
                  <a:lnTo>
                    <a:pt x="16416" y="14215"/>
                  </a:lnTo>
                  <a:lnTo>
                    <a:pt x="6934" y="1331"/>
                  </a:lnTo>
                  <a:cubicBezTo>
                    <a:pt x="6318" y="493"/>
                    <a:pt x="5005" y="0"/>
                    <a:pt x="3636" y="0"/>
                  </a:cubicBezTo>
                  <a:cubicBezTo>
                    <a:pt x="3121" y="0"/>
                    <a:pt x="2599" y="69"/>
                    <a:pt x="2101" y="216"/>
                  </a:cubicBezTo>
                  <a:cubicBezTo>
                    <a:pt x="280" y="754"/>
                    <a:pt x="-508" y="2125"/>
                    <a:pt x="342" y="3278"/>
                  </a:cubicBezTo>
                  <a:lnTo>
                    <a:pt x="9824" y="16163"/>
                  </a:lnTo>
                  <a:lnTo>
                    <a:pt x="9042" y="16394"/>
                  </a:lnTo>
                  <a:lnTo>
                    <a:pt x="12875" y="21600"/>
                  </a:lnTo>
                  <a:lnTo>
                    <a:pt x="21092" y="19173"/>
                  </a:lnTo>
                  <a:lnTo>
                    <a:pt x="17259" y="13966"/>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5" name="Shape 8493"/>
            <p:cNvSpPr>
              <a:spLocks noChangeArrowheads="1"/>
            </p:cNvSpPr>
            <p:nvPr/>
          </p:nvSpPr>
          <p:spPr bwMode="auto">
            <a:xfrm>
              <a:off x="0" y="100009"/>
              <a:ext cx="44965" cy="57668"/>
            </a:xfrm>
            <a:custGeom>
              <a:avLst/>
              <a:gdLst>
                <a:gd name="T0" fmla="*/ 16048 w 21600"/>
                <a:gd name="T1" fmla="*/ 9599 h 21600"/>
                <a:gd name="T2" fmla="*/ 11566 w 21600"/>
                <a:gd name="T3" fmla="*/ 9599 h 21600"/>
                <a:gd name="T4" fmla="*/ 11566 w 21600"/>
                <a:gd name="T5" fmla="*/ 3298 h 21600"/>
                <a:gd name="T6" fmla="*/ 16198 w 21600"/>
                <a:gd name="T7" fmla="*/ 3298 h 21600"/>
                <a:gd name="T8" fmla="*/ 16198 w 21600"/>
                <a:gd name="T9" fmla="*/ 9518 h 21600"/>
                <a:gd name="T10" fmla="*/ 17222 w 21600"/>
                <a:gd name="T11" fmla="*/ 8970 h 21600"/>
                <a:gd name="T12" fmla="*/ 17515 w 21600"/>
                <a:gd name="T13" fmla="*/ 8273 h 21600"/>
                <a:gd name="T14" fmla="*/ 19770 w 21600"/>
                <a:gd name="T15" fmla="*/ 2924 h 21600"/>
                <a:gd name="T16" fmla="*/ 21600 w 21600"/>
                <a:gd name="T17" fmla="*/ 0 h 21600"/>
                <a:gd name="T18" fmla="*/ 0 w 21600"/>
                <a:gd name="T19" fmla="*/ 0 h 21600"/>
                <a:gd name="T20" fmla="*/ 0 w 21600"/>
                <a:gd name="T21" fmla="*/ 21600 h 21600"/>
                <a:gd name="T22" fmla="*/ 4125 w 21600"/>
                <a:gd name="T23" fmla="*/ 21600 h 21600"/>
                <a:gd name="T24" fmla="*/ 16048 w 21600"/>
                <a:gd name="T25" fmla="*/ 959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00" h="21600">
                  <a:moveTo>
                    <a:pt x="16048" y="9599"/>
                  </a:moveTo>
                  <a:lnTo>
                    <a:pt x="11566" y="9599"/>
                  </a:lnTo>
                  <a:lnTo>
                    <a:pt x="11566" y="3298"/>
                  </a:lnTo>
                  <a:lnTo>
                    <a:pt x="16198" y="3298"/>
                  </a:lnTo>
                  <a:lnTo>
                    <a:pt x="16198" y="9518"/>
                  </a:lnTo>
                  <a:cubicBezTo>
                    <a:pt x="16542" y="9326"/>
                    <a:pt x="16885" y="9143"/>
                    <a:pt x="17222" y="8970"/>
                  </a:cubicBezTo>
                  <a:lnTo>
                    <a:pt x="17515" y="8273"/>
                  </a:lnTo>
                  <a:lnTo>
                    <a:pt x="19770" y="2924"/>
                  </a:lnTo>
                  <a:cubicBezTo>
                    <a:pt x="20212" y="1873"/>
                    <a:pt x="20836" y="895"/>
                    <a:pt x="21600" y="0"/>
                  </a:cubicBezTo>
                  <a:lnTo>
                    <a:pt x="0" y="0"/>
                  </a:lnTo>
                  <a:lnTo>
                    <a:pt x="0" y="21600"/>
                  </a:lnTo>
                  <a:lnTo>
                    <a:pt x="4125" y="21600"/>
                  </a:lnTo>
                  <a:cubicBezTo>
                    <a:pt x="6165" y="16364"/>
                    <a:pt x="11444" y="12169"/>
                    <a:pt x="16048" y="9599"/>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6" name="Shape 8494"/>
            <p:cNvSpPr>
              <a:spLocks noChangeArrowheads="1"/>
            </p:cNvSpPr>
            <p:nvPr/>
          </p:nvSpPr>
          <p:spPr bwMode="auto">
            <a:xfrm>
              <a:off x="6480" y="135496"/>
              <a:ext cx="77779" cy="89926"/>
            </a:xfrm>
            <a:custGeom>
              <a:avLst/>
              <a:gdLst>
                <a:gd name="T0" fmla="*/ 18118 w 18755"/>
                <a:gd name="T1" fmla="*/ 3297 h 21156"/>
                <a:gd name="T2" fmla="*/ 11991 w 18755"/>
                <a:gd name="T3" fmla="*/ 31 h 21156"/>
                <a:gd name="T4" fmla="*/ 10301 w 18755"/>
                <a:gd name="T5" fmla="*/ 31 h 21156"/>
                <a:gd name="T6" fmla="*/ 4296 w 18755"/>
                <a:gd name="T7" fmla="*/ 9992 h 21156"/>
                <a:gd name="T8" fmla="*/ 80 w 18755"/>
                <a:gd name="T9" fmla="*/ 18510 h 21156"/>
                <a:gd name="T10" fmla="*/ 5805 w 18755"/>
                <a:gd name="T11" fmla="*/ 21100 h 21156"/>
                <a:gd name="T12" fmla="*/ 7819 w 18755"/>
                <a:gd name="T13" fmla="*/ 20623 h 21156"/>
                <a:gd name="T14" fmla="*/ 18073 w 18755"/>
                <a:gd name="T15" fmla="*/ 3427 h 21156"/>
                <a:gd name="T16" fmla="*/ 18118 w 18755"/>
                <a:gd name="T17" fmla="*/ 3297 h 2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55" h="21156">
                  <a:moveTo>
                    <a:pt x="18118" y="3297"/>
                  </a:moveTo>
                  <a:cubicBezTo>
                    <a:pt x="16371" y="975"/>
                    <a:pt x="14150" y="220"/>
                    <a:pt x="11991" y="31"/>
                  </a:cubicBezTo>
                  <a:cubicBezTo>
                    <a:pt x="11414" y="-14"/>
                    <a:pt x="10845" y="-7"/>
                    <a:pt x="10301" y="31"/>
                  </a:cubicBezTo>
                  <a:cubicBezTo>
                    <a:pt x="8722" y="863"/>
                    <a:pt x="2777" y="4840"/>
                    <a:pt x="4296" y="9992"/>
                  </a:cubicBezTo>
                  <a:cubicBezTo>
                    <a:pt x="6444" y="17285"/>
                    <a:pt x="1143" y="17990"/>
                    <a:pt x="80" y="18510"/>
                  </a:cubicBezTo>
                  <a:cubicBezTo>
                    <a:pt x="-455" y="18772"/>
                    <a:pt x="1711" y="21586"/>
                    <a:pt x="5805" y="21100"/>
                  </a:cubicBezTo>
                  <a:cubicBezTo>
                    <a:pt x="6433" y="21025"/>
                    <a:pt x="7104" y="20874"/>
                    <a:pt x="7819" y="20623"/>
                  </a:cubicBezTo>
                  <a:cubicBezTo>
                    <a:pt x="13150" y="18757"/>
                    <a:pt x="21145" y="11852"/>
                    <a:pt x="18073" y="3427"/>
                  </a:cubicBezTo>
                  <a:lnTo>
                    <a:pt x="18118" y="3297"/>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37" name="Shape 8495"/>
            <p:cNvSpPr>
              <a:spLocks noChangeArrowheads="1"/>
            </p:cNvSpPr>
            <p:nvPr/>
          </p:nvSpPr>
          <p:spPr bwMode="auto">
            <a:xfrm>
              <a:off x="51851" y="1"/>
              <a:ext cx="66842" cy="139932"/>
            </a:xfrm>
            <a:custGeom>
              <a:avLst/>
              <a:gdLst>
                <a:gd name="T0" fmla="*/ 21024 w 21192"/>
                <a:gd name="T1" fmla="*/ 2138 h 21584"/>
                <a:gd name="T2" fmla="*/ 18884 w 21192"/>
                <a:gd name="T3" fmla="*/ 82 h 21584"/>
                <a:gd name="T4" fmla="*/ 17434 w 21192"/>
                <a:gd name="T5" fmla="*/ 12 h 21584"/>
                <a:gd name="T6" fmla="*/ 14656 w 21192"/>
                <a:gd name="T7" fmla="*/ 1122 h 21584"/>
                <a:gd name="T8" fmla="*/ 4820 w 21192"/>
                <a:gd name="T9" fmla="*/ 15690 h 21584"/>
                <a:gd name="T10" fmla="*/ 1494 w 21192"/>
                <a:gd name="T11" fmla="*/ 17351 h 21584"/>
                <a:gd name="T12" fmla="*/ 0 w 21192"/>
                <a:gd name="T13" fmla="*/ 19564 h 21584"/>
                <a:gd name="T14" fmla="*/ 1383 w 21192"/>
                <a:gd name="T15" fmla="*/ 19587 h 21584"/>
                <a:gd name="T16" fmla="*/ 10097 w 21192"/>
                <a:gd name="T17" fmla="*/ 21584 h 21584"/>
                <a:gd name="T18" fmla="*/ 11840 w 21192"/>
                <a:gd name="T19" fmla="*/ 19003 h 21584"/>
                <a:gd name="T20" fmla="*/ 11188 w 21192"/>
                <a:gd name="T21" fmla="*/ 16705 h 21584"/>
                <a:gd name="T22" fmla="*/ 21024 w 21192"/>
                <a:gd name="T23" fmla="*/ 2138 h 2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92" h="21584">
                  <a:moveTo>
                    <a:pt x="21024" y="2138"/>
                  </a:moveTo>
                  <a:cubicBezTo>
                    <a:pt x="21600" y="1282"/>
                    <a:pt x="20644" y="363"/>
                    <a:pt x="18884" y="82"/>
                  </a:cubicBezTo>
                  <a:cubicBezTo>
                    <a:pt x="18400" y="5"/>
                    <a:pt x="17908" y="-16"/>
                    <a:pt x="17434" y="12"/>
                  </a:cubicBezTo>
                  <a:cubicBezTo>
                    <a:pt x="16185" y="86"/>
                    <a:pt x="15076" y="501"/>
                    <a:pt x="14656" y="1122"/>
                  </a:cubicBezTo>
                  <a:lnTo>
                    <a:pt x="4820" y="15690"/>
                  </a:lnTo>
                  <a:cubicBezTo>
                    <a:pt x="3302" y="15956"/>
                    <a:pt x="2035" y="16548"/>
                    <a:pt x="1494" y="17351"/>
                  </a:cubicBezTo>
                  <a:lnTo>
                    <a:pt x="0" y="19564"/>
                  </a:lnTo>
                  <a:cubicBezTo>
                    <a:pt x="451" y="19564"/>
                    <a:pt x="912" y="19570"/>
                    <a:pt x="1383" y="19587"/>
                  </a:cubicBezTo>
                  <a:cubicBezTo>
                    <a:pt x="4283" y="19683"/>
                    <a:pt x="7504" y="20233"/>
                    <a:pt x="10097" y="21584"/>
                  </a:cubicBezTo>
                  <a:lnTo>
                    <a:pt x="11840" y="19003"/>
                  </a:lnTo>
                  <a:cubicBezTo>
                    <a:pt x="12384" y="18198"/>
                    <a:pt x="12087" y="17359"/>
                    <a:pt x="11188" y="16705"/>
                  </a:cubicBezTo>
                  <a:lnTo>
                    <a:pt x="21024" y="2138"/>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grpSp>
        <p:nvGrpSpPr>
          <p:cNvPr id="8500" name="Group 8500"/>
          <p:cNvGrpSpPr/>
          <p:nvPr/>
        </p:nvGrpSpPr>
        <p:grpSpPr bwMode="auto">
          <a:xfrm>
            <a:off x="4017963" y="1428750"/>
            <a:ext cx="231775" cy="231775"/>
            <a:chOff x="0" y="0"/>
            <a:chExt cx="231774" cy="231774"/>
          </a:xfrm>
        </p:grpSpPr>
        <p:sp>
          <p:nvSpPr>
            <p:cNvPr id="47139" name="Shape 8497"/>
            <p:cNvSpPr>
              <a:spLocks noChangeArrowheads="1"/>
            </p:cNvSpPr>
            <p:nvPr/>
          </p:nvSpPr>
          <p:spPr bwMode="auto">
            <a:xfrm>
              <a:off x="35720" y="148078"/>
              <a:ext cx="73876" cy="83697"/>
            </a:xfrm>
            <a:custGeom>
              <a:avLst/>
              <a:gdLst>
                <a:gd name="T0" fmla="*/ 0 w 21600"/>
                <a:gd name="T1" fmla="*/ 0 h 21600"/>
                <a:gd name="T2" fmla="*/ 4113 w 21600"/>
                <a:gd name="T3" fmla="*/ 5025 h 21600"/>
                <a:gd name="T4" fmla="*/ 4113 w 21600"/>
                <a:gd name="T5" fmla="*/ 18406 h 21600"/>
                <a:gd name="T6" fmla="*/ 7763 w 21600"/>
                <a:gd name="T7" fmla="*/ 21600 h 21600"/>
                <a:gd name="T8" fmla="*/ 17951 w 21600"/>
                <a:gd name="T9" fmla="*/ 21600 h 21600"/>
                <a:gd name="T10" fmla="*/ 21600 w 21600"/>
                <a:gd name="T11" fmla="*/ 18406 h 21600"/>
                <a:gd name="T12" fmla="*/ 17434 w 21600"/>
                <a:gd name="T13" fmla="*/ 5025 h 21600"/>
                <a:gd name="T14" fmla="*/ 19779 w 21600"/>
                <a:gd name="T15" fmla="*/ 1821 h 21600"/>
                <a:gd name="T16" fmla="*/ 5095 w 21600"/>
                <a:gd name="T17" fmla="*/ 313 h 21600"/>
                <a:gd name="T18" fmla="*/ 0 w 21600"/>
                <a:gd name="T19"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40" name="Shape 8498"/>
            <p:cNvSpPr>
              <a:spLocks noChangeArrowheads="1"/>
            </p:cNvSpPr>
            <p:nvPr/>
          </p:nvSpPr>
          <p:spPr bwMode="auto">
            <a:xfrm>
              <a:off x="71440" y="0"/>
              <a:ext cx="160335" cy="175844"/>
            </a:xfrm>
            <a:custGeom>
              <a:avLst/>
              <a:gdLst>
                <a:gd name="T0" fmla="*/ 0 w 21600"/>
                <a:gd name="T1" fmla="*/ 15750 h 21600"/>
                <a:gd name="T2" fmla="*/ 21600 w 21600"/>
                <a:gd name="T3" fmla="*/ 21600 h 21600"/>
                <a:gd name="T4" fmla="*/ 21600 w 21600"/>
                <a:gd name="T5" fmla="*/ 0 h 21600"/>
                <a:gd name="T6" fmla="*/ 0 w 21600"/>
                <a:gd name="T7" fmla="*/ 5783 h 21600"/>
                <a:gd name="T8" fmla="*/ 0 w 21600"/>
                <a:gd name="T9" fmla="*/ 15750 h 21600"/>
              </a:gdLst>
              <a:ahLst/>
              <a:cxnLst>
                <a:cxn ang="0">
                  <a:pos x="T0" y="T1"/>
                </a:cxn>
                <a:cxn ang="0">
                  <a:pos x="T2" y="T3"/>
                </a:cxn>
                <a:cxn ang="0">
                  <a:pos x="T4" y="T5"/>
                </a:cxn>
                <a:cxn ang="0">
                  <a:pos x="T6" y="T7"/>
                </a:cxn>
                <a:cxn ang="0">
                  <a:pos x="T8" y="T9"/>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47141" name="Shape 8499"/>
            <p:cNvSpPr>
              <a:spLocks noChangeArrowheads="1"/>
            </p:cNvSpPr>
            <p:nvPr/>
          </p:nvSpPr>
          <p:spPr bwMode="auto">
            <a:xfrm>
              <a:off x="0" y="48286"/>
              <a:ext cx="46274" cy="78466"/>
            </a:xfrm>
            <a:custGeom>
              <a:avLst/>
              <a:gdLst>
                <a:gd name="T0" fmla="*/ 21600 w 21600"/>
                <a:gd name="T1" fmla="*/ 21600 h 21600"/>
                <a:gd name="T2" fmla="*/ 21600 w 21600"/>
                <a:gd name="T3" fmla="*/ 0 h 21600"/>
                <a:gd name="T4" fmla="*/ 0 w 21600"/>
                <a:gd name="T5" fmla="*/ 10870 h 21600"/>
                <a:gd name="T6" fmla="*/ 21600 w 21600"/>
                <a:gd name="T7" fmla="*/ 21600 h 21600"/>
              </a:gdLst>
              <a:ahLst/>
              <a:cxnLst>
                <a:cxn ang="0">
                  <a:pos x="T0" y="T1"/>
                </a:cxn>
                <a:cxn ang="0">
                  <a:pos x="T2" y="T3"/>
                </a:cxn>
                <a:cxn ang="0">
                  <a:pos x="T4" y="T5"/>
                </a:cxn>
                <a:cxn ang="0">
                  <a:pos x="T6" y="T7"/>
                </a:cxn>
              </a:cxnLst>
              <a:rect l="0" t="0" r="r" b="b"/>
              <a:pathLst>
                <a:path w="21600" h="21600">
                  <a:moveTo>
                    <a:pt x="21600" y="21600"/>
                  </a:moveTo>
                  <a:lnTo>
                    <a:pt x="21600" y="0"/>
                  </a:lnTo>
                  <a:cubicBezTo>
                    <a:pt x="4123" y="761"/>
                    <a:pt x="0" y="7019"/>
                    <a:pt x="0" y="10870"/>
                  </a:cubicBezTo>
                  <a:cubicBezTo>
                    <a:pt x="0" y="15025"/>
                    <a:pt x="3935" y="20934"/>
                    <a:pt x="21600" y="2160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sp>
        <p:nvSpPr>
          <p:cNvPr id="48" name="标题 2"/>
          <p:cNvSpPr txBox="1">
            <a:spLocks noChangeArrowheads="1"/>
          </p:cNvSpPr>
          <p:nvPr/>
        </p:nvSpPr>
        <p:spPr bwMode="auto">
          <a:xfrm>
            <a:off x="630238" y="376238"/>
            <a:ext cx="3176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归纳总结</a:t>
            </a:r>
            <a:endParaRPr lang="zh-CN" altLang="en-US" sz="1800" b="1">
              <a:solidFill>
                <a:srgbClr val="5A6269"/>
              </a:solidFill>
              <a:latin typeface="造字工房悦黑（非商用）常规体" charset="0"/>
              <a:ea typeface="造字工房悦黑（非商用）常规体" charset="0"/>
            </a:endParaRPr>
          </a:p>
        </p:txBody>
      </p:sp>
      <p:sp>
        <p:nvSpPr>
          <p:cNvPr id="49" name="任意多边形 48"/>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strVal val="#ppt_w"/>
                                          </p:val>
                                        </p:tav>
                                        <p:tav tm="100000">
                                          <p:val>
                                            <p:strVal val="#ppt_w"/>
                                          </p:val>
                                        </p:tav>
                                      </p:tavLst>
                                    </p:anim>
                                    <p:anim calcmode="lin" valueType="num">
                                      <p:cBhvr>
                                        <p:cTn id="13" dur="500" fill="hold"/>
                                        <p:tgtEl>
                                          <p:spTgt spid="48"/>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8463"/>
                                        </p:tgtEl>
                                        <p:attrNameLst>
                                          <p:attrName>style.visibility</p:attrName>
                                        </p:attrNameLst>
                                      </p:cBhvr>
                                      <p:to>
                                        <p:strVal val="visible"/>
                                      </p:to>
                                    </p:set>
                                    <p:anim calcmode="lin" valueType="num">
                                      <p:cBhvr>
                                        <p:cTn id="17" dur="300" fill="hold"/>
                                        <p:tgtEl>
                                          <p:spTgt spid="8463"/>
                                        </p:tgtEl>
                                        <p:attrNameLst>
                                          <p:attrName>ppt_x</p:attrName>
                                        </p:attrNameLst>
                                      </p:cBhvr>
                                      <p:tavLst>
                                        <p:tav tm="0">
                                          <p:val>
                                            <p:strVal val="0-#ppt_w/2"/>
                                          </p:val>
                                        </p:tav>
                                        <p:tav tm="100000">
                                          <p:val>
                                            <p:strVal val="#ppt_x"/>
                                          </p:val>
                                        </p:tav>
                                      </p:tavLst>
                                    </p:anim>
                                    <p:anim calcmode="lin" valueType="num">
                                      <p:cBhvr>
                                        <p:cTn id="18" dur="300" fill="hold"/>
                                        <p:tgtEl>
                                          <p:spTgt spid="846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8469"/>
                                        </p:tgtEl>
                                        <p:attrNameLst>
                                          <p:attrName>style.visibility</p:attrName>
                                        </p:attrNameLst>
                                      </p:cBhvr>
                                      <p:to>
                                        <p:strVal val="visible"/>
                                      </p:to>
                                    </p:set>
                                    <p:anim calcmode="lin" valueType="num">
                                      <p:cBhvr>
                                        <p:cTn id="22" dur="300" fill="hold"/>
                                        <p:tgtEl>
                                          <p:spTgt spid="8469"/>
                                        </p:tgtEl>
                                        <p:attrNameLst>
                                          <p:attrName>ppt_x</p:attrName>
                                        </p:attrNameLst>
                                      </p:cBhvr>
                                      <p:tavLst>
                                        <p:tav tm="0">
                                          <p:val>
                                            <p:strVal val="0-#ppt_w/2"/>
                                          </p:val>
                                        </p:tav>
                                        <p:tav tm="100000">
                                          <p:val>
                                            <p:strVal val="#ppt_x"/>
                                          </p:val>
                                        </p:tav>
                                      </p:tavLst>
                                    </p:anim>
                                    <p:anim calcmode="lin" valueType="num">
                                      <p:cBhvr>
                                        <p:cTn id="23" dur="300" fill="hold"/>
                                        <p:tgtEl>
                                          <p:spTgt spid="846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8475"/>
                                        </p:tgtEl>
                                        <p:attrNameLst>
                                          <p:attrName>style.visibility</p:attrName>
                                        </p:attrNameLst>
                                      </p:cBhvr>
                                      <p:to>
                                        <p:strVal val="visible"/>
                                      </p:to>
                                    </p:set>
                                    <p:anim calcmode="lin" valueType="num">
                                      <p:cBhvr>
                                        <p:cTn id="27" dur="300" fill="hold"/>
                                        <p:tgtEl>
                                          <p:spTgt spid="8475"/>
                                        </p:tgtEl>
                                        <p:attrNameLst>
                                          <p:attrName>ppt_x</p:attrName>
                                        </p:attrNameLst>
                                      </p:cBhvr>
                                      <p:tavLst>
                                        <p:tav tm="0">
                                          <p:val>
                                            <p:strVal val="0-#ppt_w/2"/>
                                          </p:val>
                                        </p:tav>
                                        <p:tav tm="100000">
                                          <p:val>
                                            <p:strVal val="#ppt_x"/>
                                          </p:val>
                                        </p:tav>
                                      </p:tavLst>
                                    </p:anim>
                                    <p:anim calcmode="lin" valueType="num">
                                      <p:cBhvr>
                                        <p:cTn id="28" dur="300" fill="hold"/>
                                        <p:tgtEl>
                                          <p:spTgt spid="847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8481"/>
                                        </p:tgtEl>
                                        <p:attrNameLst>
                                          <p:attrName>style.visibility</p:attrName>
                                        </p:attrNameLst>
                                      </p:cBhvr>
                                      <p:to>
                                        <p:strVal val="visible"/>
                                      </p:to>
                                    </p:set>
                                    <p:anim calcmode="lin" valueType="num">
                                      <p:cBhvr>
                                        <p:cTn id="32" dur="300" fill="hold"/>
                                        <p:tgtEl>
                                          <p:spTgt spid="8481"/>
                                        </p:tgtEl>
                                        <p:attrNameLst>
                                          <p:attrName>ppt_x</p:attrName>
                                        </p:attrNameLst>
                                      </p:cBhvr>
                                      <p:tavLst>
                                        <p:tav tm="0">
                                          <p:val>
                                            <p:strVal val="0-#ppt_w/2"/>
                                          </p:val>
                                        </p:tav>
                                        <p:tav tm="100000">
                                          <p:val>
                                            <p:strVal val="#ppt_x"/>
                                          </p:val>
                                        </p:tav>
                                      </p:tavLst>
                                    </p:anim>
                                    <p:anim calcmode="lin" valueType="num">
                                      <p:cBhvr>
                                        <p:cTn id="33" dur="300" fill="hold"/>
                                        <p:tgtEl>
                                          <p:spTgt spid="84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3" presetClass="entr" presetSubtype="32" fill="hold" grpId="0" nodeType="afterEffect">
                                  <p:stCondLst>
                                    <p:cond delay="0"/>
                                  </p:stCondLst>
                                  <p:childTnLst>
                                    <p:set>
                                      <p:cBhvr>
                                        <p:cTn id="36" dur="indefinite" fill="hold"/>
                                        <p:tgtEl>
                                          <p:spTgt spid="8488"/>
                                        </p:tgtEl>
                                        <p:attrNameLst>
                                          <p:attrName>style.visibility</p:attrName>
                                        </p:attrNameLst>
                                      </p:cBhvr>
                                      <p:to>
                                        <p:strVal val="visible"/>
                                      </p:to>
                                    </p:set>
                                    <p:anim calcmode="lin" valueType="num">
                                      <p:cBhvr>
                                        <p:cTn id="37" dur="400" fill="hold"/>
                                        <p:tgtEl>
                                          <p:spTgt spid="8488"/>
                                        </p:tgtEl>
                                        <p:attrNameLst>
                                          <p:attrName>ppt_w</p:attrName>
                                        </p:attrNameLst>
                                      </p:cBhvr>
                                      <p:tavLst>
                                        <p:tav tm="0">
                                          <p:val>
                                            <p:fltVal val="0"/>
                                          </p:val>
                                        </p:tav>
                                        <p:tav tm="100000">
                                          <p:val>
                                            <p:strVal val="#ppt_w"/>
                                          </p:val>
                                        </p:tav>
                                      </p:tavLst>
                                    </p:anim>
                                    <p:anim calcmode="lin" valueType="num">
                                      <p:cBhvr>
                                        <p:cTn id="38" dur="400" fill="hold"/>
                                        <p:tgtEl>
                                          <p:spTgt spid="8488"/>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32" fill="hold" grpId="0" nodeType="afterEffect">
                                  <p:stCondLst>
                                    <p:cond delay="0"/>
                                  </p:stCondLst>
                                  <p:childTnLst>
                                    <p:set>
                                      <p:cBhvr>
                                        <p:cTn id="41" dur="indefinite" fill="hold"/>
                                        <p:tgtEl>
                                          <p:spTgt spid="8500"/>
                                        </p:tgtEl>
                                        <p:attrNameLst>
                                          <p:attrName>style.visibility</p:attrName>
                                        </p:attrNameLst>
                                      </p:cBhvr>
                                      <p:to>
                                        <p:strVal val="visible"/>
                                      </p:to>
                                    </p:set>
                                    <p:anim calcmode="lin" valueType="num">
                                      <p:cBhvr>
                                        <p:cTn id="42" dur="400" fill="hold"/>
                                        <p:tgtEl>
                                          <p:spTgt spid="8500"/>
                                        </p:tgtEl>
                                        <p:attrNameLst>
                                          <p:attrName>ppt_w</p:attrName>
                                        </p:attrNameLst>
                                      </p:cBhvr>
                                      <p:tavLst>
                                        <p:tav tm="0">
                                          <p:val>
                                            <p:fltVal val="0"/>
                                          </p:val>
                                        </p:tav>
                                        <p:tav tm="100000">
                                          <p:val>
                                            <p:strVal val="#ppt_w"/>
                                          </p:val>
                                        </p:tav>
                                      </p:tavLst>
                                    </p:anim>
                                    <p:anim calcmode="lin" valueType="num">
                                      <p:cBhvr>
                                        <p:cTn id="43" dur="400" fill="hold"/>
                                        <p:tgtEl>
                                          <p:spTgt spid="8500"/>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32" fill="hold" grpId="0" nodeType="afterEffect">
                                  <p:stCondLst>
                                    <p:cond delay="0"/>
                                  </p:stCondLst>
                                  <p:childTnLst>
                                    <p:set>
                                      <p:cBhvr>
                                        <p:cTn id="46" dur="indefinite" fill="hold"/>
                                        <p:tgtEl>
                                          <p:spTgt spid="8496"/>
                                        </p:tgtEl>
                                        <p:attrNameLst>
                                          <p:attrName>style.visibility</p:attrName>
                                        </p:attrNameLst>
                                      </p:cBhvr>
                                      <p:to>
                                        <p:strVal val="visible"/>
                                      </p:to>
                                    </p:set>
                                    <p:anim calcmode="lin" valueType="num">
                                      <p:cBhvr>
                                        <p:cTn id="47" dur="400" fill="hold"/>
                                        <p:tgtEl>
                                          <p:spTgt spid="8496"/>
                                        </p:tgtEl>
                                        <p:attrNameLst>
                                          <p:attrName>ppt_w</p:attrName>
                                        </p:attrNameLst>
                                      </p:cBhvr>
                                      <p:tavLst>
                                        <p:tav tm="0">
                                          <p:val>
                                            <p:fltVal val="0"/>
                                          </p:val>
                                        </p:tav>
                                        <p:tav tm="100000">
                                          <p:val>
                                            <p:strVal val="#ppt_w"/>
                                          </p:val>
                                        </p:tav>
                                      </p:tavLst>
                                    </p:anim>
                                    <p:anim calcmode="lin" valueType="num">
                                      <p:cBhvr>
                                        <p:cTn id="48" dur="400" fill="hold"/>
                                        <p:tgtEl>
                                          <p:spTgt spid="8496"/>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32" fill="hold" grpId="0" nodeType="afterEffect">
                                  <p:stCondLst>
                                    <p:cond delay="0"/>
                                  </p:stCondLst>
                                  <p:childTnLst>
                                    <p:set>
                                      <p:cBhvr>
                                        <p:cTn id="51" dur="indefinite" fill="hold"/>
                                        <p:tgtEl>
                                          <p:spTgt spid="8487"/>
                                        </p:tgtEl>
                                        <p:attrNameLst>
                                          <p:attrName>style.visibility</p:attrName>
                                        </p:attrNameLst>
                                      </p:cBhvr>
                                      <p:to>
                                        <p:strVal val="visible"/>
                                      </p:to>
                                    </p:set>
                                    <p:anim calcmode="lin" valueType="num">
                                      <p:cBhvr>
                                        <p:cTn id="52" dur="400" fill="hold"/>
                                        <p:tgtEl>
                                          <p:spTgt spid="8487"/>
                                        </p:tgtEl>
                                        <p:attrNameLst>
                                          <p:attrName>ppt_w</p:attrName>
                                        </p:attrNameLst>
                                      </p:cBhvr>
                                      <p:tavLst>
                                        <p:tav tm="0">
                                          <p:val>
                                            <p:fltVal val="0"/>
                                          </p:val>
                                        </p:tav>
                                        <p:tav tm="100000">
                                          <p:val>
                                            <p:strVal val="#ppt_w"/>
                                          </p:val>
                                        </p:tav>
                                      </p:tavLst>
                                    </p:anim>
                                    <p:anim calcmode="lin" valueType="num">
                                      <p:cBhvr>
                                        <p:cTn id="53" dur="400" fill="hold"/>
                                        <p:tgtEl>
                                          <p:spTgt spid="84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63" grpId="0"/>
      <p:bldP spid="8469" grpId="0"/>
      <p:bldP spid="8475" grpId="0"/>
      <p:bldP spid="8481" grpId="0"/>
      <p:bldP spid="8487" grpId="0"/>
      <p:bldP spid="8488" grpId="0" animBg="1"/>
      <p:bldP spid="8496" grpId="0"/>
      <p:bldP spid="8500" grpId="0"/>
      <p:bldP spid="48" grpId="0"/>
      <p:bldP spid="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弧形 13"/>
          <p:cNvSpPr/>
          <p:nvPr/>
        </p:nvSpPr>
        <p:spPr>
          <a:xfrm>
            <a:off x="523875" y="3457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5" name="弧形 14"/>
          <p:cNvSpPr/>
          <p:nvPr/>
        </p:nvSpPr>
        <p:spPr>
          <a:xfrm>
            <a:off x="3038475" y="1933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6" name="弧形 15"/>
          <p:cNvSpPr/>
          <p:nvPr/>
        </p:nvSpPr>
        <p:spPr>
          <a:xfrm flipV="1">
            <a:off x="3711575" y="-1244600"/>
            <a:ext cx="3371850" cy="3371850"/>
          </a:xfrm>
          <a:prstGeom prst="arc">
            <a:avLst>
              <a:gd name="adj1" fmla="val 16563905"/>
              <a:gd name="adj2" fmla="val 21493569"/>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8" name="任意多边形 7"/>
          <p:cNvSpPr/>
          <p:nvPr/>
        </p:nvSpPr>
        <p:spPr>
          <a:xfrm>
            <a:off x="2438400" y="0"/>
            <a:ext cx="2439988" cy="2757488"/>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 name="任意多边形 10"/>
          <p:cNvSpPr/>
          <p:nvPr/>
        </p:nvSpPr>
        <p:spPr>
          <a:xfrm>
            <a:off x="4572000" y="1484313"/>
            <a:ext cx="3146425" cy="365918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tx1"/>
              </a:solidFill>
              <a:latin typeface="造字工房悦黑（非商用）常规体" charset="0"/>
              <a:ea typeface="造字工房悦黑（非商用）常规体" charset="0"/>
            </a:endParaRPr>
          </a:p>
        </p:txBody>
      </p:sp>
      <p:grpSp>
        <p:nvGrpSpPr>
          <p:cNvPr id="18" name="组合 17"/>
          <p:cNvGrpSpPr/>
          <p:nvPr/>
        </p:nvGrpSpPr>
        <p:grpSpPr bwMode="auto">
          <a:xfrm>
            <a:off x="2824163" y="592138"/>
            <a:ext cx="1476375" cy="1395412"/>
            <a:chOff x="1194710" y="3251200"/>
            <a:chExt cx="1968500" cy="1860918"/>
          </a:xfrm>
        </p:grpSpPr>
        <p:sp>
          <p:nvSpPr>
            <p:cNvPr id="67591" name="文本框 18"/>
            <p:cNvSpPr txBox="1">
              <a:spLocks noChangeArrowheads="1"/>
            </p:cNvSpPr>
            <p:nvPr/>
          </p:nvSpPr>
          <p:spPr bwMode="auto">
            <a:xfrm>
              <a:off x="1194710" y="3251200"/>
              <a:ext cx="1968500" cy="176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造字工房悦黑（非商用）常规体" charset="0"/>
                  <a:ea typeface="造字工房悦黑（非商用）常规体" charset="0"/>
                </a:rPr>
                <a:t>03</a:t>
              </a:r>
              <a:endParaRPr lang="zh-CN" altLang="en-US" sz="8000" dirty="0">
                <a:solidFill>
                  <a:schemeClr val="bg1"/>
                </a:solidFill>
                <a:latin typeface="造字工房悦黑（非商用）常规体" charset="0"/>
                <a:ea typeface="造字工房悦黑（非商用）常规体" charset="0"/>
              </a:endParaRPr>
            </a:p>
          </p:txBody>
        </p:sp>
        <p:cxnSp>
          <p:nvCxnSpPr>
            <p:cNvPr id="20" name="直接连接符 19"/>
            <p:cNvCxnSpPr/>
            <p:nvPr/>
          </p:nvCxnSpPr>
          <p:spPr>
            <a:xfrm>
              <a:off x="1480459" y="5112118"/>
              <a:ext cx="153035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bwMode="auto">
          <a:xfrm>
            <a:off x="4724400" y="3070225"/>
            <a:ext cx="2895600" cy="823913"/>
            <a:chOff x="6300010" y="4094323"/>
            <a:chExt cx="3860865" cy="1096902"/>
          </a:xfrm>
        </p:grpSpPr>
        <p:sp>
          <p:nvSpPr>
            <p:cNvPr id="67594" name="文本框 24"/>
            <p:cNvSpPr txBox="1">
              <a:spLocks noChangeArrowheads="1"/>
            </p:cNvSpPr>
            <p:nvPr/>
          </p:nvSpPr>
          <p:spPr bwMode="auto">
            <a:xfrm>
              <a:off x="6300010" y="4094323"/>
              <a:ext cx="3860865"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262626"/>
                  </a:solidFill>
                  <a:latin typeface="造字工房悦黑（非商用）常规体" charset="0"/>
                  <a:ea typeface="造字工房悦黑（非商用）常规体" charset="0"/>
                </a:rPr>
                <a:t>工作存在不足</a:t>
              </a:r>
              <a:endParaRPr lang="zh-CN" altLang="en-US" sz="2800">
                <a:solidFill>
                  <a:srgbClr val="262626"/>
                </a:solidFill>
                <a:latin typeface="造字工房悦黑（非商用）常规体" charset="0"/>
                <a:ea typeface="造字工房悦黑（非商用）常规体" charset="0"/>
              </a:endParaRPr>
            </a:p>
          </p:txBody>
        </p:sp>
        <p:sp>
          <p:nvSpPr>
            <p:cNvPr id="26" name="矩形 25"/>
            <p:cNvSpPr/>
            <p:nvPr/>
          </p:nvSpPr>
          <p:spPr>
            <a:xfrm>
              <a:off x="6575181" y="4760073"/>
              <a:ext cx="3458692" cy="431152"/>
            </a:xfrm>
            <a:prstGeom prst="rect">
              <a:avLst/>
            </a:prstGeom>
          </p:spPr>
          <p:txBody>
            <a:bodyPr wrap="none">
              <a:spAutoFit/>
            </a:bodyPr>
            <a:lstStyle/>
            <a:p>
              <a:r>
                <a:rPr lang="en-US" altLang="zh-CN" sz="1500">
                  <a:solidFill>
                    <a:srgbClr val="404040"/>
                  </a:solidFill>
                  <a:latin typeface="造字工房悦黑（非商用）常规体" charset="0"/>
                  <a:ea typeface="造字工房悦黑（非商用）常规体" charset="0"/>
                </a:rPr>
                <a:t>CLICK ADD TITLE HERE</a:t>
              </a:r>
              <a:endParaRPr lang="zh-CN" altLang="en-US" sz="1500">
                <a:solidFill>
                  <a:srgbClr val="404040"/>
                </a:solidFill>
                <a:latin typeface="造字工房悦黑（非商用）常规体" charset="0"/>
                <a:ea typeface="造字工房悦黑（非商用）常规体" charset="0"/>
              </a:endParaRPr>
            </a:p>
          </p:txBody>
        </p:sp>
      </p:gr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5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8"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9" name="Group 1809"/>
          <p:cNvGrpSpPr/>
          <p:nvPr/>
        </p:nvGrpSpPr>
        <p:grpSpPr bwMode="auto">
          <a:xfrm>
            <a:off x="630238" y="1308100"/>
            <a:ext cx="2646362" cy="2644775"/>
            <a:chOff x="0" y="0"/>
            <a:chExt cx="2645147" cy="2645145"/>
          </a:xfrm>
        </p:grpSpPr>
        <p:sp>
          <p:nvSpPr>
            <p:cNvPr id="1803" name="Shape 1803"/>
            <p:cNvSpPr/>
            <p:nvPr/>
          </p:nvSpPr>
          <p:spPr>
            <a:xfrm>
              <a:off x="0" y="0"/>
              <a:ext cx="2645147" cy="26451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804" name="Shape 1804"/>
            <p:cNvSpPr/>
            <p:nvPr/>
          </p:nvSpPr>
          <p:spPr>
            <a:xfrm>
              <a:off x="403040" y="804976"/>
              <a:ext cx="1839067" cy="18401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805" name="Shape 1805"/>
            <p:cNvSpPr/>
            <p:nvPr/>
          </p:nvSpPr>
          <p:spPr>
            <a:xfrm>
              <a:off x="696592" y="1392433"/>
              <a:ext cx="1251963" cy="12527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806" name="Shape 1806"/>
            <p:cNvSpPr/>
            <p:nvPr/>
          </p:nvSpPr>
          <p:spPr>
            <a:xfrm>
              <a:off x="863204" y="1603599"/>
              <a:ext cx="913980" cy="338185"/>
            </a:xfrm>
            <a:prstGeom prst="rect">
              <a:avLst/>
            </a:prstGeom>
            <a:noFill/>
            <a:ln w="12700" cap="flat">
              <a:noFill/>
              <a:miter lim="400000"/>
            </a:ln>
            <a:effectLst/>
          </p:spPr>
          <p:txBody>
            <a:bodyPr lIns="45719" tIns="45719" rIns="45719" bIns="45719">
              <a:spAutoFit/>
            </a:bodyPr>
            <a:lstStyle/>
            <a:p>
              <a:pPr algn="ctr">
                <a:spcBef>
                  <a:spcPts val="400"/>
                </a:spcBef>
              </a:pPr>
              <a:r>
                <a:rPr lang="zh-CN" altLang="en-US">
                  <a:solidFill>
                    <a:schemeClr val="bg1"/>
                  </a:solidFill>
                  <a:latin typeface="造字工房悦黑（非商用）常规体" charset="0"/>
                  <a:ea typeface="造字工房悦黑（非商用）常规体" charset="0"/>
                  <a:sym typeface="Roboto condensed" charset="0"/>
                </a:rPr>
                <a:t>15%</a:t>
              </a:r>
              <a:endParaRPr lang="zh-CN" altLang="en-US">
                <a:solidFill>
                  <a:schemeClr val="bg1"/>
                </a:solidFill>
                <a:latin typeface="造字工房悦黑（非商用）常规体" charset="0"/>
                <a:ea typeface="造字工房悦黑（非商用）常规体" charset="0"/>
                <a:sym typeface="Roboto condensed" charset="0"/>
              </a:endParaRPr>
            </a:p>
          </p:txBody>
        </p:sp>
        <p:sp>
          <p:nvSpPr>
            <p:cNvPr id="1807" name="Shape 1807"/>
            <p:cNvSpPr/>
            <p:nvPr/>
          </p:nvSpPr>
          <p:spPr>
            <a:xfrm>
              <a:off x="863204" y="930405"/>
              <a:ext cx="913980" cy="338185"/>
            </a:xfrm>
            <a:prstGeom prst="rect">
              <a:avLst/>
            </a:prstGeom>
            <a:noFill/>
            <a:ln w="12700" cap="flat">
              <a:noFill/>
              <a:miter lim="400000"/>
            </a:ln>
            <a:effectLst/>
          </p:spPr>
          <p:txBody>
            <a:bodyPr lIns="45719" tIns="45719" rIns="45719" bIns="45719">
              <a:spAutoFit/>
            </a:bodyPr>
            <a:lstStyle/>
            <a:p>
              <a:pPr algn="ctr">
                <a:spcBef>
                  <a:spcPts val="400"/>
                </a:spcBef>
              </a:pPr>
              <a:r>
                <a:rPr lang="zh-CN" altLang="en-US">
                  <a:solidFill>
                    <a:schemeClr val="bg1"/>
                  </a:solidFill>
                  <a:latin typeface="造字工房悦黑（非商用）常规体" charset="0"/>
                  <a:ea typeface="造字工房悦黑（非商用）常规体" charset="0"/>
                  <a:sym typeface="Roboto condensed" charset="0"/>
                </a:rPr>
                <a:t>35%</a:t>
              </a:r>
              <a:endParaRPr lang="zh-CN" altLang="en-US">
                <a:solidFill>
                  <a:schemeClr val="bg1"/>
                </a:solidFill>
                <a:latin typeface="造字工房悦黑（非商用）常规体" charset="0"/>
                <a:ea typeface="造字工房悦黑（非商用）常规体" charset="0"/>
                <a:sym typeface="Roboto condensed" charset="0"/>
              </a:endParaRPr>
            </a:p>
          </p:txBody>
        </p:sp>
        <p:sp>
          <p:nvSpPr>
            <p:cNvPr id="1808" name="Shape 1808"/>
            <p:cNvSpPr/>
            <p:nvPr/>
          </p:nvSpPr>
          <p:spPr>
            <a:xfrm>
              <a:off x="863204" y="225457"/>
              <a:ext cx="913980" cy="338185"/>
            </a:xfrm>
            <a:prstGeom prst="rect">
              <a:avLst/>
            </a:prstGeom>
            <a:noFill/>
            <a:ln w="12700" cap="flat">
              <a:noFill/>
              <a:miter lim="400000"/>
            </a:ln>
            <a:effectLst/>
          </p:spPr>
          <p:txBody>
            <a:bodyPr lIns="45719" tIns="45719" rIns="45719" bIns="45719">
              <a:spAutoFit/>
            </a:bodyPr>
            <a:lstStyle/>
            <a:p>
              <a:pPr algn="ctr">
                <a:spcBef>
                  <a:spcPts val="400"/>
                </a:spcBef>
              </a:pPr>
              <a:r>
                <a:rPr lang="zh-CN" altLang="en-US">
                  <a:solidFill>
                    <a:schemeClr val="bg1"/>
                  </a:solidFill>
                  <a:latin typeface="造字工房悦黑（非商用）常规体" charset="0"/>
                  <a:ea typeface="造字工房悦黑（非商用）常规体" charset="0"/>
                  <a:sym typeface="Roboto condensed" charset="0"/>
                </a:rPr>
                <a:t>50%</a:t>
              </a:r>
              <a:endParaRPr lang="zh-CN" altLang="en-US">
                <a:solidFill>
                  <a:schemeClr val="bg1"/>
                </a:solidFill>
                <a:latin typeface="造字工房悦黑（非商用）常规体" charset="0"/>
                <a:ea typeface="造字工房悦黑（非商用）常规体" charset="0"/>
                <a:sym typeface="Roboto condensed" charset="0"/>
              </a:endParaRPr>
            </a:p>
          </p:txBody>
        </p:sp>
      </p:grpSp>
      <p:grpSp>
        <p:nvGrpSpPr>
          <p:cNvPr id="1833" name="Group 1833"/>
          <p:cNvGrpSpPr/>
          <p:nvPr/>
        </p:nvGrpSpPr>
        <p:grpSpPr bwMode="auto">
          <a:xfrm>
            <a:off x="5341938" y="2089150"/>
            <a:ext cx="1541462" cy="1841500"/>
            <a:chOff x="0" y="0"/>
            <a:chExt cx="1542158" cy="1840498"/>
          </a:xfrm>
        </p:grpSpPr>
        <p:grpSp>
          <p:nvGrpSpPr>
            <p:cNvPr id="69641" name="Group 1812"/>
            <p:cNvGrpSpPr/>
            <p:nvPr/>
          </p:nvGrpSpPr>
          <p:grpSpPr bwMode="auto">
            <a:xfrm>
              <a:off x="0" y="515344"/>
              <a:ext cx="1542158" cy="1325154"/>
              <a:chOff x="0" y="0"/>
              <a:chExt cx="1542157" cy="1325153"/>
            </a:xfrm>
          </p:grpSpPr>
          <p:sp>
            <p:nvSpPr>
              <p:cNvPr id="1810" name="Shape 1810"/>
              <p:cNvSpPr/>
              <p:nvPr/>
            </p:nvSpPr>
            <p:spPr>
              <a:xfrm>
                <a:off x="0" y="313"/>
                <a:ext cx="1542157" cy="215782"/>
              </a:xfrm>
              <a:prstGeom prst="rect">
                <a:avLst/>
              </a:prstGeom>
              <a:noFill/>
              <a:ln w="12700" cap="flat">
                <a:noFill/>
                <a:miter lim="400000"/>
              </a:ln>
              <a:effectLst/>
            </p:spPr>
            <p:txBody>
              <a:bodyPr lIns="0" tIns="0" rIns="0" bIns="0">
                <a:spAutoFit/>
              </a:bodyPr>
              <a:lstStyle/>
              <a:p>
                <a:pPr algn="ctr">
                  <a:spcBef>
                    <a:spcPts val="300"/>
                  </a:spcBef>
                </a:pPr>
                <a:r>
                  <a:rPr lang="zh-CN" altLang="en-US" sz="1400" b="1">
                    <a:solidFill>
                      <a:srgbClr val="5A6269"/>
                    </a:solidFill>
                    <a:latin typeface="造字工房悦黑（非商用）常规体" charset="0"/>
                    <a:ea typeface="造字工房悦黑（非商用）常规体" charset="0"/>
                    <a:sym typeface="Roboto Condensed Regular" charset="0"/>
                  </a:rPr>
                  <a:t>工作效率二</a:t>
                </a:r>
                <a:endParaRPr lang="zh-CN" altLang="en-US" sz="1400" b="1">
                  <a:solidFill>
                    <a:srgbClr val="5A6269"/>
                  </a:solidFill>
                  <a:latin typeface="造字工房悦黑（非商用）常规体" charset="0"/>
                  <a:ea typeface="造字工房悦黑（非商用）常规体" charset="0"/>
                  <a:sym typeface="Roboto Condensed Regular" charset="0"/>
                </a:endParaRPr>
              </a:p>
            </p:txBody>
          </p:sp>
          <p:sp>
            <p:nvSpPr>
              <p:cNvPr id="1811" name="Shape 1811"/>
              <p:cNvSpPr/>
              <p:nvPr/>
            </p:nvSpPr>
            <p:spPr>
              <a:xfrm>
                <a:off x="0" y="258934"/>
                <a:ext cx="1542157" cy="1066219"/>
              </a:xfrm>
              <a:prstGeom prst="rect">
                <a:avLst/>
              </a:prstGeom>
              <a:noFill/>
              <a:ln w="12700" cap="flat">
                <a:noFill/>
                <a:miter lim="400000"/>
              </a:ln>
              <a:effectLst/>
            </p:spPr>
            <p:txBody>
              <a:bodyPr lIns="0" tIns="0" rIns="0" bIns="0">
                <a:spAutoFit/>
              </a:bodyPr>
              <a:lstStyle/>
              <a:p>
                <a:pPr algn="ctr">
                  <a:lnSpc>
                    <a:spcPct val="11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nvGrpSpPr>
            <p:cNvPr id="69644" name="Group 1832"/>
            <p:cNvGrpSpPr/>
            <p:nvPr/>
          </p:nvGrpSpPr>
          <p:grpSpPr bwMode="auto">
            <a:xfrm>
              <a:off x="550751" y="0"/>
              <a:ext cx="376858" cy="376858"/>
              <a:chOff x="0" y="0"/>
              <a:chExt cx="376857" cy="376857"/>
            </a:xfrm>
          </p:grpSpPr>
          <p:sp>
            <p:nvSpPr>
              <p:cNvPr id="69645" name="Shape 1813"/>
              <p:cNvSpPr>
                <a:spLocks noChangeArrowheads="1"/>
              </p:cNvSpPr>
              <p:nvPr/>
            </p:nvSpPr>
            <p:spPr bwMode="auto">
              <a:xfrm>
                <a:off x="-1" y="-1"/>
                <a:ext cx="376859" cy="376859"/>
              </a:xfrm>
              <a:custGeom>
                <a:avLst/>
                <a:gdLst>
                  <a:gd name="T0" fmla="*/ 17951 w 21600"/>
                  <a:gd name="T1" fmla="*/ 7646 h 21600"/>
                  <a:gd name="T2" fmla="*/ 18332 w 21600"/>
                  <a:gd name="T3" fmla="*/ 8076 h 21600"/>
                  <a:gd name="T4" fmla="*/ 18234 w 21600"/>
                  <a:gd name="T5" fmla="*/ 8638 h 21600"/>
                  <a:gd name="T6" fmla="*/ 17994 w 21600"/>
                  <a:gd name="T7" fmla="*/ 15044 h 21600"/>
                  <a:gd name="T8" fmla="*/ 17966 w 21600"/>
                  <a:gd name="T9" fmla="*/ 14718 h 21600"/>
                  <a:gd name="T10" fmla="*/ 2100 w 21600"/>
                  <a:gd name="T11" fmla="*/ 10800 h 21600"/>
                  <a:gd name="T12" fmla="*/ 3603 w 21600"/>
                  <a:gd name="T13" fmla="*/ 8949 h 21600"/>
                  <a:gd name="T14" fmla="*/ 4090 w 21600"/>
                  <a:gd name="T15" fmla="*/ 9342 h 21600"/>
                  <a:gd name="T16" fmla="*/ 5460 w 21600"/>
                  <a:gd name="T17" fmla="*/ 10962 h 21600"/>
                  <a:gd name="T18" fmla="*/ 7345 w 21600"/>
                  <a:gd name="T19" fmla="*/ 12138 h 21600"/>
                  <a:gd name="T20" fmla="*/ 7316 w 21600"/>
                  <a:gd name="T21" fmla="*/ 13683 h 21600"/>
                  <a:gd name="T22" fmla="*/ 8025 w 21600"/>
                  <a:gd name="T23" fmla="*/ 17071 h 21600"/>
                  <a:gd name="T24" fmla="*/ 8422 w 21600"/>
                  <a:gd name="T25" fmla="*/ 19040 h 21600"/>
                  <a:gd name="T26" fmla="*/ 8606 w 21600"/>
                  <a:gd name="T27" fmla="*/ 18275 h 21600"/>
                  <a:gd name="T28" fmla="*/ 9315 w 21600"/>
                  <a:gd name="T29" fmla="*/ 17481 h 21600"/>
                  <a:gd name="T30" fmla="*/ 10194 w 21600"/>
                  <a:gd name="T31" fmla="*/ 16475 h 21600"/>
                  <a:gd name="T32" fmla="*/ 11115 w 21600"/>
                  <a:gd name="T33" fmla="*/ 15170 h 21600"/>
                  <a:gd name="T34" fmla="*/ 10915 w 21600"/>
                  <a:gd name="T35" fmla="*/ 13339 h 21600"/>
                  <a:gd name="T36" fmla="*/ 10138 w 21600"/>
                  <a:gd name="T37" fmla="*/ 12817 h 21600"/>
                  <a:gd name="T38" fmla="*/ 9386 w 21600"/>
                  <a:gd name="T39" fmla="*/ 12123 h 21600"/>
                  <a:gd name="T40" fmla="*/ 8655 w 21600"/>
                  <a:gd name="T41" fmla="*/ 11802 h 21600"/>
                  <a:gd name="T42" fmla="*/ 7827 w 21600"/>
                  <a:gd name="T43" fmla="*/ 11755 h 21600"/>
                  <a:gd name="T44" fmla="*/ 6892 w 21600"/>
                  <a:gd name="T45" fmla="*/ 11117 h 21600"/>
                  <a:gd name="T46" fmla="*/ 6694 w 21600"/>
                  <a:gd name="T47" fmla="*/ 10508 h 21600"/>
                  <a:gd name="T48" fmla="*/ 5815 w 21600"/>
                  <a:gd name="T49" fmla="*/ 10621 h 21600"/>
                  <a:gd name="T50" fmla="*/ 6453 w 21600"/>
                  <a:gd name="T51" fmla="*/ 9402 h 21600"/>
                  <a:gd name="T52" fmla="*/ 7232 w 21600"/>
                  <a:gd name="T53" fmla="*/ 9374 h 21600"/>
                  <a:gd name="T54" fmla="*/ 8295 w 21600"/>
                  <a:gd name="T55" fmla="*/ 7843 h 21600"/>
                  <a:gd name="T56" fmla="*/ 8877 w 21600"/>
                  <a:gd name="T57" fmla="*/ 7744 h 21600"/>
                  <a:gd name="T58" fmla="*/ 8181 w 21600"/>
                  <a:gd name="T59" fmla="*/ 7545 h 21600"/>
                  <a:gd name="T60" fmla="*/ 9329 w 21600"/>
                  <a:gd name="T61" fmla="*/ 6652 h 21600"/>
                  <a:gd name="T62" fmla="*/ 8522 w 21600"/>
                  <a:gd name="T63" fmla="*/ 6113 h 21600"/>
                  <a:gd name="T64" fmla="*/ 7501 w 21600"/>
                  <a:gd name="T65" fmla="*/ 6057 h 21600"/>
                  <a:gd name="T66" fmla="*/ 7274 w 21600"/>
                  <a:gd name="T67" fmla="*/ 6979 h 21600"/>
                  <a:gd name="T68" fmla="*/ 6253 w 21600"/>
                  <a:gd name="T69" fmla="*/ 6298 h 21600"/>
                  <a:gd name="T70" fmla="*/ 6693 w 21600"/>
                  <a:gd name="T71" fmla="*/ 5518 h 21600"/>
                  <a:gd name="T72" fmla="*/ 6976 w 21600"/>
                  <a:gd name="T73" fmla="*/ 4810 h 21600"/>
                  <a:gd name="T74" fmla="*/ 6182 w 21600"/>
                  <a:gd name="T75" fmla="*/ 4696 h 21600"/>
                  <a:gd name="T76" fmla="*/ 5558 w 21600"/>
                  <a:gd name="T77" fmla="*/ 5093 h 21600"/>
                  <a:gd name="T78" fmla="*/ 5374 w 21600"/>
                  <a:gd name="T79" fmla="*/ 4810 h 21600"/>
                  <a:gd name="T80" fmla="*/ 17450 w 21600"/>
                  <a:gd name="T81" fmla="*/ 5201 h 21600"/>
                  <a:gd name="T82" fmla="*/ 16647 w 21600"/>
                  <a:gd name="T83" fmla="*/ 5207 h 21600"/>
                  <a:gd name="T84" fmla="*/ 14790 w 21600"/>
                  <a:gd name="T85" fmla="*/ 5150 h 21600"/>
                  <a:gd name="T86" fmla="*/ 14521 w 21600"/>
                  <a:gd name="T87" fmla="*/ 6114 h 21600"/>
                  <a:gd name="T88" fmla="*/ 14068 w 21600"/>
                  <a:gd name="T89" fmla="*/ 6837 h 21600"/>
                  <a:gd name="T90" fmla="*/ 13500 w 21600"/>
                  <a:gd name="T91" fmla="*/ 7247 h 21600"/>
                  <a:gd name="T92" fmla="*/ 13217 w 21600"/>
                  <a:gd name="T93" fmla="*/ 7857 h 21600"/>
                  <a:gd name="T94" fmla="*/ 13614 w 21600"/>
                  <a:gd name="T95" fmla="*/ 8410 h 21600"/>
                  <a:gd name="T96" fmla="*/ 14960 w 21600"/>
                  <a:gd name="T97" fmla="*/ 8566 h 21600"/>
                  <a:gd name="T98" fmla="*/ 14650 w 21600"/>
                  <a:gd name="T99" fmla="*/ 7702 h 21600"/>
                  <a:gd name="T100" fmla="*/ 15683 w 21600"/>
                  <a:gd name="T101" fmla="*/ 8495 h 21600"/>
                  <a:gd name="T102" fmla="*/ 16845 w 21600"/>
                  <a:gd name="T103" fmla="*/ 8694 h 21600"/>
                  <a:gd name="T104" fmla="*/ 16930 w 21600"/>
                  <a:gd name="T105" fmla="*/ 10040 h 21600"/>
                  <a:gd name="T106" fmla="*/ 18375 w 21600"/>
                  <a:gd name="T107" fmla="*/ 11188 h 21600"/>
                  <a:gd name="T108" fmla="*/ 18772 w 21600"/>
                  <a:gd name="T109" fmla="*/ 10097 h 21600"/>
                  <a:gd name="T110" fmla="*/ 18190 w 21600"/>
                  <a:gd name="T111" fmla="*/ 10097 h 21600"/>
                  <a:gd name="T112" fmla="*/ 19140 w 21600"/>
                  <a:gd name="T113" fmla="*/ 10026 h 21600"/>
                  <a:gd name="T114" fmla="*/ 16534 w 21600"/>
                  <a:gd name="T115" fmla="*/ 7702 h 21600"/>
                  <a:gd name="T116" fmla="*/ 16902 w 21600"/>
                  <a:gd name="T117" fmla="*/ 81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path>
                </a:pathLst>
              </a:cu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46" name="Shape 1814"/>
              <p:cNvSpPr>
                <a:spLocks noChangeArrowheads="1"/>
              </p:cNvSpPr>
              <p:nvPr/>
            </p:nvSpPr>
            <p:spPr bwMode="auto">
              <a:xfrm>
                <a:off x="198896" y="94214"/>
                <a:ext cx="14395" cy="4581"/>
              </a:xfrm>
              <a:custGeom>
                <a:avLst/>
                <a:gdLst>
                  <a:gd name="T0" fmla="*/ 19936 w 20542"/>
                  <a:gd name="T1" fmla="*/ 4186 h 17263"/>
                  <a:gd name="T2" fmla="*/ 16483 w 20542"/>
                  <a:gd name="T3" fmla="*/ 7506 h 17263"/>
                  <a:gd name="T4" fmla="*/ 11192 w 20542"/>
                  <a:gd name="T5" fmla="*/ 4910 h 17263"/>
                  <a:gd name="T6" fmla="*/ 5153 w 20542"/>
                  <a:gd name="T7" fmla="*/ 7506 h 17263"/>
                  <a:gd name="T8" fmla="*/ 5153 w 20542"/>
                  <a:gd name="T9" fmla="*/ 1660 h 17263"/>
                  <a:gd name="T10" fmla="*/ 4819 w 20542"/>
                  <a:gd name="T11" fmla="*/ 0 h 17263"/>
                  <a:gd name="T12" fmla="*/ 349 w 20542"/>
                  <a:gd name="T13" fmla="*/ 4186 h 17263"/>
                  <a:gd name="T14" fmla="*/ 0 w 20542"/>
                  <a:gd name="T15" fmla="*/ 13316 h 17263"/>
                  <a:gd name="T16" fmla="*/ 6519 w 20542"/>
                  <a:gd name="T17" fmla="*/ 16655 h 17263"/>
                  <a:gd name="T18" fmla="*/ 13235 w 20542"/>
                  <a:gd name="T19" fmla="*/ 15824 h 17263"/>
                  <a:gd name="T20" fmla="*/ 19412 w 20542"/>
                  <a:gd name="T21" fmla="*/ 11621 h 17263"/>
                  <a:gd name="T22" fmla="*/ 19936 w 20542"/>
                  <a:gd name="T23" fmla="*/ 4186 h 17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47" name="Shape 1815"/>
              <p:cNvSpPr>
                <a:spLocks noChangeArrowheads="1"/>
              </p:cNvSpPr>
              <p:nvPr/>
            </p:nvSpPr>
            <p:spPr bwMode="auto">
              <a:xfrm>
                <a:off x="230301" y="109916"/>
                <a:ext cx="11778" cy="15049"/>
              </a:xfrm>
              <a:custGeom>
                <a:avLst/>
                <a:gdLst>
                  <a:gd name="T0" fmla="*/ 1686 w 20330"/>
                  <a:gd name="T1" fmla="*/ 9330 h 21462"/>
                  <a:gd name="T2" fmla="*/ 7228 w 20330"/>
                  <a:gd name="T3" fmla="*/ 14183 h 21462"/>
                  <a:gd name="T4" fmla="*/ 3392 w 20330"/>
                  <a:gd name="T5" fmla="*/ 15223 h 21462"/>
                  <a:gd name="T6" fmla="*/ 4177 w 20330"/>
                  <a:gd name="T7" fmla="*/ 19489 h 21462"/>
                  <a:gd name="T8" fmla="*/ 7652 w 20330"/>
                  <a:gd name="T9" fmla="*/ 21461 h 21462"/>
                  <a:gd name="T10" fmla="*/ 18746 w 20330"/>
                  <a:gd name="T11" fmla="*/ 18346 h 21462"/>
                  <a:gd name="T12" fmla="*/ 18746 w 20330"/>
                  <a:gd name="T13" fmla="*/ 16264 h 21462"/>
                  <a:gd name="T14" fmla="*/ 16606 w 20330"/>
                  <a:gd name="T15" fmla="*/ 18001 h 21462"/>
                  <a:gd name="T16" fmla="*/ 12770 w 20330"/>
                  <a:gd name="T17" fmla="*/ 11075 h 21462"/>
                  <a:gd name="T18" fmla="*/ 10080 w 20330"/>
                  <a:gd name="T19" fmla="*/ 7183 h 21462"/>
                  <a:gd name="T20" fmla="*/ 10640 w 20330"/>
                  <a:gd name="T21" fmla="*/ 2419 h 21462"/>
                  <a:gd name="T22" fmla="*/ 5098 w 20330"/>
                  <a:gd name="T23" fmla="*/ 4500 h 21462"/>
                  <a:gd name="T24" fmla="*/ 5215 w 20330"/>
                  <a:gd name="T25" fmla="*/ 2082 h 21462"/>
                  <a:gd name="T26" fmla="*/ 5531 w 20330"/>
                  <a:gd name="T27" fmla="*/ 0 h 21462"/>
                  <a:gd name="T28" fmla="*/ 79 w 20330"/>
                  <a:gd name="T29" fmla="*/ 4200 h 21462"/>
                  <a:gd name="T30" fmla="*/ 1686 w 20330"/>
                  <a:gd name="T31" fmla="*/ 9330 h 2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30" h="21462">
                    <a:moveTo>
                      <a:pt x="1686" y="9330"/>
                    </a:moveTo>
                    <a:cubicBezTo>
                      <a:pt x="5928" y="9330"/>
                      <a:pt x="6975" y="10452"/>
                      <a:pt x="7228" y="14183"/>
                    </a:cubicBezTo>
                    <a:cubicBezTo>
                      <a:pt x="12256" y="15539"/>
                      <a:pt x="3834" y="15223"/>
                      <a:pt x="3392" y="15223"/>
                    </a:cubicBezTo>
                    <a:cubicBezTo>
                      <a:pt x="3320" y="16960"/>
                      <a:pt x="269" y="20457"/>
                      <a:pt x="4177" y="19489"/>
                    </a:cubicBezTo>
                    <a:cubicBezTo>
                      <a:pt x="7020" y="18785"/>
                      <a:pt x="7634" y="18947"/>
                      <a:pt x="7652" y="21461"/>
                    </a:cubicBezTo>
                    <a:cubicBezTo>
                      <a:pt x="11425" y="21461"/>
                      <a:pt x="16724" y="21600"/>
                      <a:pt x="18746" y="18346"/>
                    </a:cubicBezTo>
                    <a:cubicBezTo>
                      <a:pt x="20777" y="18346"/>
                      <a:pt x="20939" y="16755"/>
                      <a:pt x="18746" y="16264"/>
                    </a:cubicBezTo>
                    <a:cubicBezTo>
                      <a:pt x="18746" y="18089"/>
                      <a:pt x="18854" y="18001"/>
                      <a:pt x="16606" y="18001"/>
                    </a:cubicBezTo>
                    <a:cubicBezTo>
                      <a:pt x="17428" y="14256"/>
                      <a:pt x="16841" y="11075"/>
                      <a:pt x="12770" y="11075"/>
                    </a:cubicBezTo>
                    <a:cubicBezTo>
                      <a:pt x="13429" y="9477"/>
                      <a:pt x="11732" y="8238"/>
                      <a:pt x="10080" y="7183"/>
                    </a:cubicBezTo>
                    <a:cubicBezTo>
                      <a:pt x="6966" y="5197"/>
                      <a:pt x="10153" y="4742"/>
                      <a:pt x="10640" y="2419"/>
                    </a:cubicBezTo>
                    <a:cubicBezTo>
                      <a:pt x="8338" y="2880"/>
                      <a:pt x="8275" y="4471"/>
                      <a:pt x="5098" y="4500"/>
                    </a:cubicBezTo>
                    <a:cubicBezTo>
                      <a:pt x="5098" y="3951"/>
                      <a:pt x="5784" y="2265"/>
                      <a:pt x="5215" y="2082"/>
                    </a:cubicBezTo>
                    <a:cubicBezTo>
                      <a:pt x="5973" y="2074"/>
                      <a:pt x="8988" y="0"/>
                      <a:pt x="5531" y="0"/>
                    </a:cubicBezTo>
                    <a:cubicBezTo>
                      <a:pt x="4033" y="4486"/>
                      <a:pt x="-661" y="88"/>
                      <a:pt x="79" y="4200"/>
                    </a:cubicBezTo>
                    <a:cubicBezTo>
                      <a:pt x="594" y="6970"/>
                      <a:pt x="1686" y="6780"/>
                      <a:pt x="1686" y="933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48" name="Shape 1816"/>
              <p:cNvSpPr>
                <a:spLocks noChangeArrowheads="1"/>
              </p:cNvSpPr>
              <p:nvPr/>
            </p:nvSpPr>
            <p:spPr bwMode="auto">
              <a:xfrm>
                <a:off x="219833" y="115150"/>
                <a:ext cx="5889" cy="7198"/>
              </a:xfrm>
              <a:custGeom>
                <a:avLst/>
                <a:gdLst>
                  <a:gd name="T0" fmla="*/ 1447 w 15938"/>
                  <a:gd name="T1" fmla="*/ 19489 h 19489"/>
                  <a:gd name="T2" fmla="*/ 15260 w 15938"/>
                  <a:gd name="T3" fmla="*/ 5681 h 19489"/>
                  <a:gd name="T4" fmla="*/ 10498 w 15938"/>
                  <a:gd name="T5" fmla="*/ 2201 h 19489"/>
                  <a:gd name="T6" fmla="*/ 6043 w 15938"/>
                  <a:gd name="T7" fmla="*/ 608 h 19489"/>
                  <a:gd name="T8" fmla="*/ 8673 w 15938"/>
                  <a:gd name="T9" fmla="*/ 4864 h 19489"/>
                  <a:gd name="T10" fmla="*/ 2047 w 15938"/>
                  <a:gd name="T11" fmla="*/ 10190 h 19489"/>
                  <a:gd name="T12" fmla="*/ 1447 w 15938"/>
                  <a:gd name="T13" fmla="*/ 19489 h 19489"/>
                </a:gdLst>
                <a:ahLst/>
                <a:cxnLst>
                  <a:cxn ang="0">
                    <a:pos x="T0" y="T1"/>
                  </a:cxn>
                  <a:cxn ang="0">
                    <a:pos x="T2" y="T3"/>
                  </a:cxn>
                  <a:cxn ang="0">
                    <a:pos x="T4" y="T5"/>
                  </a:cxn>
                  <a:cxn ang="0">
                    <a:pos x="T6" y="T7"/>
                  </a:cxn>
                  <a:cxn ang="0">
                    <a:pos x="T8" y="T9"/>
                  </a:cxn>
                  <a:cxn ang="0">
                    <a:pos x="T10" y="T11"/>
                  </a:cxn>
                  <a:cxn ang="0">
                    <a:pos x="T12" y="T13"/>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49" name="Shape 1817"/>
              <p:cNvSpPr>
                <a:spLocks noChangeArrowheads="1"/>
              </p:cNvSpPr>
              <p:nvPr/>
            </p:nvSpPr>
            <p:spPr bwMode="auto">
              <a:xfrm>
                <a:off x="229368" y="124358"/>
                <a:ext cx="3176" cy="3176"/>
              </a:xfrm>
              <a:custGeom>
                <a:avLst/>
                <a:gdLst>
                  <a:gd name="T0" fmla="*/ 0 w 21600"/>
                  <a:gd name="T1" fmla="*/ 4834 h 13851"/>
                  <a:gd name="T2" fmla="*/ 21600 w 21600"/>
                  <a:gd name="T3" fmla="*/ 0 h 13851"/>
                  <a:gd name="T4" fmla="*/ 3511 w 21600"/>
                  <a:gd name="T5" fmla="*/ 0 h 13851"/>
                  <a:gd name="T6" fmla="*/ 0 w 21600"/>
                  <a:gd name="T7" fmla="*/ 4834 h 13851"/>
                </a:gdLst>
                <a:ahLst/>
                <a:cxnLst>
                  <a:cxn ang="0">
                    <a:pos x="T0" y="T1"/>
                  </a:cxn>
                  <a:cxn ang="0">
                    <a:pos x="T2" y="T3"/>
                  </a:cxn>
                  <a:cxn ang="0">
                    <a:pos x="T4" y="T5"/>
                  </a:cxn>
                  <a:cxn ang="0">
                    <a:pos x="T6" y="T7"/>
                  </a:cxn>
                </a:cxnLst>
                <a:rect l="0" t="0" r="r" b="b"/>
                <a:pathLst>
                  <a:path w="21600" h="13851">
                    <a:moveTo>
                      <a:pt x="0" y="4834"/>
                    </a:moveTo>
                    <a:cubicBezTo>
                      <a:pt x="3511" y="21600"/>
                      <a:pt x="21600" y="12034"/>
                      <a:pt x="21600" y="0"/>
                    </a:cubicBezTo>
                    <a:cubicBezTo>
                      <a:pt x="15647" y="0"/>
                      <a:pt x="9617" y="0"/>
                      <a:pt x="3511" y="0"/>
                    </a:cubicBezTo>
                    <a:cubicBezTo>
                      <a:pt x="4732" y="4834"/>
                      <a:pt x="3435" y="6480"/>
                      <a:pt x="0" y="4834"/>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0" name="Shape 1818"/>
              <p:cNvSpPr>
                <a:spLocks noChangeArrowheads="1"/>
              </p:cNvSpPr>
              <p:nvPr/>
            </p:nvSpPr>
            <p:spPr bwMode="auto">
              <a:xfrm>
                <a:off x="156417" y="129919"/>
                <a:ext cx="3176" cy="3176"/>
              </a:xfrm>
              <a:custGeom>
                <a:avLst/>
                <a:gdLst>
                  <a:gd name="T0" fmla="*/ 0 w 21600"/>
                  <a:gd name="T1" fmla="*/ 21600 h 21600"/>
                  <a:gd name="T2" fmla="*/ 21600 w 21600"/>
                  <a:gd name="T3" fmla="*/ 0 h 21600"/>
                  <a:gd name="T4" fmla="*/ 0 w 21600"/>
                  <a:gd name="T5" fmla="*/ 21600 h 21600"/>
                </a:gdLst>
                <a:ahLst/>
                <a:cxnLst>
                  <a:cxn ang="0">
                    <a:pos x="T0" y="T1"/>
                  </a:cxn>
                  <a:cxn ang="0">
                    <a:pos x="T2" y="T3"/>
                  </a:cxn>
                  <a:cxn ang="0">
                    <a:pos x="T4" y="T5"/>
                  </a:cxn>
                </a:cxnLst>
                <a:rect l="0" t="0" r="r" b="b"/>
                <a:pathLst>
                  <a:path w="21600" h="21600">
                    <a:moveTo>
                      <a:pt x="0" y="21600"/>
                    </a:moveTo>
                    <a:cubicBezTo>
                      <a:pt x="14954" y="20491"/>
                      <a:pt x="21600" y="16184"/>
                      <a:pt x="21600" y="0"/>
                    </a:cubicBezTo>
                    <a:cubicBezTo>
                      <a:pt x="7849" y="9201"/>
                      <a:pt x="3208" y="6526"/>
                      <a:pt x="0" y="2160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1" name="Shape 1819"/>
              <p:cNvSpPr>
                <a:spLocks noChangeArrowheads="1"/>
              </p:cNvSpPr>
              <p:nvPr/>
            </p:nvSpPr>
            <p:spPr bwMode="auto">
              <a:xfrm>
                <a:off x="245397" y="141042"/>
                <a:ext cx="3176" cy="3176"/>
              </a:xfrm>
              <a:custGeom>
                <a:avLst/>
                <a:gdLst>
                  <a:gd name="T0" fmla="*/ 10724 w 15151"/>
                  <a:gd name="T1" fmla="*/ 0 h 21600"/>
                  <a:gd name="T2" fmla="*/ 0 w 15151"/>
                  <a:gd name="T3" fmla="*/ 3905 h 21600"/>
                  <a:gd name="T4" fmla="*/ 7124 w 15151"/>
                  <a:gd name="T5" fmla="*/ 21600 h 21600"/>
                  <a:gd name="T6" fmla="*/ 10724 w 15151"/>
                  <a:gd name="T7" fmla="*/ 0 h 21600"/>
                </a:gdLst>
                <a:ahLst/>
                <a:cxnLst>
                  <a:cxn ang="0">
                    <a:pos x="T0" y="T1"/>
                  </a:cxn>
                  <a:cxn ang="0">
                    <a:pos x="T2" y="T3"/>
                  </a:cxn>
                  <a:cxn ang="0">
                    <a:pos x="T4" y="T5"/>
                  </a:cxn>
                  <a:cxn ang="0">
                    <a:pos x="T6" y="T7"/>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2" name="Shape 1820"/>
              <p:cNvSpPr>
                <a:spLocks noChangeArrowheads="1"/>
              </p:cNvSpPr>
              <p:nvPr/>
            </p:nvSpPr>
            <p:spPr bwMode="auto">
              <a:xfrm>
                <a:off x="245397" y="141321"/>
                <a:ext cx="3176" cy="3272"/>
              </a:xfrm>
              <a:custGeom>
                <a:avLst/>
                <a:gdLst>
                  <a:gd name="T0" fmla="*/ 10298 w 14681"/>
                  <a:gd name="T1" fmla="*/ 0 h 18108"/>
                  <a:gd name="T2" fmla="*/ 5725 w 14681"/>
                  <a:gd name="T3" fmla="*/ 2364 h 18108"/>
                  <a:gd name="T4" fmla="*/ 1087 w 14681"/>
                  <a:gd name="T5" fmla="*/ 17618 h 18108"/>
                  <a:gd name="T6" fmla="*/ 10298 w 14681"/>
                  <a:gd name="T7" fmla="*/ 0 h 18108"/>
                </a:gdLst>
                <a:ahLst/>
                <a:cxnLst>
                  <a:cxn ang="0">
                    <a:pos x="T0" y="T1"/>
                  </a:cxn>
                  <a:cxn ang="0">
                    <a:pos x="T2" y="T3"/>
                  </a:cxn>
                  <a:cxn ang="0">
                    <a:pos x="T4" y="T5"/>
                  </a:cxn>
                  <a:cxn ang="0">
                    <a:pos x="T6" y="T7"/>
                  </a:cxn>
                </a:cxnLst>
                <a:rect l="0" t="0" r="r" b="b"/>
                <a:pathLst>
                  <a:path w="14681" h="18108">
                    <a:moveTo>
                      <a:pt x="10298" y="0"/>
                    </a:moveTo>
                    <a:cubicBezTo>
                      <a:pt x="10298" y="7291"/>
                      <a:pt x="8417" y="10676"/>
                      <a:pt x="5725" y="2364"/>
                    </a:cubicBezTo>
                    <a:cubicBezTo>
                      <a:pt x="-3356" y="2364"/>
                      <a:pt x="1087" y="12243"/>
                      <a:pt x="1087" y="17618"/>
                    </a:cubicBezTo>
                    <a:cubicBezTo>
                      <a:pt x="18244" y="21600"/>
                      <a:pt x="16493" y="0"/>
                      <a:pt x="10298"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3" name="Shape 1821"/>
              <p:cNvSpPr>
                <a:spLocks noChangeArrowheads="1"/>
              </p:cNvSpPr>
              <p:nvPr/>
            </p:nvSpPr>
            <p:spPr bwMode="auto">
              <a:xfrm>
                <a:off x="256472" y="151183"/>
                <a:ext cx="4580" cy="3176"/>
              </a:xfrm>
              <a:custGeom>
                <a:avLst/>
                <a:gdLst>
                  <a:gd name="T0" fmla="*/ 21600 w 21600"/>
                  <a:gd name="T1" fmla="*/ 0 h 9393"/>
                  <a:gd name="T2" fmla="*/ 9453 w 21600"/>
                  <a:gd name="T3" fmla="*/ 3062 h 9393"/>
                  <a:gd name="T4" fmla="*/ 0 w 21600"/>
                  <a:gd name="T5" fmla="*/ 3371 h 9393"/>
                  <a:gd name="T6" fmla="*/ 21600 w 21600"/>
                  <a:gd name="T7" fmla="*/ 0 h 9393"/>
                </a:gdLst>
                <a:ahLst/>
                <a:cxnLst>
                  <a:cxn ang="0">
                    <a:pos x="T0" y="T1"/>
                  </a:cxn>
                  <a:cxn ang="0">
                    <a:pos x="T2" y="T3"/>
                  </a:cxn>
                  <a:cxn ang="0">
                    <a:pos x="T4" y="T5"/>
                  </a:cxn>
                  <a:cxn ang="0">
                    <a:pos x="T6" y="T7"/>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4" name="Shape 1822"/>
              <p:cNvSpPr>
                <a:spLocks noChangeArrowheads="1"/>
              </p:cNvSpPr>
              <p:nvPr/>
            </p:nvSpPr>
            <p:spPr bwMode="auto">
              <a:xfrm>
                <a:off x="209366" y="151792"/>
                <a:ext cx="108608" cy="145900"/>
              </a:xfrm>
              <a:custGeom>
                <a:avLst/>
                <a:gdLst>
                  <a:gd name="T0" fmla="*/ 19422 w 21517"/>
                  <a:gd name="T1" fmla="*/ 7719 h 21336"/>
                  <a:gd name="T2" fmla="*/ 18056 w 21517"/>
                  <a:gd name="T3" fmla="*/ 5984 h 21336"/>
                  <a:gd name="T4" fmla="*/ 16643 w 21517"/>
                  <a:gd name="T5" fmla="*/ 4106 h 21336"/>
                  <a:gd name="T6" fmla="*/ 15570 w 21517"/>
                  <a:gd name="T7" fmla="*/ 2445 h 21336"/>
                  <a:gd name="T8" fmla="*/ 12791 w 21517"/>
                  <a:gd name="T9" fmla="*/ 1721 h 21336"/>
                  <a:gd name="T10" fmla="*/ 10824 w 21517"/>
                  <a:gd name="T11" fmla="*/ 1733 h 21336"/>
                  <a:gd name="T12" fmla="*/ 9230 w 21517"/>
                  <a:gd name="T13" fmla="*/ 1432 h 21336"/>
                  <a:gd name="T14" fmla="*/ 8255 w 21517"/>
                  <a:gd name="T15" fmla="*/ 132 h 21336"/>
                  <a:gd name="T16" fmla="*/ 5035 w 21517"/>
                  <a:gd name="T17" fmla="*/ 529 h 21336"/>
                  <a:gd name="T18" fmla="*/ 3619 w 21517"/>
                  <a:gd name="T19" fmla="*/ 817 h 21336"/>
                  <a:gd name="T20" fmla="*/ 2548 w 21517"/>
                  <a:gd name="T21" fmla="*/ 1396 h 21336"/>
                  <a:gd name="T22" fmla="*/ 2207 w 21517"/>
                  <a:gd name="T23" fmla="*/ 2335 h 21336"/>
                  <a:gd name="T24" fmla="*/ 986 w 21517"/>
                  <a:gd name="T25" fmla="*/ 3269 h 21336"/>
                  <a:gd name="T26" fmla="*/ 207 w 21517"/>
                  <a:gd name="T27" fmla="*/ 5081 h 21336"/>
                  <a:gd name="T28" fmla="*/ 207 w 21517"/>
                  <a:gd name="T29" fmla="*/ 6345 h 21336"/>
                  <a:gd name="T30" fmla="*/ 1279 w 21517"/>
                  <a:gd name="T31" fmla="*/ 8440 h 21336"/>
                  <a:gd name="T32" fmla="*/ 3961 w 21517"/>
                  <a:gd name="T33" fmla="*/ 9524 h 21336"/>
                  <a:gd name="T34" fmla="*/ 8206 w 21517"/>
                  <a:gd name="T35" fmla="*/ 9813 h 21336"/>
                  <a:gd name="T36" fmla="*/ 8450 w 21517"/>
                  <a:gd name="T37" fmla="*/ 12053 h 21336"/>
                  <a:gd name="T38" fmla="*/ 9049 w 21517"/>
                  <a:gd name="T39" fmla="*/ 13983 h 21336"/>
                  <a:gd name="T40" fmla="*/ 8986 w 21517"/>
                  <a:gd name="T41" fmla="*/ 16459 h 21336"/>
                  <a:gd name="T42" fmla="*/ 9670 w 21517"/>
                  <a:gd name="T43" fmla="*/ 18446 h 21336"/>
                  <a:gd name="T44" fmla="*/ 10790 w 21517"/>
                  <a:gd name="T45" fmla="*/ 20397 h 21336"/>
                  <a:gd name="T46" fmla="*/ 12301 w 21517"/>
                  <a:gd name="T47" fmla="*/ 21264 h 21336"/>
                  <a:gd name="T48" fmla="*/ 14690 w 21517"/>
                  <a:gd name="T49" fmla="*/ 20216 h 21336"/>
                  <a:gd name="T50" fmla="*/ 16349 w 21517"/>
                  <a:gd name="T51" fmla="*/ 18192 h 21336"/>
                  <a:gd name="T52" fmla="*/ 17128 w 21517"/>
                  <a:gd name="T53" fmla="*/ 16278 h 21336"/>
                  <a:gd name="T54" fmla="*/ 17957 w 21517"/>
                  <a:gd name="T55" fmla="*/ 15087 h 21336"/>
                  <a:gd name="T56" fmla="*/ 17713 w 21517"/>
                  <a:gd name="T57" fmla="*/ 12124 h 21336"/>
                  <a:gd name="T58" fmla="*/ 19526 w 21517"/>
                  <a:gd name="T59" fmla="*/ 10404 h 21336"/>
                  <a:gd name="T60" fmla="*/ 20882 w 21517"/>
                  <a:gd name="T61" fmla="*/ 9269 h 21336"/>
                  <a:gd name="T62" fmla="*/ 21517 w 21517"/>
                  <a:gd name="T63" fmla="*/ 7716 h 21336"/>
                  <a:gd name="T64" fmla="*/ 19567 w 21517"/>
                  <a:gd name="T65" fmla="*/ 7931 h 2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path>
                </a:pathLst>
              </a:custGeom>
              <a:solidFill>
                <a:srgbClr val="CD4E37"/>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5" name="Shape 1823"/>
              <p:cNvSpPr>
                <a:spLocks noChangeArrowheads="1"/>
              </p:cNvSpPr>
              <p:nvPr/>
            </p:nvSpPr>
            <p:spPr bwMode="auto">
              <a:xfrm>
                <a:off x="119778" y="177027"/>
                <a:ext cx="3176" cy="3175"/>
              </a:xfrm>
              <a:custGeom>
                <a:avLst/>
                <a:gdLst>
                  <a:gd name="T0" fmla="*/ 5730 w 16989"/>
                  <a:gd name="T1" fmla="*/ 2266 h 15334"/>
                  <a:gd name="T2" fmla="*/ 900 w 16989"/>
                  <a:gd name="T3" fmla="*/ 0 h 15334"/>
                  <a:gd name="T4" fmla="*/ 16989 w 16989"/>
                  <a:gd name="T5" fmla="*/ 4629 h 15334"/>
                  <a:gd name="T6" fmla="*/ 5730 w 16989"/>
                  <a:gd name="T7" fmla="*/ 2266 h 15334"/>
                </a:gdLst>
                <a:ahLst/>
                <a:cxnLst>
                  <a:cxn ang="0">
                    <a:pos x="T0" y="T1"/>
                  </a:cxn>
                  <a:cxn ang="0">
                    <a:pos x="T2" y="T3"/>
                  </a:cxn>
                  <a:cxn ang="0">
                    <a:pos x="T4" y="T5"/>
                  </a:cxn>
                  <a:cxn ang="0">
                    <a:pos x="T6" y="T7"/>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6" name="Shape 1824"/>
              <p:cNvSpPr>
                <a:spLocks noChangeArrowheads="1"/>
              </p:cNvSpPr>
              <p:nvPr/>
            </p:nvSpPr>
            <p:spPr bwMode="auto">
              <a:xfrm>
                <a:off x="125619" y="177960"/>
                <a:ext cx="10469" cy="5235"/>
              </a:xfrm>
              <a:custGeom>
                <a:avLst/>
                <a:gdLst>
                  <a:gd name="T0" fmla="*/ 5636 w 18999"/>
                  <a:gd name="T1" fmla="*/ 0 h 20935"/>
                  <a:gd name="T2" fmla="*/ 0 w 18999"/>
                  <a:gd name="T3" fmla="*/ 2842 h 20935"/>
                  <a:gd name="T4" fmla="*/ 7812 w 18999"/>
                  <a:gd name="T5" fmla="*/ 11307 h 20935"/>
                  <a:gd name="T6" fmla="*/ 17047 w 18999"/>
                  <a:gd name="T7" fmla="*/ 20845 h 20935"/>
                  <a:gd name="T8" fmla="*/ 16055 w 18999"/>
                  <a:gd name="T9" fmla="*/ 9439 h 20935"/>
                  <a:gd name="T10" fmla="*/ 5636 w 18999"/>
                  <a:gd name="T11" fmla="*/ 0 h 20935"/>
                </a:gdLst>
                <a:ahLst/>
                <a:cxnLst>
                  <a:cxn ang="0">
                    <a:pos x="T0" y="T1"/>
                  </a:cxn>
                  <a:cxn ang="0">
                    <a:pos x="T2" y="T3"/>
                  </a:cxn>
                  <a:cxn ang="0">
                    <a:pos x="T4" y="T5"/>
                  </a:cxn>
                  <a:cxn ang="0">
                    <a:pos x="T6" y="T7"/>
                  </a:cxn>
                  <a:cxn ang="0">
                    <a:pos x="T8" y="T9"/>
                  </a:cxn>
                  <a:cxn ang="0">
                    <a:pos x="T10" y="T11"/>
                  </a:cxn>
                </a:cxnLst>
                <a:rect l="0" t="0" r="r" b="b"/>
                <a:pathLst>
                  <a:path w="18999" h="20935">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7" name="Shape 1825"/>
              <p:cNvSpPr>
                <a:spLocks noChangeArrowheads="1"/>
              </p:cNvSpPr>
              <p:nvPr/>
            </p:nvSpPr>
            <p:spPr bwMode="auto">
              <a:xfrm>
                <a:off x="136087" y="188149"/>
                <a:ext cx="9815" cy="3176"/>
              </a:xfrm>
              <a:custGeom>
                <a:avLst/>
                <a:gdLst>
                  <a:gd name="T0" fmla="*/ 15657 w 21600"/>
                  <a:gd name="T1" fmla="*/ 0 h 19826"/>
                  <a:gd name="T2" fmla="*/ 15657 w 21600"/>
                  <a:gd name="T3" fmla="*/ 8204 h 19826"/>
                  <a:gd name="T4" fmla="*/ 5406 w 21600"/>
                  <a:gd name="T5" fmla="*/ 1662 h 19826"/>
                  <a:gd name="T6" fmla="*/ 7554 w 21600"/>
                  <a:gd name="T7" fmla="*/ 14712 h 19826"/>
                  <a:gd name="T8" fmla="*/ 0 w 21600"/>
                  <a:gd name="T9" fmla="*/ 14712 h 19826"/>
                  <a:gd name="T10" fmla="*/ 9189 w 21600"/>
                  <a:gd name="T11" fmla="*/ 16442 h 19826"/>
                  <a:gd name="T12" fmla="*/ 21600 w 21600"/>
                  <a:gd name="T13" fmla="*/ 18000 h 19826"/>
                  <a:gd name="T14" fmla="*/ 15657 w 21600"/>
                  <a:gd name="T15" fmla="*/ 0 h 198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8" name="Shape 1826"/>
              <p:cNvSpPr>
                <a:spLocks noChangeArrowheads="1"/>
              </p:cNvSpPr>
              <p:nvPr/>
            </p:nvSpPr>
            <p:spPr bwMode="auto">
              <a:xfrm>
                <a:off x="129919" y="187495"/>
                <a:ext cx="3176" cy="3176"/>
              </a:xfrm>
              <a:custGeom>
                <a:avLst/>
                <a:gdLst>
                  <a:gd name="T0" fmla="*/ 1543 w 16603"/>
                  <a:gd name="T1" fmla="*/ 0 h 17442"/>
                  <a:gd name="T2" fmla="*/ 16563 w 16603"/>
                  <a:gd name="T3" fmla="*/ 17040 h 17442"/>
                  <a:gd name="T4" fmla="*/ 1543 w 16603"/>
                  <a:gd name="T5" fmla="*/ 0 h 17442"/>
                </a:gdLst>
                <a:ahLst/>
                <a:cxnLst>
                  <a:cxn ang="0">
                    <a:pos x="T0" y="T1"/>
                  </a:cxn>
                  <a:cxn ang="0">
                    <a:pos x="T2" y="T3"/>
                  </a:cxn>
                  <a:cxn ang="0">
                    <a:pos x="T4" y="T5"/>
                  </a:cxn>
                </a:cxnLst>
                <a:rect l="0" t="0" r="r" b="b"/>
                <a:pathLst>
                  <a:path w="16603" h="17442">
                    <a:moveTo>
                      <a:pt x="1543" y="0"/>
                    </a:moveTo>
                    <a:cubicBezTo>
                      <a:pt x="-4492" y="21600"/>
                      <a:pt x="8577" y="17040"/>
                      <a:pt x="16563" y="17040"/>
                    </a:cubicBezTo>
                    <a:cubicBezTo>
                      <a:pt x="17108" y="7620"/>
                      <a:pt x="12116" y="1920"/>
                      <a:pt x="1543"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59" name="Shape 1827"/>
              <p:cNvSpPr>
                <a:spLocks noChangeArrowheads="1"/>
              </p:cNvSpPr>
              <p:nvPr/>
            </p:nvSpPr>
            <p:spPr bwMode="auto">
              <a:xfrm>
                <a:off x="129919" y="187495"/>
                <a:ext cx="3176" cy="3176"/>
              </a:xfrm>
              <a:custGeom>
                <a:avLst/>
                <a:gdLst>
                  <a:gd name="T0" fmla="*/ 0 w 21600"/>
                  <a:gd name="T1" fmla="*/ 12742 h 12742"/>
                  <a:gd name="T2" fmla="*/ 21600 w 21600"/>
                  <a:gd name="T3" fmla="*/ 10545 h 12742"/>
                  <a:gd name="T4" fmla="*/ 0 w 21600"/>
                  <a:gd name="T5" fmla="*/ 12742 h 12742"/>
                </a:gdLst>
                <a:ahLst/>
                <a:cxnLst>
                  <a:cxn ang="0">
                    <a:pos x="T0" y="T1"/>
                  </a:cxn>
                  <a:cxn ang="0">
                    <a:pos x="T2" y="T3"/>
                  </a:cxn>
                  <a:cxn ang="0">
                    <a:pos x="T4" y="T5"/>
                  </a:cxn>
                </a:cxnLst>
                <a:rect l="0" t="0" r="r" b="b"/>
                <a:pathLst>
                  <a:path w="21600" h="12742">
                    <a:moveTo>
                      <a:pt x="0" y="12742"/>
                    </a:moveTo>
                    <a:cubicBezTo>
                      <a:pt x="7251" y="11994"/>
                      <a:pt x="14425" y="11339"/>
                      <a:pt x="21600" y="10545"/>
                    </a:cubicBezTo>
                    <a:cubicBezTo>
                      <a:pt x="17860" y="-8858"/>
                      <a:pt x="2137" y="2550"/>
                      <a:pt x="0" y="12742"/>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60" name="Shape 1828"/>
              <p:cNvSpPr>
                <a:spLocks noChangeArrowheads="1"/>
              </p:cNvSpPr>
              <p:nvPr/>
            </p:nvSpPr>
            <p:spPr bwMode="auto">
              <a:xfrm>
                <a:off x="150856" y="187168"/>
                <a:ext cx="3176" cy="3176"/>
              </a:xfrm>
              <a:custGeom>
                <a:avLst/>
                <a:gdLst>
                  <a:gd name="T0" fmla="*/ 1582 w 17162"/>
                  <a:gd name="T1" fmla="*/ 0 h 13638"/>
                  <a:gd name="T2" fmla="*/ 17161 w 17162"/>
                  <a:gd name="T3" fmla="*/ 11073 h 13638"/>
                  <a:gd name="T4" fmla="*/ 1582 w 17162"/>
                  <a:gd name="T5" fmla="*/ 0 h 13638"/>
                </a:gdLst>
                <a:ahLst/>
                <a:cxnLst>
                  <a:cxn ang="0">
                    <a:pos x="T0" y="T1"/>
                  </a:cxn>
                  <a:cxn ang="0">
                    <a:pos x="T2" y="T3"/>
                  </a:cxn>
                  <a:cxn ang="0">
                    <a:pos x="T4" y="T5"/>
                  </a:cxn>
                </a:cxnLst>
                <a:rect l="0" t="0" r="r" b="b"/>
                <a:pathLst>
                  <a:path w="17162" h="13638">
                    <a:moveTo>
                      <a:pt x="1582" y="0"/>
                    </a:moveTo>
                    <a:cubicBezTo>
                      <a:pt x="-4374" y="21600"/>
                      <a:pt x="7735" y="11073"/>
                      <a:pt x="17161" y="11073"/>
                    </a:cubicBezTo>
                    <a:cubicBezTo>
                      <a:pt x="17226" y="3353"/>
                      <a:pt x="8782" y="0"/>
                      <a:pt x="1582"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61" name="Shape 1829"/>
              <p:cNvSpPr>
                <a:spLocks noChangeArrowheads="1"/>
              </p:cNvSpPr>
              <p:nvPr/>
            </p:nvSpPr>
            <p:spPr bwMode="auto">
              <a:xfrm>
                <a:off x="145295" y="187168"/>
                <a:ext cx="3176" cy="3176"/>
              </a:xfrm>
              <a:custGeom>
                <a:avLst/>
                <a:gdLst>
                  <a:gd name="T0" fmla="*/ 0 w 21600"/>
                  <a:gd name="T1" fmla="*/ 0 h 21600"/>
                  <a:gd name="T2" fmla="*/ 0 w 21600"/>
                  <a:gd name="T3" fmla="*/ 21600 h 21600"/>
                  <a:gd name="T4" fmla="*/ 21600 w 21600"/>
                  <a:gd name="T5" fmla="*/ 14250 h 21600"/>
                  <a:gd name="T6" fmla="*/ 0 w 21600"/>
                  <a:gd name="T7" fmla="*/ 0 h 21600"/>
                </a:gdLst>
                <a:ahLst/>
                <a:cxnLst>
                  <a:cxn ang="0">
                    <a:pos x="T0" y="T1"/>
                  </a:cxn>
                  <a:cxn ang="0">
                    <a:pos x="T2" y="T3"/>
                  </a:cxn>
                  <a:cxn ang="0">
                    <a:pos x="T4" y="T5"/>
                  </a:cxn>
                  <a:cxn ang="0">
                    <a:pos x="T6" y="T7"/>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62" name="Shape 1830"/>
              <p:cNvSpPr>
                <a:spLocks noChangeArrowheads="1"/>
              </p:cNvSpPr>
              <p:nvPr/>
            </p:nvSpPr>
            <p:spPr bwMode="auto">
              <a:xfrm>
                <a:off x="140061" y="197636"/>
                <a:ext cx="3176" cy="3176"/>
              </a:xfrm>
              <a:custGeom>
                <a:avLst/>
                <a:gdLst>
                  <a:gd name="T0" fmla="*/ 0 w 21600"/>
                  <a:gd name="T1" fmla="*/ 21600 h 21600"/>
                  <a:gd name="T2" fmla="*/ 21600 w 21600"/>
                  <a:gd name="T3" fmla="*/ 5371 h 21600"/>
                  <a:gd name="T4" fmla="*/ 5285 w 21600"/>
                  <a:gd name="T5" fmla="*/ 0 h 21600"/>
                  <a:gd name="T6" fmla="*/ 0 w 21600"/>
                  <a:gd name="T7" fmla="*/ 21600 h 21600"/>
                </a:gdLst>
                <a:ahLst/>
                <a:cxnLst>
                  <a:cxn ang="0">
                    <a:pos x="T0" y="T1"/>
                  </a:cxn>
                  <a:cxn ang="0">
                    <a:pos x="T2" y="T3"/>
                  </a:cxn>
                  <a:cxn ang="0">
                    <a:pos x="T4" y="T5"/>
                  </a:cxn>
                  <a:cxn ang="0">
                    <a:pos x="T6" y="T7"/>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63" name="Shape 1831"/>
              <p:cNvSpPr>
                <a:spLocks noChangeArrowheads="1"/>
              </p:cNvSpPr>
              <p:nvPr/>
            </p:nvSpPr>
            <p:spPr bwMode="auto">
              <a:xfrm>
                <a:off x="312787" y="250304"/>
                <a:ext cx="3176" cy="3176"/>
              </a:xfrm>
              <a:custGeom>
                <a:avLst/>
                <a:gdLst>
                  <a:gd name="T0" fmla="*/ 0 w 16557"/>
                  <a:gd name="T1" fmla="*/ 16234 h 18344"/>
                  <a:gd name="T2" fmla="*/ 13033 w 16557"/>
                  <a:gd name="T3" fmla="*/ 0 h 18344"/>
                  <a:gd name="T4" fmla="*/ 0 w 16557"/>
                  <a:gd name="T5" fmla="*/ 16234 h 18344"/>
                </a:gdLst>
                <a:ahLst/>
                <a:cxnLst>
                  <a:cxn ang="0">
                    <a:pos x="T0" y="T1"/>
                  </a:cxn>
                  <a:cxn ang="0">
                    <a:pos x="T2" y="T3"/>
                  </a:cxn>
                  <a:cxn ang="0">
                    <a:pos x="T4" y="T5"/>
                  </a:cxn>
                </a:cxnLst>
                <a:rect l="0" t="0" r="r" b="b"/>
                <a:pathLst>
                  <a:path w="16557" h="18344">
                    <a:moveTo>
                      <a:pt x="0" y="16234"/>
                    </a:moveTo>
                    <a:cubicBezTo>
                      <a:pt x="21600" y="21600"/>
                      <a:pt x="17408" y="16922"/>
                      <a:pt x="13033" y="0"/>
                    </a:cubicBezTo>
                    <a:cubicBezTo>
                      <a:pt x="2734" y="5916"/>
                      <a:pt x="0" y="4471"/>
                      <a:pt x="0" y="16234"/>
                    </a:cubicBezTo>
                    <a:close/>
                  </a:path>
                </a:pathLst>
              </a:custGeom>
              <a:solidFill>
                <a:srgbClr val="3194C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grpSp>
      <p:grpSp>
        <p:nvGrpSpPr>
          <p:cNvPr id="1838" name="Group 1838"/>
          <p:cNvGrpSpPr/>
          <p:nvPr/>
        </p:nvGrpSpPr>
        <p:grpSpPr bwMode="auto">
          <a:xfrm>
            <a:off x="3563938" y="2100263"/>
            <a:ext cx="1541462" cy="1830387"/>
            <a:chOff x="0" y="0"/>
            <a:chExt cx="1542158" cy="1830086"/>
          </a:xfrm>
        </p:grpSpPr>
        <p:grpSp>
          <p:nvGrpSpPr>
            <p:cNvPr id="69665" name="Group 1836"/>
            <p:cNvGrpSpPr/>
            <p:nvPr/>
          </p:nvGrpSpPr>
          <p:grpSpPr bwMode="auto">
            <a:xfrm>
              <a:off x="0" y="504932"/>
              <a:ext cx="1542158" cy="1325154"/>
              <a:chOff x="0" y="0"/>
              <a:chExt cx="1542157" cy="1325153"/>
            </a:xfrm>
          </p:grpSpPr>
          <p:sp>
            <p:nvSpPr>
              <p:cNvPr id="1834" name="Shape 1834"/>
              <p:cNvSpPr/>
              <p:nvPr/>
            </p:nvSpPr>
            <p:spPr>
              <a:xfrm>
                <a:off x="0" y="-190"/>
                <a:ext cx="1542157" cy="215864"/>
              </a:xfrm>
              <a:prstGeom prst="rect">
                <a:avLst/>
              </a:prstGeom>
              <a:noFill/>
              <a:ln w="12700" cap="flat">
                <a:noFill/>
                <a:miter lim="400000"/>
              </a:ln>
              <a:effectLst/>
            </p:spPr>
            <p:txBody>
              <a:bodyPr lIns="0" tIns="0" rIns="0" bIns="0">
                <a:spAutoFit/>
              </a:bodyPr>
              <a:lstStyle/>
              <a:p>
                <a:pPr algn="ctr">
                  <a:spcBef>
                    <a:spcPts val="300"/>
                  </a:spcBef>
                </a:pPr>
                <a:r>
                  <a:rPr lang="zh-CN" altLang="en-US" sz="1400" b="1">
                    <a:solidFill>
                      <a:srgbClr val="5A6269"/>
                    </a:solidFill>
                    <a:latin typeface="造字工房悦黑（非商用）常规体" charset="0"/>
                    <a:ea typeface="造字工房悦黑（非商用）常规体" charset="0"/>
                    <a:sym typeface="Roboto Condensed Regular" charset="0"/>
                  </a:rPr>
                  <a:t>工作效率一</a:t>
                </a:r>
                <a:endParaRPr lang="zh-CN" altLang="en-US" sz="1400" b="1">
                  <a:solidFill>
                    <a:srgbClr val="5A6269"/>
                  </a:solidFill>
                  <a:latin typeface="造字工房悦黑（非商用）常规体" charset="0"/>
                  <a:ea typeface="造字工房悦黑（非商用）常规体" charset="0"/>
                  <a:sym typeface="Roboto Condensed Regular" charset="0"/>
                </a:endParaRPr>
              </a:p>
            </p:txBody>
          </p:sp>
          <p:sp>
            <p:nvSpPr>
              <p:cNvPr id="1835" name="Shape 1835"/>
              <p:cNvSpPr/>
              <p:nvPr/>
            </p:nvSpPr>
            <p:spPr>
              <a:xfrm>
                <a:off x="0" y="258529"/>
                <a:ext cx="1542157" cy="1066624"/>
              </a:xfrm>
              <a:prstGeom prst="rect">
                <a:avLst/>
              </a:prstGeom>
              <a:noFill/>
              <a:ln w="12700" cap="flat">
                <a:noFill/>
                <a:miter lim="400000"/>
              </a:ln>
              <a:effectLst/>
            </p:spPr>
            <p:txBody>
              <a:bodyPr lIns="0" tIns="0" rIns="0" bIns="0">
                <a:spAutoFit/>
              </a:bodyPr>
              <a:lstStyle/>
              <a:p>
                <a:pPr algn="ctr">
                  <a:lnSpc>
                    <a:spcPct val="11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a:t>
                </a:r>
                <a:endParaRPr lang="zh-CN" altLang="en-US" sz="900">
                  <a:solidFill>
                    <a:srgbClr val="5A6269"/>
                  </a:solidFill>
                  <a:latin typeface="造字工房悦黑（非商用）常规体" charset="0"/>
                  <a:ea typeface="造字工房悦黑（非商用）常规体" charset="0"/>
                  <a:sym typeface="Roboto condensed" charset="0"/>
                </a:endParaRPr>
              </a:p>
            </p:txBody>
          </p:sp>
        </p:grpSp>
        <p:sp>
          <p:nvSpPr>
            <p:cNvPr id="69668" name="Shape 1837"/>
            <p:cNvSpPr>
              <a:spLocks noChangeArrowheads="1"/>
            </p:cNvSpPr>
            <p:nvPr/>
          </p:nvSpPr>
          <p:spPr bwMode="auto">
            <a:xfrm>
              <a:off x="588095" y="0"/>
              <a:ext cx="379669" cy="329046"/>
            </a:xfrm>
            <a:custGeom>
              <a:avLst/>
              <a:gdLst>
                <a:gd name="T0" fmla="*/ 0 w 21600"/>
                <a:gd name="T1" fmla="*/ 9257 h 21600"/>
                <a:gd name="T2" fmla="*/ 5400 w 21600"/>
                <a:gd name="T3" fmla="*/ 9257 h 21600"/>
                <a:gd name="T4" fmla="*/ 8095 w 21600"/>
                <a:gd name="T5" fmla="*/ 15429 h 21600"/>
                <a:gd name="T6" fmla="*/ 16203 w 21600"/>
                <a:gd name="T7" fmla="*/ 0 h 21600"/>
                <a:gd name="T8" fmla="*/ 21600 w 21600"/>
                <a:gd name="T9" fmla="*/ 0 h 21600"/>
                <a:gd name="T10" fmla="*/ 10795 w 21600"/>
                <a:gd name="T11" fmla="*/ 21600 h 21600"/>
                <a:gd name="T12" fmla="*/ 5395 w 21600"/>
                <a:gd name="T13" fmla="*/ 21600 h 21600"/>
                <a:gd name="T14" fmla="*/ 0 w 21600"/>
                <a:gd name="T15" fmla="*/ 9257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0" y="9257"/>
                  </a:moveTo>
                  <a:lnTo>
                    <a:pt x="5400" y="9257"/>
                  </a:lnTo>
                  <a:lnTo>
                    <a:pt x="8095" y="15429"/>
                  </a:lnTo>
                  <a:lnTo>
                    <a:pt x="16203" y="0"/>
                  </a:lnTo>
                  <a:lnTo>
                    <a:pt x="21600" y="0"/>
                  </a:lnTo>
                  <a:lnTo>
                    <a:pt x="10795" y="21600"/>
                  </a:lnTo>
                  <a:lnTo>
                    <a:pt x="5395" y="21600"/>
                  </a:lnTo>
                  <a:lnTo>
                    <a:pt x="0" y="9257"/>
                  </a:lnTo>
                  <a:close/>
                </a:path>
              </a:pathLst>
            </a:cu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grpSp>
        <p:nvGrpSpPr>
          <p:cNvPr id="1845" name="Group 1845"/>
          <p:cNvGrpSpPr/>
          <p:nvPr/>
        </p:nvGrpSpPr>
        <p:grpSpPr bwMode="auto">
          <a:xfrm>
            <a:off x="7119938" y="2168525"/>
            <a:ext cx="1541462" cy="1762125"/>
            <a:chOff x="0" y="0"/>
            <a:chExt cx="1542158" cy="1761853"/>
          </a:xfrm>
        </p:grpSpPr>
        <p:grpSp>
          <p:nvGrpSpPr>
            <p:cNvPr id="69670" name="Group 1841"/>
            <p:cNvGrpSpPr/>
            <p:nvPr/>
          </p:nvGrpSpPr>
          <p:grpSpPr bwMode="auto">
            <a:xfrm>
              <a:off x="0" y="436699"/>
              <a:ext cx="1542158" cy="1325154"/>
              <a:chOff x="0" y="0"/>
              <a:chExt cx="1542157" cy="1325153"/>
            </a:xfrm>
          </p:grpSpPr>
          <p:sp>
            <p:nvSpPr>
              <p:cNvPr id="1839" name="Shape 1839"/>
              <p:cNvSpPr/>
              <p:nvPr/>
            </p:nvSpPr>
            <p:spPr>
              <a:xfrm>
                <a:off x="0" y="-203"/>
                <a:ext cx="1542157" cy="215866"/>
              </a:xfrm>
              <a:prstGeom prst="rect">
                <a:avLst/>
              </a:prstGeom>
              <a:noFill/>
              <a:ln w="12700" cap="flat">
                <a:noFill/>
                <a:miter lim="400000"/>
              </a:ln>
              <a:effectLst/>
            </p:spPr>
            <p:txBody>
              <a:bodyPr lIns="0" tIns="0" rIns="0" bIns="0">
                <a:spAutoFit/>
              </a:bodyPr>
              <a:lstStyle/>
              <a:p>
                <a:pPr algn="ctr">
                  <a:spcBef>
                    <a:spcPts val="300"/>
                  </a:spcBef>
                </a:pPr>
                <a:r>
                  <a:rPr lang="zh-CN" altLang="en-US" sz="1400" b="1">
                    <a:solidFill>
                      <a:srgbClr val="5A6269"/>
                    </a:solidFill>
                    <a:latin typeface="造字工房悦黑（非商用）常规体" charset="0"/>
                    <a:ea typeface="造字工房悦黑（非商用）常规体" charset="0"/>
                    <a:sym typeface="Roboto Condensed Regular" charset="0"/>
                  </a:rPr>
                  <a:t>工作效率二</a:t>
                </a:r>
                <a:endParaRPr lang="zh-CN" altLang="en-US" sz="1400" b="1">
                  <a:solidFill>
                    <a:srgbClr val="5A6269"/>
                  </a:solidFill>
                  <a:latin typeface="造字工房悦黑（非商用）常规体" charset="0"/>
                  <a:ea typeface="造字工房悦黑（非商用）常规体" charset="0"/>
                  <a:sym typeface="Roboto Condensed Regular" charset="0"/>
                </a:endParaRPr>
              </a:p>
            </p:txBody>
          </p:sp>
          <p:sp>
            <p:nvSpPr>
              <p:cNvPr id="1840" name="Shape 1840"/>
              <p:cNvSpPr/>
              <p:nvPr/>
            </p:nvSpPr>
            <p:spPr>
              <a:xfrm>
                <a:off x="0" y="258519"/>
                <a:ext cx="1542157" cy="1066634"/>
              </a:xfrm>
              <a:prstGeom prst="rect">
                <a:avLst/>
              </a:prstGeom>
              <a:noFill/>
              <a:ln w="12700" cap="flat">
                <a:noFill/>
                <a:miter lim="400000"/>
              </a:ln>
              <a:effectLst/>
            </p:spPr>
            <p:txBody>
              <a:bodyPr lIns="0" tIns="0" rIns="0" bIns="0">
                <a:spAutoFit/>
              </a:bodyPr>
              <a:lstStyle/>
              <a:p>
                <a:pPr algn="ctr">
                  <a:lnSpc>
                    <a:spcPct val="11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nvGrpSpPr>
            <p:cNvPr id="69673" name="Group 1844"/>
            <p:cNvGrpSpPr/>
            <p:nvPr/>
          </p:nvGrpSpPr>
          <p:grpSpPr bwMode="auto">
            <a:xfrm>
              <a:off x="549314" y="0"/>
              <a:ext cx="376858" cy="199677"/>
              <a:chOff x="0" y="0"/>
              <a:chExt cx="376857" cy="199676"/>
            </a:xfrm>
          </p:grpSpPr>
          <p:sp>
            <p:nvSpPr>
              <p:cNvPr id="69674" name="Shape 1842"/>
              <p:cNvSpPr>
                <a:spLocks noChangeArrowheads="1"/>
              </p:cNvSpPr>
              <p:nvPr/>
            </p:nvSpPr>
            <p:spPr bwMode="auto">
              <a:xfrm>
                <a:off x="-1" y="-1"/>
                <a:ext cx="376859" cy="199678"/>
              </a:xfrm>
              <a:custGeom>
                <a:avLst/>
                <a:gdLst>
                  <a:gd name="T0" fmla="*/ 21600 w 21600"/>
                  <a:gd name="T1" fmla="*/ 6496 h 21600"/>
                  <a:gd name="T2" fmla="*/ 19987 w 21600"/>
                  <a:gd name="T3" fmla="*/ 5300 h 21600"/>
                  <a:gd name="T4" fmla="*/ 19987 w 21600"/>
                  <a:gd name="T5" fmla="*/ 0 h 21600"/>
                  <a:gd name="T6" fmla="*/ 0 w 21600"/>
                  <a:gd name="T7" fmla="*/ 0 h 21600"/>
                  <a:gd name="T8" fmla="*/ 0 w 21600"/>
                  <a:gd name="T9" fmla="*/ 21600 h 21600"/>
                  <a:gd name="T10" fmla="*/ 19987 w 21600"/>
                  <a:gd name="T11" fmla="*/ 21600 h 21600"/>
                  <a:gd name="T12" fmla="*/ 19987 w 21600"/>
                  <a:gd name="T13" fmla="*/ 16300 h 21600"/>
                  <a:gd name="T14" fmla="*/ 21600 w 21600"/>
                  <a:gd name="T15" fmla="*/ 15103 h 21600"/>
                  <a:gd name="T16" fmla="*/ 21600 w 21600"/>
                  <a:gd name="T17" fmla="*/ 6496 h 21600"/>
                  <a:gd name="T18" fmla="*/ 18082 w 21600"/>
                  <a:gd name="T19" fmla="*/ 17993 h 21600"/>
                  <a:gd name="T20" fmla="*/ 1905 w 21600"/>
                  <a:gd name="T21" fmla="*/ 17993 h 21600"/>
                  <a:gd name="T22" fmla="*/ 1905 w 21600"/>
                  <a:gd name="T23" fmla="*/ 3605 h 21600"/>
                  <a:gd name="T24" fmla="*/ 18082 w 21600"/>
                  <a:gd name="T25" fmla="*/ 3605 h 21600"/>
                  <a:gd name="T26" fmla="*/ 18082 w 21600"/>
                  <a:gd name="T27" fmla="*/ 1799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21600" y="6496"/>
                    </a:moveTo>
                    <a:lnTo>
                      <a:pt x="19987" y="5300"/>
                    </a:lnTo>
                    <a:lnTo>
                      <a:pt x="19987" y="0"/>
                    </a:lnTo>
                    <a:lnTo>
                      <a:pt x="0" y="0"/>
                    </a:lnTo>
                    <a:lnTo>
                      <a:pt x="0" y="21600"/>
                    </a:lnTo>
                    <a:lnTo>
                      <a:pt x="19987" y="21600"/>
                    </a:lnTo>
                    <a:lnTo>
                      <a:pt x="19987" y="16300"/>
                    </a:lnTo>
                    <a:lnTo>
                      <a:pt x="21600" y="15103"/>
                    </a:lnTo>
                    <a:lnTo>
                      <a:pt x="21600" y="6496"/>
                    </a:lnTo>
                    <a:close/>
                    <a:moveTo>
                      <a:pt x="18082" y="17993"/>
                    </a:moveTo>
                    <a:lnTo>
                      <a:pt x="1905" y="17993"/>
                    </a:lnTo>
                    <a:lnTo>
                      <a:pt x="1905" y="3605"/>
                    </a:lnTo>
                    <a:lnTo>
                      <a:pt x="18082" y="3605"/>
                    </a:lnTo>
                    <a:lnTo>
                      <a:pt x="18082" y="17993"/>
                    </a:lnTo>
                    <a:close/>
                  </a:path>
                </a:pathLst>
              </a:cu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69675" name="Shape 1843"/>
              <p:cNvSpPr>
                <a:spLocks noChangeArrowheads="1"/>
              </p:cNvSpPr>
              <p:nvPr/>
            </p:nvSpPr>
            <p:spPr bwMode="auto">
              <a:xfrm>
                <a:off x="52432" y="57800"/>
                <a:ext cx="186135" cy="89330"/>
              </a:xfrm>
              <a:custGeom>
                <a:avLst/>
                <a:gdLst>
                  <a:gd name="T0" fmla="*/ 9991 w 21600"/>
                  <a:gd name="T1" fmla="*/ 0 h 21600"/>
                  <a:gd name="T2" fmla="*/ 0 w 21600"/>
                  <a:gd name="T3" fmla="*/ 0 h 21600"/>
                  <a:gd name="T4" fmla="*/ 0 w 21600"/>
                  <a:gd name="T5" fmla="*/ 21600 h 21600"/>
                  <a:gd name="T6" fmla="*/ 21600 w 21600"/>
                  <a:gd name="T7" fmla="*/ 21600 h 21600"/>
                  <a:gd name="T8" fmla="*/ 9991 w 21600"/>
                  <a:gd name="T9" fmla="*/ 0 h 21600"/>
                </a:gdLst>
                <a:ahLst/>
                <a:cxnLst>
                  <a:cxn ang="0">
                    <a:pos x="T0" y="T1"/>
                  </a:cxn>
                  <a:cxn ang="0">
                    <a:pos x="T2" y="T3"/>
                  </a:cxn>
                  <a:cxn ang="0">
                    <a:pos x="T4" y="T5"/>
                  </a:cxn>
                  <a:cxn ang="0">
                    <a:pos x="T6" y="T7"/>
                  </a:cxn>
                  <a:cxn ang="0">
                    <a:pos x="T8" y="T9"/>
                  </a:cxn>
                </a:cxnLst>
                <a:rect l="0" t="0" r="r" b="b"/>
                <a:pathLst>
                  <a:path w="21600" h="21600">
                    <a:moveTo>
                      <a:pt x="9991" y="0"/>
                    </a:moveTo>
                    <a:lnTo>
                      <a:pt x="0" y="0"/>
                    </a:lnTo>
                    <a:lnTo>
                      <a:pt x="0" y="21600"/>
                    </a:lnTo>
                    <a:lnTo>
                      <a:pt x="21600" y="21600"/>
                    </a:lnTo>
                    <a:lnTo>
                      <a:pt x="9991" y="0"/>
                    </a:lnTo>
                    <a:close/>
                  </a:path>
                </a:pathLst>
              </a:custGeom>
              <a:solidFill>
                <a:srgbClr val="F7AC1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grpSp>
      <p:sp>
        <p:nvSpPr>
          <p:cNvPr id="48" name="标题 25"/>
          <p:cNvSpPr txBox="1">
            <a:spLocks noChangeArrowheads="1"/>
          </p:cNvSpPr>
          <p:nvPr/>
        </p:nvSpPr>
        <p:spPr bwMode="auto">
          <a:xfrm>
            <a:off x="630238" y="428625"/>
            <a:ext cx="3176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工作效率</a:t>
            </a:r>
            <a:endParaRPr lang="zh-CN" altLang="en-US" sz="1800" b="1">
              <a:solidFill>
                <a:srgbClr val="5A6269"/>
              </a:solidFill>
              <a:latin typeface="造字工房悦黑（非商用）常规体" charset="0"/>
              <a:ea typeface="造字工房悦黑（非商用）常规体" charset="0"/>
            </a:endParaRPr>
          </a:p>
        </p:txBody>
      </p:sp>
      <p:sp>
        <p:nvSpPr>
          <p:cNvPr id="53" name="任意多边形 5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strVal val="#ppt_w"/>
                                          </p:val>
                                        </p:tav>
                                        <p:tav tm="100000">
                                          <p:val>
                                            <p:strVal val="#ppt_w"/>
                                          </p:val>
                                        </p:tav>
                                      </p:tavLst>
                                    </p:anim>
                                    <p:anim calcmode="lin" valueType="num">
                                      <p:cBhvr>
                                        <p:cTn id="13" dur="500" fill="hold"/>
                                        <p:tgtEl>
                                          <p:spTgt spid="48"/>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indefinite" fill="hold"/>
                                        <p:tgtEl>
                                          <p:spTgt spid="1809"/>
                                        </p:tgtEl>
                                        <p:attrNameLst>
                                          <p:attrName>style.visibility</p:attrName>
                                        </p:attrNameLst>
                                      </p:cBhvr>
                                      <p:to>
                                        <p:strVal val="visible"/>
                                      </p:to>
                                    </p:set>
                                    <p:anim calcmode="lin" valueType="num">
                                      <p:cBhvr>
                                        <p:cTn id="17" dur="500" fill="hold"/>
                                        <p:tgtEl>
                                          <p:spTgt spid="1809"/>
                                        </p:tgtEl>
                                        <p:attrNameLst>
                                          <p:attrName>ppt_w</p:attrName>
                                        </p:attrNameLst>
                                      </p:cBhvr>
                                      <p:tavLst>
                                        <p:tav tm="0">
                                          <p:val>
                                            <p:fltVal val="0"/>
                                          </p:val>
                                        </p:tav>
                                        <p:tav tm="100000">
                                          <p:val>
                                            <p:strVal val="#ppt_w"/>
                                          </p:val>
                                        </p:tav>
                                      </p:tavLst>
                                    </p:anim>
                                    <p:anim calcmode="lin" valueType="num">
                                      <p:cBhvr>
                                        <p:cTn id="18" dur="500" fill="hold"/>
                                        <p:tgtEl>
                                          <p:spTgt spid="180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indefinite" fill="hold"/>
                                        <p:tgtEl>
                                          <p:spTgt spid="1838"/>
                                        </p:tgtEl>
                                        <p:attrNameLst>
                                          <p:attrName>style.visibility</p:attrName>
                                        </p:attrNameLst>
                                      </p:cBhvr>
                                      <p:to>
                                        <p:strVal val="visible"/>
                                      </p:to>
                                    </p:set>
                                    <p:anim calcmode="lin" valueType="num">
                                      <p:cBhvr>
                                        <p:cTn id="22" dur="600" fill="hold"/>
                                        <p:tgtEl>
                                          <p:spTgt spid="1838"/>
                                        </p:tgtEl>
                                        <p:attrNameLst>
                                          <p:attrName>ppt_x</p:attrName>
                                        </p:attrNameLst>
                                      </p:cBhvr>
                                      <p:tavLst>
                                        <p:tav tm="0">
                                          <p:val>
                                            <p:strVal val="#ppt_x"/>
                                          </p:val>
                                        </p:tav>
                                        <p:tav tm="100000">
                                          <p:val>
                                            <p:strVal val="#ppt_x"/>
                                          </p:val>
                                        </p:tav>
                                      </p:tavLst>
                                    </p:anim>
                                    <p:anim calcmode="lin" valueType="num">
                                      <p:cBhvr>
                                        <p:cTn id="23" dur="600" fill="hold"/>
                                        <p:tgtEl>
                                          <p:spTgt spid="1838"/>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indefinite" fill="hold"/>
                                        <p:tgtEl>
                                          <p:spTgt spid="1833"/>
                                        </p:tgtEl>
                                        <p:attrNameLst>
                                          <p:attrName>style.visibility</p:attrName>
                                        </p:attrNameLst>
                                      </p:cBhvr>
                                      <p:to>
                                        <p:strVal val="visible"/>
                                      </p:to>
                                    </p:set>
                                    <p:anim calcmode="lin" valueType="num">
                                      <p:cBhvr>
                                        <p:cTn id="27" dur="600" fill="hold"/>
                                        <p:tgtEl>
                                          <p:spTgt spid="1833"/>
                                        </p:tgtEl>
                                        <p:attrNameLst>
                                          <p:attrName>ppt_x</p:attrName>
                                        </p:attrNameLst>
                                      </p:cBhvr>
                                      <p:tavLst>
                                        <p:tav tm="0">
                                          <p:val>
                                            <p:strVal val="#ppt_x"/>
                                          </p:val>
                                        </p:tav>
                                        <p:tav tm="100000">
                                          <p:val>
                                            <p:strVal val="#ppt_x"/>
                                          </p:val>
                                        </p:tav>
                                      </p:tavLst>
                                    </p:anim>
                                    <p:anim calcmode="lin" valueType="num">
                                      <p:cBhvr>
                                        <p:cTn id="28" dur="600" fill="hold"/>
                                        <p:tgtEl>
                                          <p:spTgt spid="1833"/>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fill="hold" grpId="0" nodeType="afterEffect">
                                  <p:stCondLst>
                                    <p:cond delay="0"/>
                                  </p:stCondLst>
                                  <p:childTnLst>
                                    <p:set>
                                      <p:cBhvr>
                                        <p:cTn id="31" dur="indefinite" fill="hold"/>
                                        <p:tgtEl>
                                          <p:spTgt spid="1845"/>
                                        </p:tgtEl>
                                        <p:attrNameLst>
                                          <p:attrName>style.visibility</p:attrName>
                                        </p:attrNameLst>
                                      </p:cBhvr>
                                      <p:to>
                                        <p:strVal val="visible"/>
                                      </p:to>
                                    </p:set>
                                    <p:anim calcmode="lin" valueType="num">
                                      <p:cBhvr>
                                        <p:cTn id="32" dur="600" fill="hold"/>
                                        <p:tgtEl>
                                          <p:spTgt spid="1845"/>
                                        </p:tgtEl>
                                        <p:attrNameLst>
                                          <p:attrName>ppt_x</p:attrName>
                                        </p:attrNameLst>
                                      </p:cBhvr>
                                      <p:tavLst>
                                        <p:tav tm="0">
                                          <p:val>
                                            <p:strVal val="#ppt_x"/>
                                          </p:val>
                                        </p:tav>
                                        <p:tav tm="100000">
                                          <p:val>
                                            <p:strVal val="#ppt_x"/>
                                          </p:val>
                                        </p:tav>
                                      </p:tavLst>
                                    </p:anim>
                                    <p:anim calcmode="lin" valueType="num">
                                      <p:cBhvr>
                                        <p:cTn id="33" dur="600" fill="hold"/>
                                        <p:tgtEl>
                                          <p:spTgt spid="1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9" grpId="0"/>
      <p:bldP spid="1833" grpId="0"/>
      <p:bldP spid="1838" grpId="0"/>
      <p:bldP spid="1845" grpId="0"/>
      <p:bldP spid="48" grpId="0"/>
      <p:bldP spid="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noChangeArrowheads="1"/>
          </p:cNvSpPr>
          <p:nvPr>
            <p:ph type="title" idx="4294967295"/>
          </p:nvPr>
        </p:nvSpPr>
        <p:spPr bwMode="auto">
          <a:xfrm>
            <a:off x="581025" y="401638"/>
            <a:ext cx="3176588" cy="369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800" b="1">
                <a:solidFill>
                  <a:srgbClr val="5A6269"/>
                </a:solidFill>
                <a:latin typeface="造字工房悦黑（非商用）常规体" charset="0"/>
                <a:ea typeface="造字工房悦黑（非商用）常规体" charset="0"/>
              </a:rPr>
              <a:t>成绩与经验</a:t>
            </a:r>
            <a:endParaRPr lang="zh-CN" altLang="en-US" sz="1800" b="1">
              <a:solidFill>
                <a:srgbClr val="5A6269"/>
              </a:solidFill>
              <a:latin typeface="造字工房悦黑（非商用）常规体" charset="0"/>
              <a:ea typeface="造字工房悦黑（非商用）常规体" charset="0"/>
            </a:endParaRPr>
          </a:p>
        </p:txBody>
      </p:sp>
      <p:sp>
        <p:nvSpPr>
          <p:cNvPr id="31" name="Rectangle 10"/>
          <p:cNvSpPr>
            <a:spLocks noChangeArrowheads="1"/>
          </p:cNvSpPr>
          <p:nvPr/>
        </p:nvSpPr>
        <p:spPr bwMode="auto">
          <a:xfrm>
            <a:off x="1009650" y="3352800"/>
            <a:ext cx="1395413"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字之内。</a:t>
            </a:r>
            <a:endParaRPr lang="en-US" altLang="en-US" sz="900">
              <a:solidFill>
                <a:srgbClr val="5A6269"/>
              </a:solidFill>
              <a:latin typeface="造字工房悦黑（非商用）常规体" charset="0"/>
              <a:ea typeface="造字工房悦黑（非商用）常规体" charset="0"/>
            </a:endParaRPr>
          </a:p>
        </p:txBody>
      </p:sp>
      <p:sp>
        <p:nvSpPr>
          <p:cNvPr id="32" name="Flowchart: Off-page Connector 1"/>
          <p:cNvSpPr>
            <a:spLocks noChangeArrowheads="1"/>
          </p:cNvSpPr>
          <p:nvPr/>
        </p:nvSpPr>
        <p:spPr bwMode="auto">
          <a:xfrm>
            <a:off x="1027113" y="1463675"/>
            <a:ext cx="1395412" cy="1395413"/>
          </a:xfrm>
          <a:prstGeom prst="flowChartOffpageConnector">
            <a:avLst/>
          </a:prstGeom>
          <a:blipFill dpi="0" rotWithShape="0">
            <a:blip r:embed="rId1"/>
            <a:srcRect/>
            <a:stretch>
              <a:fillRect/>
            </a:stretch>
          </a:blipFill>
          <a:ln w="38100">
            <a:solidFill>
              <a:srgbClr val="82AAD2"/>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262626"/>
              </a:solidFill>
              <a:latin typeface="造字工房悦黑（非商用）常规体" charset="0"/>
              <a:ea typeface="造字工房悦黑（非商用）常规体" charset="0"/>
              <a:sym typeface="Gill Sans" charset="0"/>
            </a:endParaRPr>
          </a:p>
        </p:txBody>
      </p:sp>
      <p:sp>
        <p:nvSpPr>
          <p:cNvPr id="33" name="Flowchart: Off-page Connector 37"/>
          <p:cNvSpPr>
            <a:spLocks noChangeArrowheads="1"/>
          </p:cNvSpPr>
          <p:nvPr/>
        </p:nvSpPr>
        <p:spPr bwMode="auto">
          <a:xfrm>
            <a:off x="2982913" y="1463675"/>
            <a:ext cx="1395412" cy="1395413"/>
          </a:xfrm>
          <a:prstGeom prst="flowChartOffpageConnector">
            <a:avLst/>
          </a:prstGeom>
          <a:blipFill dpi="0" rotWithShape="0">
            <a:blip r:embed="rId2"/>
            <a:srcRect/>
            <a:stretch>
              <a:fillRect/>
            </a:stretch>
          </a:blipFill>
          <a:ln w="38100">
            <a:solidFill>
              <a:srgbClr val="82AAD2"/>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262626"/>
              </a:solidFill>
              <a:latin typeface="造字工房悦黑（非商用）常规体" charset="0"/>
              <a:ea typeface="造字工房悦黑（非商用）常规体" charset="0"/>
              <a:sym typeface="Gill Sans" charset="0"/>
            </a:endParaRPr>
          </a:p>
        </p:txBody>
      </p:sp>
      <p:sp>
        <p:nvSpPr>
          <p:cNvPr id="34" name="Flowchart: Off-page Connector 38"/>
          <p:cNvSpPr>
            <a:spLocks noChangeArrowheads="1"/>
          </p:cNvSpPr>
          <p:nvPr/>
        </p:nvSpPr>
        <p:spPr bwMode="auto">
          <a:xfrm>
            <a:off x="4887913" y="1463675"/>
            <a:ext cx="1395412" cy="1395413"/>
          </a:xfrm>
          <a:prstGeom prst="flowChartOffpageConnector">
            <a:avLst/>
          </a:prstGeom>
          <a:blipFill dpi="0" rotWithShape="0">
            <a:blip r:embed="rId3"/>
            <a:srcRect/>
            <a:stretch>
              <a:fillRect/>
            </a:stretch>
          </a:blipFill>
          <a:ln w="38100">
            <a:solidFill>
              <a:srgbClr val="82AAD2"/>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262626"/>
              </a:solidFill>
              <a:latin typeface="造字工房悦黑（非商用）常规体" charset="0"/>
              <a:ea typeface="造字工房悦黑（非商用）常规体" charset="0"/>
              <a:sym typeface="Gill Sans" charset="0"/>
            </a:endParaRPr>
          </a:p>
        </p:txBody>
      </p:sp>
      <p:sp>
        <p:nvSpPr>
          <p:cNvPr id="35" name="Flowchart: Off-page Connector 39"/>
          <p:cNvSpPr>
            <a:spLocks noChangeArrowheads="1"/>
          </p:cNvSpPr>
          <p:nvPr/>
        </p:nvSpPr>
        <p:spPr bwMode="auto">
          <a:xfrm>
            <a:off x="6767513" y="1463675"/>
            <a:ext cx="1395412" cy="1395413"/>
          </a:xfrm>
          <a:prstGeom prst="flowChartOffpageConnector">
            <a:avLst/>
          </a:prstGeom>
          <a:blipFill dpi="0" rotWithShape="0">
            <a:blip r:embed="rId4"/>
            <a:srcRect/>
            <a:stretch>
              <a:fillRect/>
            </a:stretch>
          </a:blipFill>
          <a:ln w="38100">
            <a:solidFill>
              <a:srgbClr val="82AAD2"/>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262626"/>
              </a:solidFill>
              <a:latin typeface="造字工房悦黑（非商用）常规体" charset="0"/>
              <a:ea typeface="造字工房悦黑（非商用）常规体" charset="0"/>
              <a:sym typeface="Gill Sans" charset="0"/>
            </a:endParaRPr>
          </a:p>
        </p:txBody>
      </p:sp>
      <p:grpSp>
        <p:nvGrpSpPr>
          <p:cNvPr id="36" name="Group 11"/>
          <p:cNvGrpSpPr/>
          <p:nvPr/>
        </p:nvGrpSpPr>
        <p:grpSpPr bwMode="auto">
          <a:xfrm>
            <a:off x="1484313" y="2840038"/>
            <a:ext cx="442912" cy="398462"/>
            <a:chOff x="0" y="65"/>
            <a:chExt cx="744" cy="670"/>
          </a:xfrm>
        </p:grpSpPr>
        <p:sp>
          <p:nvSpPr>
            <p:cNvPr id="37" name="Oval 12"/>
            <p:cNvSpPr/>
            <p:nvPr/>
          </p:nvSpPr>
          <p:spPr bwMode="auto">
            <a:xfrm>
              <a:off x="64" y="65"/>
              <a:ext cx="616" cy="622"/>
            </a:xfrm>
            <a:prstGeom prst="ellipse">
              <a:avLst/>
            </a:prstGeom>
            <a:solidFill>
              <a:srgbClr val="FA8C8C"/>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71689" name="Rectangle 13"/>
            <p:cNvSpPr>
              <a:spLocks noChangeArrowheads="1"/>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chemeClr val="bg1"/>
                  </a:solidFill>
                  <a:latin typeface="造字工房悦黑（非商用）常规体" charset="0"/>
                  <a:ea typeface="造字工房悦黑（非商用）常规体" charset="0"/>
                  <a:sym typeface="Lato Light" charset="0"/>
                </a:rPr>
                <a:t>   1</a:t>
              </a:r>
              <a:endParaRPr lang="en-US" altLang="en-US">
                <a:solidFill>
                  <a:schemeClr val="bg1"/>
                </a:solidFill>
                <a:latin typeface="造字工房悦黑（非商用）常规体" charset="0"/>
                <a:ea typeface="造字工房悦黑（非商用）常规体" charset="0"/>
                <a:sym typeface="Lato Light" charset="0"/>
              </a:endParaRPr>
            </a:p>
          </p:txBody>
        </p:sp>
      </p:grpSp>
      <p:sp>
        <p:nvSpPr>
          <p:cNvPr id="40" name="Rectangle 10"/>
          <p:cNvSpPr>
            <a:spLocks noChangeArrowheads="1"/>
          </p:cNvSpPr>
          <p:nvPr/>
        </p:nvSpPr>
        <p:spPr bwMode="auto">
          <a:xfrm>
            <a:off x="3001963" y="3352800"/>
            <a:ext cx="1395412"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字之内。</a:t>
            </a:r>
            <a:endParaRPr lang="en-US" altLang="en-US" sz="900">
              <a:solidFill>
                <a:srgbClr val="5A6269"/>
              </a:solidFill>
              <a:latin typeface="造字工房悦黑（非商用）常规体" charset="0"/>
              <a:ea typeface="造字工房悦黑（非商用）常规体" charset="0"/>
            </a:endParaRPr>
          </a:p>
        </p:txBody>
      </p:sp>
      <p:grpSp>
        <p:nvGrpSpPr>
          <p:cNvPr id="41" name="Group 11"/>
          <p:cNvGrpSpPr/>
          <p:nvPr/>
        </p:nvGrpSpPr>
        <p:grpSpPr bwMode="auto">
          <a:xfrm>
            <a:off x="3475038" y="2840038"/>
            <a:ext cx="442912" cy="398462"/>
            <a:chOff x="0" y="65"/>
            <a:chExt cx="744" cy="670"/>
          </a:xfrm>
        </p:grpSpPr>
        <p:sp>
          <p:nvSpPr>
            <p:cNvPr id="42" name="Oval 12"/>
            <p:cNvSpPr/>
            <p:nvPr/>
          </p:nvSpPr>
          <p:spPr bwMode="auto">
            <a:xfrm>
              <a:off x="64" y="65"/>
              <a:ext cx="616" cy="622"/>
            </a:xfrm>
            <a:prstGeom prst="ellipse">
              <a:avLst/>
            </a:prstGeom>
            <a:solidFill>
              <a:srgbClr val="FAA078"/>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71693" name="Rectangle 13"/>
            <p:cNvSpPr>
              <a:spLocks noChangeArrowheads="1"/>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chemeClr val="bg1"/>
                  </a:solidFill>
                  <a:latin typeface="造字工房悦黑（非商用）常规体" charset="0"/>
                  <a:ea typeface="造字工房悦黑（非商用）常规体" charset="0"/>
                  <a:sym typeface="Lato Light" charset="0"/>
                </a:rPr>
                <a:t>   2</a:t>
              </a:r>
              <a:endParaRPr lang="en-US" altLang="en-US">
                <a:solidFill>
                  <a:schemeClr val="bg1"/>
                </a:solidFill>
                <a:latin typeface="造字工房悦黑（非商用）常规体" charset="0"/>
                <a:ea typeface="造字工房悦黑（非商用）常规体" charset="0"/>
                <a:sym typeface="Lato Light" charset="0"/>
              </a:endParaRPr>
            </a:p>
          </p:txBody>
        </p:sp>
      </p:grpSp>
      <p:sp>
        <p:nvSpPr>
          <p:cNvPr id="44" name="Rectangle 10"/>
          <p:cNvSpPr>
            <a:spLocks noChangeArrowheads="1"/>
          </p:cNvSpPr>
          <p:nvPr/>
        </p:nvSpPr>
        <p:spPr bwMode="auto">
          <a:xfrm>
            <a:off x="4906963" y="3352800"/>
            <a:ext cx="1395412"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字之内。</a:t>
            </a:r>
            <a:endParaRPr lang="en-US" altLang="en-US" sz="900">
              <a:solidFill>
                <a:srgbClr val="5A6269"/>
              </a:solidFill>
              <a:latin typeface="造字工房悦黑（非商用）常规体" charset="0"/>
              <a:ea typeface="造字工房悦黑（非商用）常规体" charset="0"/>
            </a:endParaRPr>
          </a:p>
        </p:txBody>
      </p:sp>
      <p:grpSp>
        <p:nvGrpSpPr>
          <p:cNvPr id="45" name="Group 11"/>
          <p:cNvGrpSpPr/>
          <p:nvPr/>
        </p:nvGrpSpPr>
        <p:grpSpPr bwMode="auto">
          <a:xfrm>
            <a:off x="5380038" y="2840038"/>
            <a:ext cx="444500" cy="398462"/>
            <a:chOff x="0" y="65"/>
            <a:chExt cx="744" cy="670"/>
          </a:xfrm>
        </p:grpSpPr>
        <p:sp>
          <p:nvSpPr>
            <p:cNvPr id="52" name="Oval 12"/>
            <p:cNvSpPr/>
            <p:nvPr/>
          </p:nvSpPr>
          <p:spPr bwMode="auto">
            <a:xfrm>
              <a:off x="64" y="65"/>
              <a:ext cx="616" cy="622"/>
            </a:xfrm>
            <a:prstGeom prst="ellipse">
              <a:avLst/>
            </a:prstGeom>
            <a:solidFill>
              <a:srgbClr val="FAB46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71697" name="Rectangle 13"/>
            <p:cNvSpPr>
              <a:spLocks noChangeArrowheads="1"/>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chemeClr val="bg1"/>
                  </a:solidFill>
                  <a:latin typeface="造字工房悦黑（非商用）常规体" charset="0"/>
                  <a:ea typeface="造字工房悦黑（非商用）常规体" charset="0"/>
                  <a:sym typeface="Lato Light" charset="0"/>
                </a:rPr>
                <a:t>   3</a:t>
              </a:r>
              <a:endParaRPr lang="en-US" altLang="en-US">
                <a:solidFill>
                  <a:schemeClr val="bg1"/>
                </a:solidFill>
                <a:latin typeface="造字工房悦黑（非商用）常规体" charset="0"/>
                <a:ea typeface="造字工房悦黑（非商用）常规体" charset="0"/>
                <a:sym typeface="Lato Light" charset="0"/>
              </a:endParaRPr>
            </a:p>
          </p:txBody>
        </p:sp>
      </p:grpSp>
      <p:sp>
        <p:nvSpPr>
          <p:cNvPr id="54" name="Rectangle 10"/>
          <p:cNvSpPr>
            <a:spLocks noChangeArrowheads="1"/>
          </p:cNvSpPr>
          <p:nvPr/>
        </p:nvSpPr>
        <p:spPr bwMode="auto">
          <a:xfrm>
            <a:off x="6723063" y="3352800"/>
            <a:ext cx="1395412"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字之内。</a:t>
            </a:r>
            <a:endParaRPr lang="en-US" altLang="en-US" sz="900">
              <a:solidFill>
                <a:srgbClr val="5A6269"/>
              </a:solidFill>
              <a:latin typeface="造字工房悦黑（非商用）常规体" charset="0"/>
              <a:ea typeface="造字工房悦黑（非商用）常规体" charset="0"/>
            </a:endParaRPr>
          </a:p>
        </p:txBody>
      </p:sp>
      <p:grpSp>
        <p:nvGrpSpPr>
          <p:cNvPr id="55" name="Group 11"/>
          <p:cNvGrpSpPr/>
          <p:nvPr/>
        </p:nvGrpSpPr>
        <p:grpSpPr bwMode="auto">
          <a:xfrm>
            <a:off x="7273925" y="2840038"/>
            <a:ext cx="442913" cy="398462"/>
            <a:chOff x="0" y="65"/>
            <a:chExt cx="744" cy="670"/>
          </a:xfrm>
        </p:grpSpPr>
        <p:sp>
          <p:nvSpPr>
            <p:cNvPr id="56" name="Oval 12"/>
            <p:cNvSpPr/>
            <p:nvPr/>
          </p:nvSpPr>
          <p:spPr bwMode="auto">
            <a:xfrm>
              <a:off x="64" y="65"/>
              <a:ext cx="616" cy="622"/>
            </a:xfrm>
            <a:prstGeom prst="ellipse">
              <a:avLst/>
            </a:prstGeom>
            <a:solidFill>
              <a:srgbClr val="64C8B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71701" name="Rectangle 13"/>
            <p:cNvSpPr>
              <a:spLocks noChangeArrowheads="1"/>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chemeClr val="bg1"/>
                  </a:solidFill>
                  <a:latin typeface="造字工房悦黑（非商用）常规体" charset="0"/>
                  <a:ea typeface="造字工房悦黑（非商用）常规体" charset="0"/>
                  <a:sym typeface="Lato Light" charset="0"/>
                </a:rPr>
                <a:t>   4</a:t>
              </a:r>
              <a:endParaRPr lang="en-US" altLang="en-US">
                <a:solidFill>
                  <a:schemeClr val="bg1"/>
                </a:solidFill>
                <a:latin typeface="造字工房悦黑（非商用）常规体" charset="0"/>
                <a:ea typeface="造字工房悦黑（非商用）常规体" charset="0"/>
                <a:sym typeface="Lato Light" charset="0"/>
              </a:endParaRPr>
            </a:p>
          </p:txBody>
        </p:sp>
      </p:grpSp>
      <p:sp>
        <p:nvSpPr>
          <p:cNvPr id="30" name="任意多边形 29"/>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strVal val="#ppt_w"/>
                                          </p:val>
                                        </p:tav>
                                        <p:tav tm="100000">
                                          <p:val>
                                            <p:strVal val="#ppt_w"/>
                                          </p:val>
                                        </p:tav>
                                      </p:tavLst>
                                    </p:anim>
                                    <p:anim calcmode="lin" valueType="num">
                                      <p:cBhvr>
                                        <p:cTn id="13" dur="500" fill="hold"/>
                                        <p:tgtEl>
                                          <p:spTgt spid="26"/>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350"/>
                                        <p:tgtEl>
                                          <p:spTgt spid="32"/>
                                        </p:tgtEl>
                                      </p:cBhvr>
                                    </p:animEffect>
                                    <p:anim calcmode="lin" valueType="num">
                                      <p:cBhvr>
                                        <p:cTn id="19" dur="350" fill="hold"/>
                                        <p:tgtEl>
                                          <p:spTgt spid="32"/>
                                        </p:tgtEl>
                                        <p:attrNameLst>
                                          <p:attrName>ppt_x</p:attrName>
                                        </p:attrNameLst>
                                      </p:cBhvr>
                                      <p:tavLst>
                                        <p:tav tm="0">
                                          <p:val>
                                            <p:strVal val="#ppt_x"/>
                                          </p:val>
                                        </p:tav>
                                        <p:tav tm="100000">
                                          <p:val>
                                            <p:strVal val="#ppt_x"/>
                                          </p:val>
                                        </p:tav>
                                      </p:tavLst>
                                    </p:anim>
                                    <p:anim calcmode="lin" valueType="num">
                                      <p:cBhvr>
                                        <p:cTn id="20" dur="350" fill="hold"/>
                                        <p:tgtEl>
                                          <p:spTgt spid="32"/>
                                        </p:tgtEl>
                                        <p:attrNameLst>
                                          <p:attrName>ppt_y</p:attrName>
                                        </p:attrNameLst>
                                      </p:cBhvr>
                                      <p:tavLst>
                                        <p:tav tm="0">
                                          <p:val>
                                            <p:strVal val="#ppt_y+.1"/>
                                          </p:val>
                                        </p:tav>
                                        <p:tav tm="100000">
                                          <p:val>
                                            <p:strVal val="#ppt_y"/>
                                          </p:val>
                                        </p:tav>
                                      </p:tavLst>
                                    </p:anim>
                                  </p:childTnLst>
                                </p:cTn>
                              </p:par>
                              <p:par>
                                <p:cTn id="21" presetID="2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350"/>
                                        <p:tgtEl>
                                          <p:spTgt spid="33"/>
                                        </p:tgtEl>
                                      </p:cBhvr>
                                    </p:animEffect>
                                    <p:anim calcmode="lin" valueType="num">
                                      <p:cBhvr>
                                        <p:cTn id="34" dur="350" fill="hold"/>
                                        <p:tgtEl>
                                          <p:spTgt spid="33"/>
                                        </p:tgtEl>
                                        <p:attrNameLst>
                                          <p:attrName>ppt_x</p:attrName>
                                        </p:attrNameLst>
                                      </p:cBhvr>
                                      <p:tavLst>
                                        <p:tav tm="0">
                                          <p:val>
                                            <p:strVal val="#ppt_x"/>
                                          </p:val>
                                        </p:tav>
                                        <p:tav tm="100000">
                                          <p:val>
                                            <p:strVal val="#ppt_x"/>
                                          </p:val>
                                        </p:tav>
                                      </p:tavLst>
                                    </p:anim>
                                    <p:anim calcmode="lin" valueType="num">
                                      <p:cBhvr>
                                        <p:cTn id="35" dur="350" fill="hold"/>
                                        <p:tgtEl>
                                          <p:spTgt spid="33"/>
                                        </p:tgtEl>
                                        <p:attrNameLst>
                                          <p:attrName>ppt_y</p:attrName>
                                        </p:attrNameLst>
                                      </p:cBhvr>
                                      <p:tavLst>
                                        <p:tav tm="0">
                                          <p:val>
                                            <p:strVal val="#ppt_y+.1"/>
                                          </p:val>
                                        </p:tav>
                                        <p:tav tm="100000">
                                          <p:val>
                                            <p:strVal val="#ppt_y"/>
                                          </p:val>
                                        </p:tav>
                                      </p:tavLst>
                                    </p:anim>
                                  </p:childTnLst>
                                </p:cTn>
                              </p:par>
                              <p:par>
                                <p:cTn id="36" presetID="23" presetClass="entr" presetSubtype="16"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350"/>
                                        <p:tgtEl>
                                          <p:spTgt spid="34"/>
                                        </p:tgtEl>
                                      </p:cBhvr>
                                    </p:animEffect>
                                    <p:anim calcmode="lin" valueType="num">
                                      <p:cBhvr>
                                        <p:cTn id="49" dur="350" fill="hold"/>
                                        <p:tgtEl>
                                          <p:spTgt spid="34"/>
                                        </p:tgtEl>
                                        <p:attrNameLst>
                                          <p:attrName>ppt_x</p:attrName>
                                        </p:attrNameLst>
                                      </p:cBhvr>
                                      <p:tavLst>
                                        <p:tav tm="0">
                                          <p:val>
                                            <p:strVal val="#ppt_x"/>
                                          </p:val>
                                        </p:tav>
                                        <p:tav tm="100000">
                                          <p:val>
                                            <p:strVal val="#ppt_x"/>
                                          </p:val>
                                        </p:tav>
                                      </p:tavLst>
                                    </p:anim>
                                    <p:anim calcmode="lin" valueType="num">
                                      <p:cBhvr>
                                        <p:cTn id="50" dur="350" fill="hold"/>
                                        <p:tgtEl>
                                          <p:spTgt spid="34"/>
                                        </p:tgtEl>
                                        <p:attrNameLst>
                                          <p:attrName>ppt_y</p:attrName>
                                        </p:attrNameLst>
                                      </p:cBhvr>
                                      <p:tavLst>
                                        <p:tav tm="0">
                                          <p:val>
                                            <p:strVal val="#ppt_y+.1"/>
                                          </p:val>
                                        </p:tav>
                                        <p:tav tm="100000">
                                          <p:val>
                                            <p:strVal val="#ppt_y"/>
                                          </p:val>
                                        </p:tav>
                                      </p:tavLst>
                                    </p:anim>
                                  </p:childTnLst>
                                </p:cTn>
                              </p:par>
                              <p:par>
                                <p:cTn id="51" presetID="23" presetClass="entr" presetSubtype="16"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fltVal val="0"/>
                                          </p:val>
                                        </p:tav>
                                        <p:tav tm="100000">
                                          <p:val>
                                            <p:strVal val="#ppt_w"/>
                                          </p:val>
                                        </p:tav>
                                      </p:tavLst>
                                    </p:anim>
                                    <p:anim calcmode="lin" valueType="num">
                                      <p:cBhvr>
                                        <p:cTn id="54" dur="500" fill="hold"/>
                                        <p:tgtEl>
                                          <p:spTgt spid="45"/>
                                        </p:tgtEl>
                                        <p:attrNameLst>
                                          <p:attrName>ppt_h</p:attrName>
                                        </p:attrNameLst>
                                      </p:cBhvr>
                                      <p:tavLst>
                                        <p:tav tm="0">
                                          <p:val>
                                            <p:fltVal val="0"/>
                                          </p:val>
                                        </p:tav>
                                        <p:tav tm="100000">
                                          <p:val>
                                            <p:strVal val="#ppt_h"/>
                                          </p:val>
                                        </p:tav>
                                      </p:tavLst>
                                    </p:anim>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350"/>
                                        <p:tgtEl>
                                          <p:spTgt spid="35"/>
                                        </p:tgtEl>
                                      </p:cBhvr>
                                    </p:animEffect>
                                    <p:anim calcmode="lin" valueType="num">
                                      <p:cBhvr>
                                        <p:cTn id="64" dur="350" fill="hold"/>
                                        <p:tgtEl>
                                          <p:spTgt spid="35"/>
                                        </p:tgtEl>
                                        <p:attrNameLst>
                                          <p:attrName>ppt_x</p:attrName>
                                        </p:attrNameLst>
                                      </p:cBhvr>
                                      <p:tavLst>
                                        <p:tav tm="0">
                                          <p:val>
                                            <p:strVal val="#ppt_x"/>
                                          </p:val>
                                        </p:tav>
                                        <p:tav tm="100000">
                                          <p:val>
                                            <p:strVal val="#ppt_x"/>
                                          </p:val>
                                        </p:tav>
                                      </p:tavLst>
                                    </p:anim>
                                    <p:anim calcmode="lin" valueType="num">
                                      <p:cBhvr>
                                        <p:cTn id="65" dur="350" fill="hold"/>
                                        <p:tgtEl>
                                          <p:spTgt spid="35"/>
                                        </p:tgtEl>
                                        <p:attrNameLst>
                                          <p:attrName>ppt_y</p:attrName>
                                        </p:attrNameLst>
                                      </p:cBhvr>
                                      <p:tavLst>
                                        <p:tav tm="0">
                                          <p:val>
                                            <p:strVal val="#ppt_y+.1"/>
                                          </p:val>
                                        </p:tav>
                                        <p:tav tm="100000">
                                          <p:val>
                                            <p:strVal val="#ppt_y"/>
                                          </p:val>
                                        </p:tav>
                                      </p:tavLst>
                                    </p:anim>
                                  </p:childTnLst>
                                </p:cTn>
                              </p:par>
                              <p:par>
                                <p:cTn id="66" presetID="23" presetClass="entr" presetSubtype="16" fill="hold" nodeType="withEffect">
                                  <p:stCondLst>
                                    <p:cond delay="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wipe(left)">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2" grpId="0" animBg="1"/>
      <p:bldP spid="33" grpId="0" animBg="1"/>
      <p:bldP spid="34" grpId="0" animBg="1"/>
      <p:bldP spid="35" grpId="0" animBg="1"/>
      <p:bldP spid="40" grpId="0"/>
      <p:bldP spid="44" grpId="0"/>
      <p:bldP spid="54" grpId="0"/>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14"/>
          <p:cNvSpPr>
            <a:spLocks noChangeArrowheads="1"/>
          </p:cNvSpPr>
          <p:nvPr/>
        </p:nvSpPr>
        <p:spPr bwMode="auto">
          <a:xfrm rot="-8100000">
            <a:off x="2702719" y="1740694"/>
            <a:ext cx="920750" cy="151288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82AAD2"/>
          </a:solidFill>
          <a:ln>
            <a:noFill/>
          </a:ln>
          <a:effectLst>
            <a:outerShdw blurRad="63500" algn="tl" rotWithShape="0">
              <a:schemeClr val="bg1">
                <a:alpha val="74998"/>
              </a:schemeClr>
            </a:outerShdw>
          </a:effectLst>
          <a:extLst>
            <a:ext uri="{91240B29-F687-4F45-9708-019B960494DF}">
              <a14:hiddenLine xmlns:a14="http://schemas.microsoft.com/office/drawing/2010/main" w="0">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sp>
        <p:nvSpPr>
          <p:cNvPr id="6" name="Freeform 6"/>
          <p:cNvSpPr>
            <a:spLocks noChangeArrowheads="1"/>
          </p:cNvSpPr>
          <p:nvPr/>
        </p:nvSpPr>
        <p:spPr bwMode="auto">
          <a:xfrm>
            <a:off x="-26988" y="1565275"/>
            <a:ext cx="9278938" cy="2463800"/>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82AAD2"/>
          </a:solidFill>
          <a:ln>
            <a:noFill/>
          </a:ln>
          <a:effectLst>
            <a:outerShdw blurRad="63500" algn="tl" rotWithShape="0">
              <a:schemeClr val="bg1">
                <a:alpha val="74998"/>
              </a:schemeClr>
            </a:outerShdw>
          </a:effectLst>
          <a:extLst>
            <a:ext uri="{91240B29-F687-4F45-9708-019B960494DF}">
              <a14:hiddenLine xmlns:a14="http://schemas.microsoft.com/office/drawing/2010/main" w="0">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sp>
        <p:nvSpPr>
          <p:cNvPr id="13" name="Freeform 13"/>
          <p:cNvSpPr>
            <a:spLocks noChangeArrowheads="1"/>
          </p:cNvSpPr>
          <p:nvPr/>
        </p:nvSpPr>
        <p:spPr bwMode="auto">
          <a:xfrm>
            <a:off x="5480050" y="2643188"/>
            <a:ext cx="1344613" cy="346075"/>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82AAD2"/>
          </a:solidFill>
          <a:ln>
            <a:noFill/>
          </a:ln>
          <a:effectLst>
            <a:outerShdw blurRad="63500" algn="tl" rotWithShape="0">
              <a:schemeClr val="bg1">
                <a:alpha val="74998"/>
              </a:schemeClr>
            </a:outerShdw>
          </a:effectLst>
          <a:extLst>
            <a:ext uri="{91240B29-F687-4F45-9708-019B960494DF}">
              <a14:hiddenLine xmlns:a14="http://schemas.microsoft.com/office/drawing/2010/main" w="0">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nvGrpSpPr>
          <p:cNvPr id="20" name="Group 19"/>
          <p:cNvGrpSpPr/>
          <p:nvPr/>
        </p:nvGrpSpPr>
        <p:grpSpPr bwMode="auto">
          <a:xfrm>
            <a:off x="552450" y="2468563"/>
            <a:ext cx="1498600" cy="928687"/>
            <a:chOff x="552376" y="2667382"/>
            <a:chExt cx="1499240" cy="928337"/>
          </a:xfrm>
        </p:grpSpPr>
        <p:sp>
          <p:nvSpPr>
            <p:cNvPr id="73733" name="Rectangle 26"/>
            <p:cNvSpPr>
              <a:spLocks noChangeArrowheads="1"/>
            </p:cNvSpPr>
            <p:nvPr/>
          </p:nvSpPr>
          <p:spPr bwMode="auto">
            <a:xfrm>
              <a:off x="552376" y="285030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73734" name="Rectangle 27"/>
            <p:cNvSpPr>
              <a:spLocks noChangeArrowheads="1"/>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重点项目一</a:t>
              </a:r>
              <a:endParaRPr lang="en-US" altLang="en-US" sz="1200">
                <a:solidFill>
                  <a:srgbClr val="5A6269"/>
                </a:solidFill>
                <a:latin typeface="造字工房悦黑（非商用）常规体" charset="0"/>
                <a:ea typeface="造字工房悦黑（非商用）常规体" charset="0"/>
                <a:sym typeface="Bebas Neue" charset="0"/>
              </a:endParaRPr>
            </a:p>
          </p:txBody>
        </p:sp>
      </p:grpSp>
      <p:sp>
        <p:nvSpPr>
          <p:cNvPr id="87" name="Freeform 13"/>
          <p:cNvSpPr>
            <a:spLocks noChangeArrowheads="1"/>
          </p:cNvSpPr>
          <p:nvPr/>
        </p:nvSpPr>
        <p:spPr bwMode="auto">
          <a:xfrm rot="5910658">
            <a:off x="6061075" y="1565276"/>
            <a:ext cx="1030287" cy="347662"/>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82AAD2"/>
          </a:solidFill>
          <a:ln>
            <a:noFill/>
          </a:ln>
          <a:effectLst>
            <a:outerShdw blurRad="63500" algn="tl" rotWithShape="0">
              <a:schemeClr val="bg1">
                <a:alpha val="74998"/>
              </a:schemeClr>
            </a:outerShdw>
          </a:effectLst>
          <a:extLst>
            <a:ext uri="{91240B29-F687-4F45-9708-019B960494DF}">
              <a14:hiddenLine xmlns:a14="http://schemas.microsoft.com/office/drawing/2010/main" w="0">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nvGrpSpPr>
          <p:cNvPr id="130" name="Group 129"/>
          <p:cNvGrpSpPr/>
          <p:nvPr/>
        </p:nvGrpSpPr>
        <p:grpSpPr bwMode="auto">
          <a:xfrm>
            <a:off x="2198688" y="1773238"/>
            <a:ext cx="1363662" cy="781050"/>
            <a:chOff x="696724" y="2667382"/>
            <a:chExt cx="1362945" cy="781757"/>
          </a:xfrm>
        </p:grpSpPr>
        <p:sp>
          <p:nvSpPr>
            <p:cNvPr id="73737" name="Rectangle 26"/>
            <p:cNvSpPr>
              <a:spLocks noChangeArrowheads="1"/>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en-US" sz="900">
                <a:solidFill>
                  <a:srgbClr val="5A6269"/>
                </a:solidFill>
                <a:latin typeface="造字工房悦黑（非商用）常规体" charset="0"/>
                <a:ea typeface="造字工房悦黑（非商用）常规体" charset="0"/>
                <a:sym typeface="Lato Light" charset="0"/>
              </a:endParaRPr>
            </a:p>
          </p:txBody>
        </p:sp>
        <p:sp>
          <p:nvSpPr>
            <p:cNvPr id="73738" name="Rectangle 27"/>
            <p:cNvSpPr>
              <a:spLocks noChangeArrowheads="1"/>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重点项目二</a:t>
              </a:r>
              <a:endParaRPr lang="en-US" altLang="zh-CN" sz="1200">
                <a:solidFill>
                  <a:srgbClr val="5A6269"/>
                </a:solidFill>
                <a:latin typeface="造字工房悦黑（非商用）常规体" charset="0"/>
                <a:ea typeface="造字工房悦黑（非商用）常规体" charset="0"/>
                <a:sym typeface="Bebas Neue" charset="0"/>
              </a:endParaRPr>
            </a:p>
          </p:txBody>
        </p:sp>
      </p:grpSp>
      <p:grpSp>
        <p:nvGrpSpPr>
          <p:cNvPr id="133" name="Group 132"/>
          <p:cNvGrpSpPr/>
          <p:nvPr/>
        </p:nvGrpSpPr>
        <p:grpSpPr bwMode="auto">
          <a:xfrm>
            <a:off x="4911725" y="1014413"/>
            <a:ext cx="1363663" cy="781050"/>
            <a:chOff x="696724" y="2667382"/>
            <a:chExt cx="1362945" cy="781757"/>
          </a:xfrm>
        </p:grpSpPr>
        <p:sp>
          <p:nvSpPr>
            <p:cNvPr id="73740" name="Rectangle 26"/>
            <p:cNvSpPr>
              <a:spLocks noChangeArrowheads="1"/>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73741" name="Rectangle 27"/>
            <p:cNvSpPr>
              <a:spLocks noChangeArrowheads="1"/>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重点项目五</a:t>
              </a:r>
              <a:endParaRPr lang="en-US" altLang="zh-CN" sz="1200">
                <a:solidFill>
                  <a:srgbClr val="5A6269"/>
                </a:solidFill>
                <a:latin typeface="造字工房悦黑（非商用）常规体" charset="0"/>
                <a:ea typeface="造字工房悦黑（非商用）常规体" charset="0"/>
                <a:sym typeface="Bebas Neue" charset="0"/>
              </a:endParaRPr>
            </a:p>
          </p:txBody>
        </p:sp>
      </p:grpSp>
      <p:grpSp>
        <p:nvGrpSpPr>
          <p:cNvPr id="136" name="Group 135"/>
          <p:cNvGrpSpPr/>
          <p:nvPr/>
        </p:nvGrpSpPr>
        <p:grpSpPr bwMode="auto">
          <a:xfrm>
            <a:off x="4359275" y="3794125"/>
            <a:ext cx="1498600" cy="774700"/>
            <a:chOff x="552376" y="2667382"/>
            <a:chExt cx="1499240" cy="773431"/>
          </a:xfrm>
        </p:grpSpPr>
        <p:sp>
          <p:nvSpPr>
            <p:cNvPr id="73743" name="Rectangle 26"/>
            <p:cNvSpPr>
              <a:spLocks noChangeArrowheads="1"/>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73744" name="Rectangle 27"/>
            <p:cNvSpPr>
              <a:spLocks noChangeArrowheads="1"/>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重点项目三</a:t>
              </a:r>
              <a:endParaRPr lang="en-US" altLang="zh-CN" sz="1200">
                <a:solidFill>
                  <a:srgbClr val="5A6269"/>
                </a:solidFill>
                <a:latin typeface="造字工房悦黑（非商用）常规体" charset="0"/>
                <a:ea typeface="造字工房悦黑（非商用）常规体" charset="0"/>
                <a:sym typeface="Bebas Neue" charset="0"/>
              </a:endParaRPr>
            </a:p>
          </p:txBody>
        </p:sp>
      </p:grpSp>
      <p:grpSp>
        <p:nvGrpSpPr>
          <p:cNvPr id="139" name="Group 138"/>
          <p:cNvGrpSpPr/>
          <p:nvPr/>
        </p:nvGrpSpPr>
        <p:grpSpPr bwMode="auto">
          <a:xfrm>
            <a:off x="6140450" y="3335338"/>
            <a:ext cx="1498600" cy="774700"/>
            <a:chOff x="552376" y="2667382"/>
            <a:chExt cx="1499240" cy="773431"/>
          </a:xfrm>
        </p:grpSpPr>
        <p:sp>
          <p:nvSpPr>
            <p:cNvPr id="73746" name="Rectangle 26"/>
            <p:cNvSpPr>
              <a:spLocks noChangeArrowheads="1"/>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73747" name="Rectangle 27"/>
            <p:cNvSpPr>
              <a:spLocks noChangeArrowheads="1"/>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重点项目四</a:t>
              </a:r>
              <a:endParaRPr lang="en-US" altLang="zh-CN" sz="1200">
                <a:solidFill>
                  <a:srgbClr val="5A6269"/>
                </a:solidFill>
                <a:latin typeface="造字工房悦黑（非商用）常规体" charset="0"/>
                <a:ea typeface="造字工房悦黑（非商用）常规体" charset="0"/>
                <a:sym typeface="Bebas Neue" charset="0"/>
              </a:endParaRPr>
            </a:p>
          </p:txBody>
        </p:sp>
      </p:grpSp>
      <p:grpSp>
        <p:nvGrpSpPr>
          <p:cNvPr id="142" name="Group 141"/>
          <p:cNvGrpSpPr/>
          <p:nvPr/>
        </p:nvGrpSpPr>
        <p:grpSpPr bwMode="auto">
          <a:xfrm>
            <a:off x="7259638" y="1957388"/>
            <a:ext cx="1498600" cy="774700"/>
            <a:chOff x="552376" y="2667382"/>
            <a:chExt cx="1499240" cy="773431"/>
          </a:xfrm>
        </p:grpSpPr>
        <p:sp>
          <p:nvSpPr>
            <p:cNvPr id="73749" name="Rectangle 26"/>
            <p:cNvSpPr>
              <a:spLocks noChangeArrowheads="1"/>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73750" name="Rectangle 27"/>
            <p:cNvSpPr>
              <a:spLocks noChangeArrowheads="1"/>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80000"/>
                </a:lnSpc>
              </a:pPr>
              <a:r>
                <a:rPr lang="zh-CN" altLang="en-US" sz="1200">
                  <a:solidFill>
                    <a:srgbClr val="5A6269"/>
                  </a:solidFill>
                  <a:latin typeface="造字工房悦黑（非商用）常规体" charset="0"/>
                  <a:ea typeface="造字工房悦黑（非商用）常规体" charset="0"/>
                  <a:sym typeface="Bebas Neue" charset="0"/>
                </a:rPr>
                <a:t>重点项目六</a:t>
              </a:r>
              <a:endParaRPr lang="en-US" altLang="zh-CN" sz="1200">
                <a:solidFill>
                  <a:srgbClr val="5A6269"/>
                </a:solidFill>
                <a:latin typeface="造字工房悦黑（非商用）常规体" charset="0"/>
                <a:ea typeface="造字工房悦黑（非商用）常规体" charset="0"/>
                <a:sym typeface="Bebas Neue" charset="0"/>
              </a:endParaRPr>
            </a:p>
          </p:txBody>
        </p:sp>
      </p:grpSp>
      <p:grpSp>
        <p:nvGrpSpPr>
          <p:cNvPr id="16" name="Group 15"/>
          <p:cNvGrpSpPr/>
          <p:nvPr/>
        </p:nvGrpSpPr>
        <p:grpSpPr bwMode="auto">
          <a:xfrm>
            <a:off x="6589713" y="2741613"/>
            <a:ext cx="468312" cy="466725"/>
            <a:chOff x="6590322" y="2740893"/>
            <a:chExt cx="467298" cy="467298"/>
          </a:xfrm>
        </p:grpSpPr>
        <p:sp>
          <p:nvSpPr>
            <p:cNvPr id="11"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53" name="Freeform 6"/>
            <p:cNvSpPr>
              <a:spLocks noEditPoints="1" noChangeArrowhead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2" name="Group 1"/>
          <p:cNvGrpSpPr/>
          <p:nvPr/>
        </p:nvGrpSpPr>
        <p:grpSpPr bwMode="auto">
          <a:xfrm>
            <a:off x="1066800" y="1819275"/>
            <a:ext cx="463550" cy="466725"/>
            <a:chOff x="1066082" y="1818668"/>
            <a:chExt cx="465007" cy="467298"/>
          </a:xfrm>
        </p:grpSpPr>
        <p:sp>
          <p:nvSpPr>
            <p:cNvPr id="7"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56" name="Freeform 7"/>
            <p:cNvSpPr>
              <a:spLocks noEditPoints="1" noChangeArrowhead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3" name="Group 2"/>
          <p:cNvGrpSpPr/>
          <p:nvPr/>
        </p:nvGrpSpPr>
        <p:grpSpPr bwMode="auto">
          <a:xfrm>
            <a:off x="3635375" y="1825625"/>
            <a:ext cx="465138" cy="465138"/>
            <a:chOff x="3635896" y="1825130"/>
            <a:chExt cx="465007" cy="465007"/>
          </a:xfrm>
        </p:grpSpPr>
        <p:sp>
          <p:nvSpPr>
            <p:cNvPr id="8"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59" name="Freeform 8"/>
            <p:cNvSpPr>
              <a:spLocks noEditPoints="1" noChangeArrowhead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18" name="Group 17"/>
          <p:cNvGrpSpPr/>
          <p:nvPr/>
        </p:nvGrpSpPr>
        <p:grpSpPr bwMode="auto">
          <a:xfrm>
            <a:off x="6365875" y="987425"/>
            <a:ext cx="466725" cy="465138"/>
            <a:chOff x="6365383" y="987574"/>
            <a:chExt cx="467298" cy="465007"/>
          </a:xfrm>
        </p:grpSpPr>
        <p:sp>
          <p:nvSpPr>
            <p:cNvPr id="10"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62" name="Freeform 9"/>
            <p:cNvSpPr>
              <a:spLocks noEditPoints="1" noChangeArrowhead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4" name="Group 3"/>
          <p:cNvGrpSpPr/>
          <p:nvPr/>
        </p:nvGrpSpPr>
        <p:grpSpPr bwMode="auto">
          <a:xfrm>
            <a:off x="4770438" y="3090863"/>
            <a:ext cx="465137" cy="469900"/>
            <a:chOff x="4770914" y="3090921"/>
            <a:chExt cx="465007" cy="469589"/>
          </a:xfrm>
        </p:grpSpPr>
        <p:sp>
          <p:nvSpPr>
            <p:cNvPr id="9"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65" name="Freeform 10"/>
            <p:cNvSpPr>
              <a:spLocks noEditPoints="1" noChangeArrowhead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19" name="Group 18"/>
          <p:cNvGrpSpPr/>
          <p:nvPr/>
        </p:nvGrpSpPr>
        <p:grpSpPr bwMode="auto">
          <a:xfrm>
            <a:off x="7850188" y="1338263"/>
            <a:ext cx="468312" cy="468312"/>
            <a:chOff x="7850778" y="1338532"/>
            <a:chExt cx="467298" cy="467298"/>
          </a:xfrm>
        </p:grpSpPr>
        <p:sp>
          <p:nvSpPr>
            <p:cNvPr id="12"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73768" name="Freeform 11"/>
            <p:cNvSpPr>
              <a:spLocks noEditPoints="1" noChangeArrowhead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sp>
        <p:nvSpPr>
          <p:cNvPr id="48" name="标题 25"/>
          <p:cNvSpPr>
            <a:spLocks noGrp="1" noChangeArrowheads="1"/>
          </p:cNvSpPr>
          <p:nvPr>
            <p:ph type="title"/>
          </p:nvPr>
        </p:nvSpPr>
        <p:spPr bwMode="auto">
          <a:xfrm>
            <a:off x="620713" y="406400"/>
            <a:ext cx="3176587" cy="358775"/>
          </a:xfrm>
          <a:noFill/>
          <a:extLst>
            <a:ext uri="{909E8E84-426E-40DD-AFC4-6F175D3DCCD1}">
              <a14:hiddenFill xmlns:a14="http://schemas.microsoft.com/office/drawing/2010/main">
                <a:solidFill>
                  <a:srgbClr val="F2F2F2">
                    <a:alpha val="59000"/>
                  </a:srgbClr>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numCol="1" anchor="t" anchorCtr="0" compatLnSpc="1">
            <a:spAutoFit/>
          </a:bodyPr>
          <a:lstStyle/>
          <a:p>
            <a:pPr algn="l"/>
            <a:r>
              <a:rPr lang="zh-CN" altLang="en-US" sz="1800" b="1">
                <a:solidFill>
                  <a:srgbClr val="5A6269"/>
                </a:solidFill>
                <a:latin typeface="造字工房悦黑（非商用）常规体" charset="0"/>
                <a:ea typeface="造字工房悦黑（非商用）常规体" charset="0"/>
              </a:rPr>
              <a:t>重点项目</a:t>
            </a:r>
            <a:endParaRPr lang="zh-CN" altLang="en-US" sz="1800" b="1">
              <a:solidFill>
                <a:srgbClr val="5A6269"/>
              </a:solidFill>
              <a:latin typeface="造字工房悦黑（非商用）常规体" charset="0"/>
              <a:ea typeface="造字工房悦黑（非商用）常规体" charset="0"/>
            </a:endParaRPr>
          </a:p>
        </p:txBody>
      </p:sp>
      <p:sp>
        <p:nvSpPr>
          <p:cNvPr id="50" name="任意多边形 49"/>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strVal val="#ppt_w"/>
                                          </p:val>
                                        </p:tav>
                                        <p:tav tm="100000">
                                          <p:val>
                                            <p:strVal val="#ppt_w"/>
                                          </p:val>
                                        </p:tav>
                                      </p:tavLst>
                                    </p:anim>
                                    <p:anim calcmode="lin" valueType="num">
                                      <p:cBhvr>
                                        <p:cTn id="13" dur="500" fill="hold"/>
                                        <p:tgtEl>
                                          <p:spTgt spid="48"/>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par>
                                <p:cTn id="35" presetID="53" presetClass="entr" presetSubtype="16"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30"/>
                                        </p:tgtEl>
                                        <p:attrNameLst>
                                          <p:attrName>style.visibility</p:attrName>
                                        </p:attrNameLst>
                                      </p:cBhvr>
                                      <p:to>
                                        <p:strVal val="visible"/>
                                      </p:to>
                                    </p:set>
                                    <p:animEffect transition="in" filter="wipe(up)">
                                      <p:cBhvr>
                                        <p:cTn id="43" dur="500"/>
                                        <p:tgtEl>
                                          <p:spTgt spid="130"/>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par>
                          <p:cTn id="51" fill="hold">
                            <p:stCondLst>
                              <p:cond delay="500"/>
                            </p:stCondLst>
                            <p:childTnLst>
                              <p:par>
                                <p:cTn id="52" presetID="22" presetClass="entr" presetSubtype="1" fill="hold" nodeType="afterEffect">
                                  <p:stCondLst>
                                    <p:cond delay="0"/>
                                  </p:stCondLst>
                                  <p:childTnLst>
                                    <p:set>
                                      <p:cBhvr>
                                        <p:cTn id="53" dur="1" fill="hold">
                                          <p:stCondLst>
                                            <p:cond delay="0"/>
                                          </p:stCondLst>
                                        </p:cTn>
                                        <p:tgtEl>
                                          <p:spTgt spid="136"/>
                                        </p:tgtEl>
                                        <p:attrNameLst>
                                          <p:attrName>style.visibility</p:attrName>
                                        </p:attrNameLst>
                                      </p:cBhvr>
                                      <p:to>
                                        <p:strVal val="visible"/>
                                      </p:to>
                                    </p:set>
                                    <p:animEffect transition="in" filter="wipe(up)">
                                      <p:cBhvr>
                                        <p:cTn id="54" dur="500"/>
                                        <p:tgtEl>
                                          <p:spTgt spid="13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par>
                                <p:cTn id="60" presetID="53" presetClass="entr" presetSubtype="16"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par>
                          <p:cTn id="65" fill="hold">
                            <p:stCondLst>
                              <p:cond delay="500"/>
                            </p:stCondLst>
                            <p:childTnLst>
                              <p:par>
                                <p:cTn id="66" presetID="22" presetClass="entr" presetSubtype="1" fill="hold" nodeType="afterEffect">
                                  <p:stCondLst>
                                    <p:cond delay="0"/>
                                  </p:stCondLst>
                                  <p:childTnLst>
                                    <p:set>
                                      <p:cBhvr>
                                        <p:cTn id="67" dur="1" fill="hold">
                                          <p:stCondLst>
                                            <p:cond delay="0"/>
                                          </p:stCondLst>
                                        </p:cTn>
                                        <p:tgtEl>
                                          <p:spTgt spid="139"/>
                                        </p:tgtEl>
                                        <p:attrNameLst>
                                          <p:attrName>style.visibility</p:attrName>
                                        </p:attrNameLst>
                                      </p:cBhvr>
                                      <p:to>
                                        <p:strVal val="visible"/>
                                      </p:to>
                                    </p:set>
                                    <p:animEffect transition="in" filter="wipe(up)">
                                      <p:cBhvr>
                                        <p:cTn id="68" dur="500"/>
                                        <p:tgtEl>
                                          <p:spTgt spid="13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wipe(down)">
                                      <p:cBhvr>
                                        <p:cTn id="73" dur="500"/>
                                        <p:tgtEl>
                                          <p:spTgt spid="87"/>
                                        </p:tgtEl>
                                      </p:cBhvr>
                                    </p:animEffect>
                                  </p:childTnLst>
                                </p:cTn>
                              </p:par>
                              <p:par>
                                <p:cTn id="74" presetID="53" presetClass="entr" presetSubtype="16"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00"/>
                            </p:stCondLst>
                            <p:childTnLst>
                              <p:par>
                                <p:cTn id="80" presetID="22" presetClass="entr" presetSubtype="1" fill="hold" nodeType="afterEffect">
                                  <p:stCondLst>
                                    <p:cond delay="0"/>
                                  </p:stCondLst>
                                  <p:childTnLst>
                                    <p:set>
                                      <p:cBhvr>
                                        <p:cTn id="81" dur="1" fill="hold">
                                          <p:stCondLst>
                                            <p:cond delay="0"/>
                                          </p:stCondLst>
                                        </p:cTn>
                                        <p:tgtEl>
                                          <p:spTgt spid="133"/>
                                        </p:tgtEl>
                                        <p:attrNameLst>
                                          <p:attrName>style.visibility</p:attrName>
                                        </p:attrNameLst>
                                      </p:cBhvr>
                                      <p:to>
                                        <p:strVal val="visible"/>
                                      </p:to>
                                    </p:set>
                                    <p:animEffect transition="in" filter="wipe(up)">
                                      <p:cBhvr>
                                        <p:cTn id="82" dur="500"/>
                                        <p:tgtEl>
                                          <p:spTgt spid="133"/>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childTnLst>
                          </p:cTn>
                        </p:par>
                        <p:par>
                          <p:cTn id="90" fill="hold">
                            <p:stCondLst>
                              <p:cond delay="500"/>
                            </p:stCondLst>
                            <p:childTnLst>
                              <p:par>
                                <p:cTn id="91" presetID="22" presetClass="entr" presetSubtype="1" fill="hold" nodeType="afterEffect">
                                  <p:stCondLst>
                                    <p:cond delay="0"/>
                                  </p:stCondLst>
                                  <p:childTnLst>
                                    <p:set>
                                      <p:cBhvr>
                                        <p:cTn id="92" dur="1" fill="hold">
                                          <p:stCondLst>
                                            <p:cond delay="0"/>
                                          </p:stCondLst>
                                        </p:cTn>
                                        <p:tgtEl>
                                          <p:spTgt spid="142"/>
                                        </p:tgtEl>
                                        <p:attrNameLst>
                                          <p:attrName>style.visibility</p:attrName>
                                        </p:attrNameLst>
                                      </p:cBhvr>
                                      <p:to>
                                        <p:strVal val="visible"/>
                                      </p:to>
                                    </p:set>
                                    <p:animEffect transition="in" filter="wipe(up)">
                                      <p:cBhvr>
                                        <p:cTn id="93"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6" grpId="0" animBg="1"/>
      <p:bldP spid="13" grpId="0" animBg="1"/>
      <p:bldP spid="87" grpId="0" animBg="1"/>
      <p:bldP spid="48" grpId="0"/>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noChangeArrowheads="1"/>
          </p:cNvSpPr>
          <p:nvPr>
            <p:ph type="title" idx="4294967295"/>
          </p:nvPr>
        </p:nvSpPr>
        <p:spPr bwMode="auto">
          <a:xfrm>
            <a:off x="588963" y="411163"/>
            <a:ext cx="3176587" cy="369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800" b="1">
                <a:solidFill>
                  <a:srgbClr val="5A6269"/>
                </a:solidFill>
                <a:latin typeface="造字工房悦黑（非商用）常规体" charset="0"/>
                <a:ea typeface="造字工房悦黑（非商用）常规体" charset="0"/>
              </a:rPr>
              <a:t>市场扩展</a:t>
            </a:r>
            <a:endParaRPr lang="zh-CN" altLang="en-US" sz="1800" b="1">
              <a:solidFill>
                <a:srgbClr val="5A6269"/>
              </a:solidFill>
              <a:latin typeface="造字工房悦黑（非商用）常规体" charset="0"/>
              <a:ea typeface="造字工房悦黑（非商用）常规体" charset="0"/>
            </a:endParaRPr>
          </a:p>
        </p:txBody>
      </p:sp>
      <p:grpSp>
        <p:nvGrpSpPr>
          <p:cNvPr id="33" name="Group 66"/>
          <p:cNvGrpSpPr/>
          <p:nvPr/>
        </p:nvGrpSpPr>
        <p:grpSpPr bwMode="auto">
          <a:xfrm>
            <a:off x="3272547" y="1011275"/>
            <a:ext cx="4367247" cy="3570927"/>
            <a:chOff x="720" y="839"/>
            <a:chExt cx="3740" cy="3146"/>
          </a:xfrm>
          <a:solidFill>
            <a:srgbClr val="F8F8F8"/>
          </a:solidFill>
        </p:grpSpPr>
        <p:sp>
          <p:nvSpPr>
            <p:cNvPr id="34"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35"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38"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39"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41"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1"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2"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3"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4"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5"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6"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7"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8"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59"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60"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61"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62"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63"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64"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7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8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9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0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1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1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1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1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sp>
          <p:nvSpPr>
            <p:cNvPr id="11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pPr fontAlgn="auto"/>
              <a:endParaRPr lang="zh-CN" altLang="en-US" noProof="1">
                <a:solidFill>
                  <a:srgbClr val="5A6269"/>
                </a:solidFill>
                <a:latin typeface="造字工房悦黑（非商用）常规体" pitchFamily="2" charset="-122"/>
                <a:ea typeface="造字工房悦黑（非商用）常规体" pitchFamily="2" charset="-122"/>
              </a:endParaRPr>
            </a:p>
          </p:txBody>
        </p:sp>
      </p:grpSp>
      <p:cxnSp>
        <p:nvCxnSpPr>
          <p:cNvPr id="115" name="直接连接符 114"/>
          <p:cNvCxnSpPr/>
          <p:nvPr/>
        </p:nvCxnSpPr>
        <p:spPr>
          <a:xfrm>
            <a:off x="7058025" y="2209800"/>
            <a:ext cx="225425" cy="2143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7308850" y="2424113"/>
            <a:ext cx="86677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6256338" y="2603500"/>
            <a:ext cx="225425" cy="2159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6481763" y="2811463"/>
            <a:ext cx="1693862" cy="79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6881813" y="3543300"/>
            <a:ext cx="282575" cy="1778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7164388" y="3543300"/>
            <a:ext cx="101123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6159500" y="4178300"/>
            <a:ext cx="225425" cy="2159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6384925" y="4394200"/>
            <a:ext cx="174148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矩形 122"/>
          <p:cNvSpPr>
            <a:spLocks noChangeArrowheads="1"/>
          </p:cNvSpPr>
          <p:nvPr/>
        </p:nvSpPr>
        <p:spPr bwMode="auto">
          <a:xfrm>
            <a:off x="7469188" y="2201863"/>
            <a:ext cx="85566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647" tIns="40324" rIns="80647" bIns="40324">
            <a:spAutoFit/>
          </a:bodyPr>
          <a:lstStyle/>
          <a:p>
            <a:r>
              <a:rPr lang="zh-CN" altLang="en-US" sz="900">
                <a:solidFill>
                  <a:srgbClr val="5A6269"/>
                </a:solidFill>
                <a:latin typeface="造字工房悦黑（非商用）常规体" charset="0"/>
                <a:ea typeface="造字工房悦黑（非商用）常规体" charset="0"/>
              </a:rPr>
              <a:t>点击添加文本</a:t>
            </a:r>
            <a:endParaRPr lang="zh-CN" altLang="en-US" sz="900">
              <a:solidFill>
                <a:srgbClr val="5A6269"/>
              </a:solidFill>
              <a:latin typeface="造字工房悦黑（非商用）常规体" charset="0"/>
              <a:ea typeface="造字工房悦黑（非商用）常规体" charset="0"/>
            </a:endParaRPr>
          </a:p>
        </p:txBody>
      </p:sp>
      <p:sp>
        <p:nvSpPr>
          <p:cNvPr id="124" name="矩形 123"/>
          <p:cNvSpPr>
            <a:spLocks noChangeArrowheads="1"/>
          </p:cNvSpPr>
          <p:nvPr/>
        </p:nvSpPr>
        <p:spPr bwMode="auto">
          <a:xfrm>
            <a:off x="7469188" y="2586038"/>
            <a:ext cx="855662"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647" tIns="40324" rIns="80647" bIns="40324">
            <a:spAutoFit/>
          </a:bodyPr>
          <a:lstStyle/>
          <a:p>
            <a:r>
              <a:rPr lang="zh-CN" altLang="en-US" sz="900">
                <a:solidFill>
                  <a:srgbClr val="5A6269"/>
                </a:solidFill>
                <a:latin typeface="造字工房悦黑（非商用）常规体" charset="0"/>
                <a:ea typeface="造字工房悦黑（非商用）常规体" charset="0"/>
              </a:rPr>
              <a:t>点击添加文本</a:t>
            </a:r>
            <a:endParaRPr lang="zh-CN" altLang="en-US" sz="900">
              <a:solidFill>
                <a:srgbClr val="5A6269"/>
              </a:solidFill>
              <a:latin typeface="造字工房悦黑（非商用）常规体" charset="0"/>
              <a:ea typeface="造字工房悦黑（非商用）常规体" charset="0"/>
            </a:endParaRPr>
          </a:p>
        </p:txBody>
      </p:sp>
      <p:sp>
        <p:nvSpPr>
          <p:cNvPr id="125" name="矩形 124"/>
          <p:cNvSpPr>
            <a:spLocks noChangeArrowheads="1"/>
          </p:cNvSpPr>
          <p:nvPr/>
        </p:nvSpPr>
        <p:spPr bwMode="auto">
          <a:xfrm>
            <a:off x="7469188" y="3319463"/>
            <a:ext cx="855662"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647" tIns="40324" rIns="80647" bIns="40324">
            <a:spAutoFit/>
          </a:bodyPr>
          <a:lstStyle/>
          <a:p>
            <a:r>
              <a:rPr lang="zh-CN" altLang="en-US" sz="900">
                <a:solidFill>
                  <a:srgbClr val="5A6269"/>
                </a:solidFill>
                <a:latin typeface="造字工房悦黑（非商用）常规体" charset="0"/>
                <a:ea typeface="造字工房悦黑（非商用）常规体" charset="0"/>
              </a:rPr>
              <a:t>点击添加文本</a:t>
            </a:r>
            <a:endParaRPr lang="zh-CN" altLang="en-US" sz="900">
              <a:solidFill>
                <a:srgbClr val="5A6269"/>
              </a:solidFill>
              <a:latin typeface="造字工房悦黑（非商用）常规体" charset="0"/>
              <a:ea typeface="造字工房悦黑（非商用）常规体" charset="0"/>
            </a:endParaRPr>
          </a:p>
        </p:txBody>
      </p:sp>
      <p:sp>
        <p:nvSpPr>
          <p:cNvPr id="126" name="矩形 125"/>
          <p:cNvSpPr>
            <a:spLocks noChangeArrowheads="1"/>
          </p:cNvSpPr>
          <p:nvPr/>
        </p:nvSpPr>
        <p:spPr bwMode="auto">
          <a:xfrm>
            <a:off x="7469188" y="4165600"/>
            <a:ext cx="85566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647" tIns="40324" rIns="80647" bIns="40324">
            <a:spAutoFit/>
          </a:bodyPr>
          <a:lstStyle/>
          <a:p>
            <a:r>
              <a:rPr lang="zh-CN" altLang="en-US" sz="900">
                <a:solidFill>
                  <a:srgbClr val="5A6269"/>
                </a:solidFill>
                <a:latin typeface="造字工房悦黑（非商用）常规体" charset="0"/>
                <a:ea typeface="造字工房悦黑（非商用）常规体" charset="0"/>
              </a:rPr>
              <a:t>点击添加文本</a:t>
            </a:r>
            <a:endParaRPr lang="zh-CN" altLang="en-US" sz="900">
              <a:solidFill>
                <a:srgbClr val="5A6269"/>
              </a:solidFill>
              <a:latin typeface="造字工房悦黑（非商用）常规体" charset="0"/>
              <a:ea typeface="造字工房悦黑（非商用）常规体" charset="0"/>
            </a:endParaRPr>
          </a:p>
        </p:txBody>
      </p:sp>
      <p:sp>
        <p:nvSpPr>
          <p:cNvPr id="127" name="TextBox 126"/>
          <p:cNvSpPr txBox="1">
            <a:spLocks noChangeArrowheads="1"/>
          </p:cNvSpPr>
          <p:nvPr/>
        </p:nvSpPr>
        <p:spPr bwMode="auto">
          <a:xfrm>
            <a:off x="1008063" y="2276475"/>
            <a:ext cx="1985962"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7" tIns="40324" rIns="80647" bIns="40324">
            <a:spAutoFit/>
          </a:bodyPr>
          <a:lstStyle/>
          <a:p>
            <a:pPr>
              <a:lnSpc>
                <a:spcPct val="130000"/>
              </a:lnSpc>
            </a:pPr>
            <a:r>
              <a:rPr lang="zh-CN" altLang="en-US" sz="900">
                <a:solidFill>
                  <a:srgbClr val="5A6269"/>
                </a:solidFill>
                <a:latin typeface="造字工房悦黑（非商用）常规体" charset="0"/>
                <a:ea typeface="造字工房悦黑（非商用）常规体" charset="0"/>
              </a:rPr>
              <a:t>      您的内容打在这里，或者通过复制您的文本后，在此框中选择粘贴，并选择只保留文字。您的内容打在这里，或者通过复制您的文本后，在此框中选择粘贴，并选择只保留文字。</a:t>
            </a:r>
            <a:endParaRPr lang="en-US" altLang="zh-CN" sz="900">
              <a:solidFill>
                <a:srgbClr val="5A6269"/>
              </a:solidFill>
              <a:latin typeface="造字工房悦黑（非商用）常规体" charset="0"/>
              <a:ea typeface="造字工房悦黑（非商用）常规体" charset="0"/>
            </a:endParaRPr>
          </a:p>
          <a:p>
            <a:pPr>
              <a:lnSpc>
                <a:spcPct val="130000"/>
              </a:lnSpc>
            </a:pPr>
            <a:r>
              <a:rPr lang="zh-CN" altLang="en-US" sz="900">
                <a:solidFill>
                  <a:srgbClr val="5A6269"/>
                </a:solidFill>
                <a:latin typeface="造字工房悦黑（非商用）常规体" charset="0"/>
                <a:ea typeface="造字工房悦黑（非商用）常规体" charset="0"/>
              </a:rPr>
              <a:t>      您的内容打在这里，或者通过复制您的文本后，在此框中选择粘贴，并选择只保留文字。</a:t>
            </a:r>
            <a:endParaRPr lang="zh-CN" altLang="en-US" sz="900">
              <a:solidFill>
                <a:srgbClr val="5A6269"/>
              </a:solidFill>
              <a:latin typeface="造字工房悦黑（非商用）常规体" charset="0"/>
              <a:ea typeface="造字工房悦黑（非商用）常规体" charset="0"/>
            </a:endParaRPr>
          </a:p>
        </p:txBody>
      </p:sp>
      <p:sp>
        <p:nvSpPr>
          <p:cNvPr id="128" name="圆角矩形 127"/>
          <p:cNvSpPr/>
          <p:nvPr/>
        </p:nvSpPr>
        <p:spPr>
          <a:xfrm>
            <a:off x="914400" y="1727200"/>
            <a:ext cx="2181225" cy="2574925"/>
          </a:xfrm>
          <a:prstGeom prst="roundRect">
            <a:avLst/>
          </a:prstGeom>
          <a:noFill/>
          <a:ln w="12700">
            <a:solidFill>
              <a:srgbClr val="FA8C8C"/>
            </a:solidFill>
          </a:ln>
        </p:spPr>
        <p:style>
          <a:lnRef idx="2">
            <a:schemeClr val="accent1">
              <a:shade val="50000"/>
            </a:schemeClr>
          </a:lnRef>
          <a:fillRef idx="1">
            <a:schemeClr val="accent1"/>
          </a:fillRef>
          <a:effectRef idx="0">
            <a:schemeClr val="accent1"/>
          </a:effectRef>
          <a:fontRef idx="minor">
            <a:schemeClr val="lt1"/>
          </a:fontRef>
        </p:style>
        <p:txBody>
          <a:bodyPr lIns="80619" tIns="40309" rIns="80619" bIns="40309" anchor="ctr"/>
          <a:lstStyle/>
          <a:p>
            <a:pPr algn="ctr"/>
            <a:endParaRPr lang="zh-CN" altLang="en-US">
              <a:solidFill>
                <a:srgbClr val="5A6269"/>
              </a:solidFill>
              <a:latin typeface="造字工房悦黑（非商用）常规体" charset="0"/>
              <a:ea typeface="造字工房悦黑（非商用）常规体" charset="0"/>
            </a:endParaRPr>
          </a:p>
        </p:txBody>
      </p:sp>
      <p:grpSp>
        <p:nvGrpSpPr>
          <p:cNvPr id="137" name="组合 136"/>
          <p:cNvGrpSpPr/>
          <p:nvPr/>
        </p:nvGrpSpPr>
        <p:grpSpPr>
          <a:xfrm>
            <a:off x="1366734" y="1558097"/>
            <a:ext cx="1208602" cy="374547"/>
            <a:chOff x="814328" y="3219334"/>
            <a:chExt cx="1356392" cy="432536"/>
          </a:xfrm>
          <a:solidFill>
            <a:srgbClr val="00B0F0"/>
          </a:solidFill>
          <a:effectLst/>
        </p:grpSpPr>
        <p:sp>
          <p:nvSpPr>
            <p:cNvPr id="140" name="圆角矩形 139"/>
            <p:cNvSpPr/>
            <p:nvPr/>
          </p:nvSpPr>
          <p:spPr>
            <a:xfrm>
              <a:off x="814328" y="3219334"/>
              <a:ext cx="1356392" cy="432536"/>
            </a:xfrm>
            <a:prstGeom prst="roundRect">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sp>
          <p:nvSpPr>
            <p:cNvPr id="139" name="TextBox 138"/>
            <p:cNvSpPr txBox="1"/>
            <p:nvPr/>
          </p:nvSpPr>
          <p:spPr>
            <a:xfrm>
              <a:off x="831252" y="3331792"/>
              <a:ext cx="1322544" cy="213257"/>
            </a:xfrm>
            <a:prstGeom prst="rect">
              <a:avLst/>
            </a:prstGeom>
            <a:noFill/>
          </p:spPr>
          <p:txBody>
            <a:bodyPr lIns="0" tIns="0" rIns="0" bIns="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fontAlgn="auto"/>
              <a:r>
                <a:rPr lang="zh-CN" altLang="en-US" sz="1200" noProof="1">
                  <a:latin typeface="造字工房悦黑（非商用）常规体" pitchFamily="2" charset="-122"/>
                  <a:ea typeface="造字工房悦黑（非商用）常规体" pitchFamily="2" charset="-122"/>
                </a:rPr>
                <a:t>扩展规划</a:t>
              </a:r>
              <a:endParaRPr lang="zh-CN" altLang="en-US" sz="1200" noProof="1">
                <a:latin typeface="造字工房悦黑（非商用）常规体" pitchFamily="2" charset="-122"/>
                <a:ea typeface="造字工房悦黑（非商用）常规体" pitchFamily="2" charset="-122"/>
              </a:endParaRPr>
            </a:p>
          </p:txBody>
        </p:sp>
      </p:grpSp>
      <p:sp>
        <p:nvSpPr>
          <p:cNvPr id="144" name="TextBox 143"/>
          <p:cNvSpPr txBox="1">
            <a:spLocks noChangeArrowheads="1"/>
          </p:cNvSpPr>
          <p:nvPr/>
        </p:nvSpPr>
        <p:spPr bwMode="auto">
          <a:xfrm>
            <a:off x="1654175" y="5751513"/>
            <a:ext cx="7366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0466" tIns="30233" rIns="60466" bIns="30233">
            <a:spAutoFit/>
          </a:bodyPr>
          <a:lstStyle/>
          <a:p>
            <a:r>
              <a:rPr lang="zh-CN" altLang="en-US">
                <a:solidFill>
                  <a:srgbClr val="5A6269"/>
                </a:solidFill>
                <a:latin typeface="造字工房悦黑（非商用）常规体" charset="0"/>
                <a:ea typeface="造字工房悦黑（非商用）常规体" charset="0"/>
              </a:rPr>
              <a:t>延迟符</a:t>
            </a:r>
            <a:endParaRPr lang="zh-CN" altLang="en-US">
              <a:solidFill>
                <a:srgbClr val="5A6269"/>
              </a:solidFill>
              <a:latin typeface="造字工房悦黑（非商用）常规体" charset="0"/>
              <a:ea typeface="造字工房悦黑（非商用）常规体" charset="0"/>
            </a:endParaRPr>
          </a:p>
        </p:txBody>
      </p:sp>
      <p:sp>
        <p:nvSpPr>
          <p:cNvPr id="136" name="任意多边形 135"/>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anim calcmode="lin" valueType="num">
                                      <p:cBhvr>
                                        <p:cTn id="8" dur="1000" fill="hold"/>
                                        <p:tgtEl>
                                          <p:spTgt spid="136"/>
                                        </p:tgtEl>
                                        <p:attrNameLst>
                                          <p:attrName>ppt_x</p:attrName>
                                        </p:attrNameLst>
                                      </p:cBhvr>
                                      <p:tavLst>
                                        <p:tav tm="0">
                                          <p:val>
                                            <p:strVal val="#ppt_x"/>
                                          </p:val>
                                        </p:tav>
                                        <p:tav tm="100000">
                                          <p:val>
                                            <p:strVal val="#ppt_x"/>
                                          </p:val>
                                        </p:tav>
                                      </p:tavLst>
                                    </p:anim>
                                    <p:anim calcmode="lin" valueType="num">
                                      <p:cBhvr>
                                        <p:cTn id="9" dur="1000" fill="hold"/>
                                        <p:tgtEl>
                                          <p:spTgt spid="136"/>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
                                          </p:val>
                                        </p:tav>
                                        <p:tav tm="100000">
                                          <p:val>
                                            <p:strVal val="#ppt_w"/>
                                          </p:val>
                                        </p:tav>
                                      </p:tavLst>
                                    </p:anim>
                                    <p:anim calcmode="lin" valueType="num">
                                      <p:cBhvr>
                                        <p:cTn id="13" dur="500" fill="hold"/>
                                        <p:tgtEl>
                                          <p:spTgt spid="6"/>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8" accel="58000"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ppt_x</p:attrName>
                                        </p:attrNameLst>
                                      </p:cBhvr>
                                      <p:tavLst>
                                        <p:tav tm="0">
                                          <p:val>
                                            <p:strVal val="0-#ppt_w/2"/>
                                          </p:val>
                                        </p:tav>
                                        <p:tav tm="100000">
                                          <p:val>
                                            <p:strVal val="#ppt_x"/>
                                          </p:val>
                                        </p:tav>
                                      </p:tavLst>
                                    </p:anim>
                                    <p:anim calcmode="lin" valueType="num">
                                      <p:cBhvr>
                                        <p:cTn id="18" dur="10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left)">
                                      <p:cBhvr>
                                        <p:cTn id="22" dur="250"/>
                                        <p:tgtEl>
                                          <p:spTgt spid="115"/>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wipe(left)">
                                      <p:cBhvr>
                                        <p:cTn id="26" dur="250"/>
                                        <p:tgtEl>
                                          <p:spTgt spid="116"/>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fade">
                                      <p:cBhvr>
                                        <p:cTn id="30" dur="500"/>
                                        <p:tgtEl>
                                          <p:spTgt spid="123"/>
                                        </p:tgtEl>
                                      </p:cBhvr>
                                    </p:animEffect>
                                    <p:anim calcmode="lin" valueType="num">
                                      <p:cBhvr>
                                        <p:cTn id="31" dur="500" fill="hold"/>
                                        <p:tgtEl>
                                          <p:spTgt spid="123"/>
                                        </p:tgtEl>
                                        <p:attrNameLst>
                                          <p:attrName>ppt_x</p:attrName>
                                        </p:attrNameLst>
                                      </p:cBhvr>
                                      <p:tavLst>
                                        <p:tav tm="0">
                                          <p:val>
                                            <p:strVal val="#ppt_x"/>
                                          </p:val>
                                        </p:tav>
                                        <p:tav tm="100000">
                                          <p:val>
                                            <p:strVal val="#ppt_x"/>
                                          </p:val>
                                        </p:tav>
                                      </p:tavLst>
                                    </p:anim>
                                    <p:anim calcmode="lin" valueType="num">
                                      <p:cBhvr>
                                        <p:cTn id="32" dur="500" fill="hold"/>
                                        <p:tgtEl>
                                          <p:spTgt spid="123"/>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wipe(left)">
                                      <p:cBhvr>
                                        <p:cTn id="36" dur="250"/>
                                        <p:tgtEl>
                                          <p:spTgt spid="117"/>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18"/>
                                        </p:tgtEl>
                                        <p:attrNameLst>
                                          <p:attrName>style.visibility</p:attrName>
                                        </p:attrNameLst>
                                      </p:cBhvr>
                                      <p:to>
                                        <p:strVal val="visible"/>
                                      </p:to>
                                    </p:set>
                                    <p:animEffect transition="in" filter="wipe(left)">
                                      <p:cBhvr>
                                        <p:cTn id="40" dur="250"/>
                                        <p:tgtEl>
                                          <p:spTgt spid="118"/>
                                        </p:tgtEl>
                                      </p:cBhvr>
                                    </p:animEffect>
                                  </p:childTnLst>
                                </p:cTn>
                              </p:par>
                            </p:childTnLst>
                          </p:cTn>
                        </p:par>
                        <p:par>
                          <p:cTn id="41" fill="hold">
                            <p:stCondLst>
                              <p:cond delay="4500"/>
                            </p:stCondLst>
                            <p:childTnLst>
                              <p:par>
                                <p:cTn id="42" presetID="47" presetClass="entr" presetSubtype="0" fill="hold" grpId="0" nodeType="after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fade">
                                      <p:cBhvr>
                                        <p:cTn id="44" dur="500"/>
                                        <p:tgtEl>
                                          <p:spTgt spid="124"/>
                                        </p:tgtEl>
                                      </p:cBhvr>
                                    </p:animEffect>
                                    <p:anim calcmode="lin" valueType="num">
                                      <p:cBhvr>
                                        <p:cTn id="45" dur="500" fill="hold"/>
                                        <p:tgtEl>
                                          <p:spTgt spid="124"/>
                                        </p:tgtEl>
                                        <p:attrNameLst>
                                          <p:attrName>ppt_x</p:attrName>
                                        </p:attrNameLst>
                                      </p:cBhvr>
                                      <p:tavLst>
                                        <p:tav tm="0">
                                          <p:val>
                                            <p:strVal val="#ppt_x"/>
                                          </p:val>
                                        </p:tav>
                                        <p:tav tm="100000">
                                          <p:val>
                                            <p:strVal val="#ppt_x"/>
                                          </p:val>
                                        </p:tav>
                                      </p:tavLst>
                                    </p:anim>
                                    <p:anim calcmode="lin" valueType="num">
                                      <p:cBhvr>
                                        <p:cTn id="46" dur="500" fill="hold"/>
                                        <p:tgtEl>
                                          <p:spTgt spid="124"/>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250"/>
                                        <p:tgtEl>
                                          <p:spTgt spid="119"/>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120"/>
                                        </p:tgtEl>
                                        <p:attrNameLst>
                                          <p:attrName>style.visibility</p:attrName>
                                        </p:attrNameLst>
                                      </p:cBhvr>
                                      <p:to>
                                        <p:strVal val="visible"/>
                                      </p:to>
                                    </p:set>
                                    <p:animEffect transition="in" filter="fade">
                                      <p:cBhvr>
                                        <p:cTn id="54" dur="250"/>
                                        <p:tgtEl>
                                          <p:spTgt spid="120"/>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25"/>
                                        </p:tgtEl>
                                        <p:attrNameLst>
                                          <p:attrName>style.visibility</p:attrName>
                                        </p:attrNameLst>
                                      </p:cBhvr>
                                      <p:to>
                                        <p:strVal val="visible"/>
                                      </p:to>
                                    </p:set>
                                    <p:animEffect transition="in" filter="fade">
                                      <p:cBhvr>
                                        <p:cTn id="58" dur="500"/>
                                        <p:tgtEl>
                                          <p:spTgt spid="125"/>
                                        </p:tgtEl>
                                      </p:cBhvr>
                                    </p:animEffect>
                                    <p:anim calcmode="lin" valueType="num">
                                      <p:cBhvr>
                                        <p:cTn id="59" dur="500" fill="hold"/>
                                        <p:tgtEl>
                                          <p:spTgt spid="125"/>
                                        </p:tgtEl>
                                        <p:attrNameLst>
                                          <p:attrName>ppt_x</p:attrName>
                                        </p:attrNameLst>
                                      </p:cBhvr>
                                      <p:tavLst>
                                        <p:tav tm="0">
                                          <p:val>
                                            <p:strVal val="#ppt_x"/>
                                          </p:val>
                                        </p:tav>
                                        <p:tav tm="100000">
                                          <p:val>
                                            <p:strVal val="#ppt_x"/>
                                          </p:val>
                                        </p:tav>
                                      </p:tavLst>
                                    </p:anim>
                                    <p:anim calcmode="lin" valueType="num">
                                      <p:cBhvr>
                                        <p:cTn id="60" dur="500" fill="hold"/>
                                        <p:tgtEl>
                                          <p:spTgt spid="125"/>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121"/>
                                        </p:tgtEl>
                                        <p:attrNameLst>
                                          <p:attrName>style.visibility</p:attrName>
                                        </p:attrNameLst>
                                      </p:cBhvr>
                                      <p:to>
                                        <p:strVal val="visible"/>
                                      </p:to>
                                    </p:set>
                                    <p:animEffect transition="in" filter="wipe(left)">
                                      <p:cBhvr>
                                        <p:cTn id="64" dur="250"/>
                                        <p:tgtEl>
                                          <p:spTgt spid="121"/>
                                        </p:tgtEl>
                                      </p:cBhvr>
                                    </p:animEffect>
                                  </p:childTnLst>
                                </p:cTn>
                              </p:par>
                            </p:childTnLst>
                          </p:cTn>
                        </p:par>
                        <p:par>
                          <p:cTn id="65" fill="hold">
                            <p:stCondLst>
                              <p:cond delay="7000"/>
                            </p:stCondLst>
                            <p:childTnLst>
                              <p:par>
                                <p:cTn id="66" presetID="22" presetClass="entr" presetSubtype="8" fill="hold" nodeType="after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wipe(left)">
                                      <p:cBhvr>
                                        <p:cTn id="68" dur="250"/>
                                        <p:tgtEl>
                                          <p:spTgt spid="122"/>
                                        </p:tgtEl>
                                      </p:cBhvr>
                                    </p:animEffect>
                                  </p:childTnLst>
                                </p:cTn>
                              </p:par>
                            </p:childTnLst>
                          </p:cTn>
                        </p:par>
                        <p:par>
                          <p:cTn id="69" fill="hold">
                            <p:stCondLst>
                              <p:cond delay="7500"/>
                            </p:stCondLst>
                            <p:childTnLst>
                              <p:par>
                                <p:cTn id="70" presetID="47" presetClass="entr" presetSubtype="0" fill="hold" grpId="0"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anim calcmode="lin" valueType="num">
                                      <p:cBhvr>
                                        <p:cTn id="73" dur="500" fill="hold"/>
                                        <p:tgtEl>
                                          <p:spTgt spid="126"/>
                                        </p:tgtEl>
                                        <p:attrNameLst>
                                          <p:attrName>ppt_x</p:attrName>
                                        </p:attrNameLst>
                                      </p:cBhvr>
                                      <p:tavLst>
                                        <p:tav tm="0">
                                          <p:val>
                                            <p:strVal val="#ppt_x"/>
                                          </p:val>
                                        </p:tav>
                                        <p:tav tm="100000">
                                          <p:val>
                                            <p:strVal val="#ppt_x"/>
                                          </p:val>
                                        </p:tav>
                                      </p:tavLst>
                                    </p:anim>
                                    <p:anim calcmode="lin" valueType="num">
                                      <p:cBhvr>
                                        <p:cTn id="74" dur="500" fill="hold"/>
                                        <p:tgtEl>
                                          <p:spTgt spid="126"/>
                                        </p:tgtEl>
                                        <p:attrNameLst>
                                          <p:attrName>ppt_y</p:attrName>
                                        </p:attrNameLst>
                                      </p:cBhvr>
                                      <p:tavLst>
                                        <p:tav tm="0">
                                          <p:val>
                                            <p:strVal val="#ppt_y-.1"/>
                                          </p:val>
                                        </p:tav>
                                        <p:tav tm="100000">
                                          <p:val>
                                            <p:strVal val="#ppt_y"/>
                                          </p:val>
                                        </p:tav>
                                      </p:tavLst>
                                    </p:anim>
                                  </p:childTnLst>
                                </p:cTn>
                              </p:par>
                            </p:childTnLst>
                          </p:cTn>
                        </p:par>
                        <p:par>
                          <p:cTn id="75" fill="hold">
                            <p:stCondLst>
                              <p:cond delay="8000"/>
                            </p:stCondLst>
                            <p:childTnLst>
                              <p:par>
                                <p:cTn id="76" presetID="53" presetClass="entr" presetSubtype="16" fill="hold" nodeType="afterEffect">
                                  <p:stCondLst>
                                    <p:cond delay="0"/>
                                  </p:stCondLst>
                                  <p:childTnLst>
                                    <p:set>
                                      <p:cBhvr>
                                        <p:cTn id="77" dur="1" fill="hold">
                                          <p:stCondLst>
                                            <p:cond delay="0"/>
                                          </p:stCondLst>
                                        </p:cTn>
                                        <p:tgtEl>
                                          <p:spTgt spid="137"/>
                                        </p:tgtEl>
                                        <p:attrNameLst>
                                          <p:attrName>style.visibility</p:attrName>
                                        </p:attrNameLst>
                                      </p:cBhvr>
                                      <p:to>
                                        <p:strVal val="visible"/>
                                      </p:to>
                                    </p:set>
                                    <p:anim calcmode="lin" valueType="num">
                                      <p:cBhvr>
                                        <p:cTn id="78" dur="500" fill="hold"/>
                                        <p:tgtEl>
                                          <p:spTgt spid="137"/>
                                        </p:tgtEl>
                                        <p:attrNameLst>
                                          <p:attrName>ppt_w</p:attrName>
                                        </p:attrNameLst>
                                      </p:cBhvr>
                                      <p:tavLst>
                                        <p:tav tm="0">
                                          <p:val>
                                            <p:fltVal val="0"/>
                                          </p:val>
                                        </p:tav>
                                        <p:tav tm="100000">
                                          <p:val>
                                            <p:strVal val="#ppt_w"/>
                                          </p:val>
                                        </p:tav>
                                      </p:tavLst>
                                    </p:anim>
                                    <p:anim calcmode="lin" valueType="num">
                                      <p:cBhvr>
                                        <p:cTn id="79" dur="500" fill="hold"/>
                                        <p:tgtEl>
                                          <p:spTgt spid="137"/>
                                        </p:tgtEl>
                                        <p:attrNameLst>
                                          <p:attrName>ppt_h</p:attrName>
                                        </p:attrNameLst>
                                      </p:cBhvr>
                                      <p:tavLst>
                                        <p:tav tm="0">
                                          <p:val>
                                            <p:fltVal val="0"/>
                                          </p:val>
                                        </p:tav>
                                        <p:tav tm="100000">
                                          <p:val>
                                            <p:strVal val="#ppt_h"/>
                                          </p:val>
                                        </p:tav>
                                      </p:tavLst>
                                    </p:anim>
                                    <p:animEffect transition="in" filter="fade">
                                      <p:cBhvr>
                                        <p:cTn id="80" dur="500"/>
                                        <p:tgtEl>
                                          <p:spTgt spid="137"/>
                                        </p:tgtEl>
                                      </p:cBhvr>
                                    </p:animEffect>
                                  </p:childTnLst>
                                </p:cTn>
                              </p:par>
                            </p:childTnLst>
                          </p:cTn>
                        </p:par>
                        <p:par>
                          <p:cTn id="81" fill="hold">
                            <p:stCondLst>
                              <p:cond delay="850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27"/>
                                        </p:tgtEl>
                                        <p:attrNameLst>
                                          <p:attrName>style.visibility</p:attrName>
                                        </p:attrNameLst>
                                      </p:cBhvr>
                                      <p:to>
                                        <p:strVal val="visible"/>
                                      </p:to>
                                    </p:set>
                                    <p:animEffect transition="in" filter="wipe(left)">
                                      <p:cBhvr>
                                        <p:cTn id="84" dur="50"/>
                                        <p:tgtEl>
                                          <p:spTgt spid="127"/>
                                        </p:tgtEl>
                                      </p:cBhvr>
                                    </p:animEffect>
                                  </p:childTnLst>
                                </p:cTn>
                              </p:par>
                              <p:par>
                                <p:cTn id="85" presetID="36" presetClass="emph" presetSubtype="0" fill="hold" grpId="1" nodeType="withEffect">
                                  <p:stCondLst>
                                    <p:cond delay="0"/>
                                  </p:stCondLst>
                                  <p:iterate type="lt">
                                    <p:tmPct val="30000"/>
                                  </p:iterate>
                                  <p:childTnLst>
                                    <p:animScale>
                                      <p:cBhvr>
                                        <p:cTn id="86" dur="25" autoRev="1" fill="hold">
                                          <p:stCondLst>
                                            <p:cond delay="0"/>
                                          </p:stCondLst>
                                        </p:cTn>
                                        <p:tgtEl>
                                          <p:spTgt spid="127"/>
                                        </p:tgtEl>
                                      </p:cBhvr>
                                      <p:to x="80000" y="100000"/>
                                    </p:animScale>
                                    <p:anim by="(#ppt_w*0.10)" calcmode="lin" valueType="num">
                                      <p:cBhvr>
                                        <p:cTn id="87" dur="25" autoRev="1" fill="hold">
                                          <p:stCondLst>
                                            <p:cond delay="0"/>
                                          </p:stCondLst>
                                        </p:cTn>
                                        <p:tgtEl>
                                          <p:spTgt spid="127"/>
                                        </p:tgtEl>
                                        <p:attrNameLst>
                                          <p:attrName>ppt_x</p:attrName>
                                        </p:attrNameLst>
                                      </p:cBhvr>
                                    </p:anim>
                                    <p:anim by="(-#ppt_w*0.10)" calcmode="lin" valueType="num">
                                      <p:cBhvr>
                                        <p:cTn id="88" dur="25" autoRev="1" fill="hold">
                                          <p:stCondLst>
                                            <p:cond delay="0"/>
                                          </p:stCondLst>
                                        </p:cTn>
                                        <p:tgtEl>
                                          <p:spTgt spid="127"/>
                                        </p:tgtEl>
                                        <p:attrNameLst>
                                          <p:attrName>ppt_y</p:attrName>
                                        </p:attrNameLst>
                                      </p:cBhvr>
                                    </p:anim>
                                    <p:animRot by="-480000">
                                      <p:cBhvr>
                                        <p:cTn id="89" dur="25" autoRev="1" fill="hold">
                                          <p:stCondLst>
                                            <p:cond delay="0"/>
                                          </p:stCondLst>
                                        </p:cTn>
                                        <p:tgtEl>
                                          <p:spTgt spid="127"/>
                                        </p:tgtEl>
                                        <p:attrNameLst>
                                          <p:attrName>r</p:attrName>
                                        </p:attrNameLst>
                                      </p:cBhvr>
                                    </p:animRot>
                                  </p:childTnLst>
                                </p:cTn>
                              </p:par>
                              <p:par>
                                <p:cTn id="90" presetID="21" presetClass="entr" presetSubtype="1" fill="hold" grpId="0" nodeType="withEffect">
                                  <p:stCondLst>
                                    <p:cond delay="0"/>
                                  </p:stCondLst>
                                  <p:childTnLst>
                                    <p:set>
                                      <p:cBhvr>
                                        <p:cTn id="91" dur="1" fill="hold">
                                          <p:stCondLst>
                                            <p:cond delay="0"/>
                                          </p:stCondLst>
                                        </p:cTn>
                                        <p:tgtEl>
                                          <p:spTgt spid="128"/>
                                        </p:tgtEl>
                                        <p:attrNameLst>
                                          <p:attrName>style.visibility</p:attrName>
                                        </p:attrNameLst>
                                      </p:cBhvr>
                                      <p:to>
                                        <p:strVal val="visible"/>
                                      </p:to>
                                    </p:set>
                                    <p:animEffect transition="in" filter="wheel(1)">
                                      <p:cBhvr>
                                        <p:cTn id="92" dur="1000"/>
                                        <p:tgtEl>
                                          <p:spTgt spid="128"/>
                                        </p:tgtEl>
                                      </p:cBhvr>
                                    </p:animEffect>
                                  </p:childTnLst>
                                </p:cTn>
                              </p:par>
                            </p:childTnLst>
                          </p:cTn>
                        </p:par>
                        <p:par>
                          <p:cTn id="93" fill="hold">
                            <p:stCondLst>
                              <p:cond delay="8470"/>
                            </p:stCondLst>
                            <p:childTnLst>
                              <p:par>
                                <p:cTn id="94" presetID="10" presetClass="entr" presetSubtype="0" fill="hold" grpId="0" nodeType="after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fade">
                                      <p:cBhvr>
                                        <p:cTn id="96"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3" grpId="0"/>
      <p:bldP spid="124" grpId="0"/>
      <p:bldP spid="125" grpId="0"/>
      <p:bldP spid="126" grpId="0"/>
      <p:bldP spid="127" grpId="0"/>
      <p:bldP spid="127" grpId="1"/>
      <p:bldP spid="128" grpId="0" animBg="1"/>
      <p:bldP spid="144" grpId="0"/>
      <p:bldP spid="1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169870" y="2571750"/>
            <a:ext cx="1547812" cy="2571750"/>
          </a:xfrm>
          <a:custGeom>
            <a:avLst/>
            <a:gdLst>
              <a:gd name="connsiteX0" fmla="*/ 1219200 w 2438401"/>
              <a:gd name="connsiteY0" fmla="*/ 0 h 4051300"/>
              <a:gd name="connsiteX1" fmla="*/ 2438400 w 2438401"/>
              <a:gd name="connsiteY1" fmla="*/ 1219200 h 4051300"/>
              <a:gd name="connsiteX2" fmla="*/ 2436476 w 2438401"/>
              <a:gd name="connsiteY2" fmla="*/ 1257300 h 4051300"/>
              <a:gd name="connsiteX3" fmla="*/ 2438401 w 2438401"/>
              <a:gd name="connsiteY3" fmla="*/ 1257300 h 4051300"/>
              <a:gd name="connsiteX4" fmla="*/ 2438401 w 2438401"/>
              <a:gd name="connsiteY4" fmla="*/ 4051300 h 4051300"/>
              <a:gd name="connsiteX5" fmla="*/ 1 w 2438401"/>
              <a:gd name="connsiteY5" fmla="*/ 4051300 h 4051300"/>
              <a:gd name="connsiteX6" fmla="*/ 1 w 2438401"/>
              <a:gd name="connsiteY6" fmla="*/ 1257300 h 4051300"/>
              <a:gd name="connsiteX7" fmla="*/ 1924 w 2438401"/>
              <a:gd name="connsiteY7" fmla="*/ 1257300 h 4051300"/>
              <a:gd name="connsiteX8" fmla="*/ 0 w 2438401"/>
              <a:gd name="connsiteY8" fmla="*/ 1219200 h 4051300"/>
              <a:gd name="connsiteX9" fmla="*/ 1219200 w 2438401"/>
              <a:gd name="connsiteY9" fmla="*/ 0 h 405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8401" h="4051300">
                <a:moveTo>
                  <a:pt x="1219200" y="0"/>
                </a:moveTo>
                <a:cubicBezTo>
                  <a:pt x="1892546" y="0"/>
                  <a:pt x="2438400" y="545854"/>
                  <a:pt x="2438400" y="1219200"/>
                </a:cubicBezTo>
                <a:lnTo>
                  <a:pt x="2436476" y="1257300"/>
                </a:lnTo>
                <a:lnTo>
                  <a:pt x="2438401" y="1257300"/>
                </a:lnTo>
                <a:lnTo>
                  <a:pt x="2438401" y="4051300"/>
                </a:lnTo>
                <a:lnTo>
                  <a:pt x="1" y="4051300"/>
                </a:lnTo>
                <a:lnTo>
                  <a:pt x="1" y="1257300"/>
                </a:lnTo>
                <a:lnTo>
                  <a:pt x="1924" y="1257300"/>
                </a:lnTo>
                <a:lnTo>
                  <a:pt x="0" y="1219200"/>
                </a:lnTo>
                <a:cubicBezTo>
                  <a:pt x="0" y="545854"/>
                  <a:pt x="545854" y="0"/>
                  <a:pt x="1219200" y="0"/>
                </a:cubicBez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6" name="文本框 5"/>
          <p:cNvSpPr txBox="1">
            <a:spLocks noChangeArrowheads="1"/>
          </p:cNvSpPr>
          <p:nvPr/>
        </p:nvSpPr>
        <p:spPr bwMode="auto">
          <a:xfrm>
            <a:off x="249238" y="390525"/>
            <a:ext cx="1598612"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3000">
                <a:solidFill>
                  <a:srgbClr val="262626"/>
                </a:solidFill>
                <a:latin typeface="造字工房悦黑（非商用）常规体" charset="0"/>
                <a:ea typeface="造字工房悦黑（非商用）常规体" charset="0"/>
              </a:rPr>
              <a:t>目 录</a:t>
            </a:r>
            <a:endParaRPr lang="zh-CN" altLang="en-US" sz="3000">
              <a:solidFill>
                <a:srgbClr val="262626"/>
              </a:solidFill>
              <a:latin typeface="造字工房悦黑（非商用）常规体" charset="0"/>
              <a:ea typeface="造字工房悦黑（非商用）常规体" charset="0"/>
            </a:endParaRPr>
          </a:p>
        </p:txBody>
      </p:sp>
      <p:sp>
        <p:nvSpPr>
          <p:cNvPr id="11" name="弧形 10"/>
          <p:cNvSpPr/>
          <p:nvPr/>
        </p:nvSpPr>
        <p:spPr>
          <a:xfrm>
            <a:off x="1014413" y="314325"/>
            <a:ext cx="685800" cy="685800"/>
          </a:xfrm>
          <a:prstGeom prst="arc">
            <a:avLst>
              <a:gd name="adj1" fmla="val 18916496"/>
              <a:gd name="adj2" fmla="val 2632855"/>
            </a:avLst>
          </a:prstGeom>
          <a:ln>
            <a:solidFill>
              <a:schemeClr val="tx1">
                <a:lumMod val="85000"/>
                <a:lumOff val="15000"/>
                <a:alpha val="64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solidFill>
                <a:srgbClr val="262626"/>
              </a:solidFill>
              <a:latin typeface="造字工房悦黑（非商用）常规体" charset="0"/>
              <a:ea typeface="造字工房悦黑（非商用）常规体" charset="0"/>
            </a:endParaRPr>
          </a:p>
        </p:txBody>
      </p:sp>
      <p:sp>
        <p:nvSpPr>
          <p:cNvPr id="12" name="文本框 11"/>
          <p:cNvSpPr txBox="1">
            <a:spLocks noChangeArrowheads="1"/>
          </p:cNvSpPr>
          <p:nvPr/>
        </p:nvSpPr>
        <p:spPr bwMode="auto">
          <a:xfrm>
            <a:off x="1714500" y="390525"/>
            <a:ext cx="1598613"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3000">
                <a:solidFill>
                  <a:srgbClr val="262626"/>
                </a:solidFill>
                <a:latin typeface="造字工房悦黑（非商用）常规体" charset="0"/>
                <a:ea typeface="造字工房悦黑（非商用）常规体" charset="0"/>
              </a:rPr>
              <a:t>CONENT</a:t>
            </a:r>
            <a:endParaRPr lang="zh-CN" altLang="en-US" sz="3000">
              <a:solidFill>
                <a:srgbClr val="262626"/>
              </a:solidFill>
              <a:latin typeface="造字工房悦黑（非商用）常规体" charset="0"/>
              <a:ea typeface="造字工房悦黑（非商用）常规体" charset="0"/>
            </a:endParaRPr>
          </a:p>
        </p:txBody>
      </p:sp>
      <p:sp>
        <p:nvSpPr>
          <p:cNvPr id="13" name="任意多边形 12"/>
          <p:cNvSpPr/>
          <p:nvPr/>
        </p:nvSpPr>
        <p:spPr>
          <a:xfrm>
            <a:off x="2808170" y="2571750"/>
            <a:ext cx="1547812" cy="2571750"/>
          </a:xfrm>
          <a:custGeom>
            <a:avLst/>
            <a:gdLst>
              <a:gd name="connsiteX0" fmla="*/ 1219200 w 2438401"/>
              <a:gd name="connsiteY0" fmla="*/ 0 h 4051300"/>
              <a:gd name="connsiteX1" fmla="*/ 2438400 w 2438401"/>
              <a:gd name="connsiteY1" fmla="*/ 1219200 h 4051300"/>
              <a:gd name="connsiteX2" fmla="*/ 2436476 w 2438401"/>
              <a:gd name="connsiteY2" fmla="*/ 1257300 h 4051300"/>
              <a:gd name="connsiteX3" fmla="*/ 2438401 w 2438401"/>
              <a:gd name="connsiteY3" fmla="*/ 1257300 h 4051300"/>
              <a:gd name="connsiteX4" fmla="*/ 2438401 w 2438401"/>
              <a:gd name="connsiteY4" fmla="*/ 4051300 h 4051300"/>
              <a:gd name="connsiteX5" fmla="*/ 1 w 2438401"/>
              <a:gd name="connsiteY5" fmla="*/ 4051300 h 4051300"/>
              <a:gd name="connsiteX6" fmla="*/ 1 w 2438401"/>
              <a:gd name="connsiteY6" fmla="*/ 1257300 h 4051300"/>
              <a:gd name="connsiteX7" fmla="*/ 1924 w 2438401"/>
              <a:gd name="connsiteY7" fmla="*/ 1257300 h 4051300"/>
              <a:gd name="connsiteX8" fmla="*/ 0 w 2438401"/>
              <a:gd name="connsiteY8" fmla="*/ 1219200 h 4051300"/>
              <a:gd name="connsiteX9" fmla="*/ 1219200 w 2438401"/>
              <a:gd name="connsiteY9" fmla="*/ 0 h 405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8401" h="4051300">
                <a:moveTo>
                  <a:pt x="1219200" y="0"/>
                </a:moveTo>
                <a:cubicBezTo>
                  <a:pt x="1892546" y="0"/>
                  <a:pt x="2438400" y="545854"/>
                  <a:pt x="2438400" y="1219200"/>
                </a:cubicBezTo>
                <a:lnTo>
                  <a:pt x="2436476" y="1257300"/>
                </a:lnTo>
                <a:lnTo>
                  <a:pt x="2438401" y="1257300"/>
                </a:lnTo>
                <a:lnTo>
                  <a:pt x="2438401" y="4051300"/>
                </a:lnTo>
                <a:lnTo>
                  <a:pt x="1" y="4051300"/>
                </a:lnTo>
                <a:lnTo>
                  <a:pt x="1" y="1257300"/>
                </a:lnTo>
                <a:lnTo>
                  <a:pt x="1924" y="1257300"/>
                </a:lnTo>
                <a:lnTo>
                  <a:pt x="0" y="1219200"/>
                </a:lnTo>
                <a:cubicBezTo>
                  <a:pt x="0" y="545854"/>
                  <a:pt x="545854" y="0"/>
                  <a:pt x="1219200" y="0"/>
                </a:cubicBez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5" name="任意多边形 14"/>
          <p:cNvSpPr/>
          <p:nvPr/>
        </p:nvSpPr>
        <p:spPr>
          <a:xfrm>
            <a:off x="4427988" y="2571750"/>
            <a:ext cx="1547813" cy="2571750"/>
          </a:xfrm>
          <a:custGeom>
            <a:avLst/>
            <a:gdLst>
              <a:gd name="connsiteX0" fmla="*/ 1219200 w 2438401"/>
              <a:gd name="connsiteY0" fmla="*/ 0 h 4051300"/>
              <a:gd name="connsiteX1" fmla="*/ 2438400 w 2438401"/>
              <a:gd name="connsiteY1" fmla="*/ 1219200 h 4051300"/>
              <a:gd name="connsiteX2" fmla="*/ 2436476 w 2438401"/>
              <a:gd name="connsiteY2" fmla="*/ 1257300 h 4051300"/>
              <a:gd name="connsiteX3" fmla="*/ 2438401 w 2438401"/>
              <a:gd name="connsiteY3" fmla="*/ 1257300 h 4051300"/>
              <a:gd name="connsiteX4" fmla="*/ 2438401 w 2438401"/>
              <a:gd name="connsiteY4" fmla="*/ 4051300 h 4051300"/>
              <a:gd name="connsiteX5" fmla="*/ 1 w 2438401"/>
              <a:gd name="connsiteY5" fmla="*/ 4051300 h 4051300"/>
              <a:gd name="connsiteX6" fmla="*/ 1 w 2438401"/>
              <a:gd name="connsiteY6" fmla="*/ 1257300 h 4051300"/>
              <a:gd name="connsiteX7" fmla="*/ 1924 w 2438401"/>
              <a:gd name="connsiteY7" fmla="*/ 1257300 h 4051300"/>
              <a:gd name="connsiteX8" fmla="*/ 0 w 2438401"/>
              <a:gd name="connsiteY8" fmla="*/ 1219200 h 4051300"/>
              <a:gd name="connsiteX9" fmla="*/ 1219200 w 2438401"/>
              <a:gd name="connsiteY9" fmla="*/ 0 h 405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8401" h="4051300">
                <a:moveTo>
                  <a:pt x="1219200" y="0"/>
                </a:moveTo>
                <a:cubicBezTo>
                  <a:pt x="1892546" y="0"/>
                  <a:pt x="2438400" y="545854"/>
                  <a:pt x="2438400" y="1219200"/>
                </a:cubicBezTo>
                <a:lnTo>
                  <a:pt x="2436476" y="1257300"/>
                </a:lnTo>
                <a:lnTo>
                  <a:pt x="2438401" y="1257300"/>
                </a:lnTo>
                <a:lnTo>
                  <a:pt x="2438401" y="4051300"/>
                </a:lnTo>
                <a:lnTo>
                  <a:pt x="1" y="4051300"/>
                </a:lnTo>
                <a:lnTo>
                  <a:pt x="1" y="1257300"/>
                </a:lnTo>
                <a:lnTo>
                  <a:pt x="1924" y="1257300"/>
                </a:lnTo>
                <a:lnTo>
                  <a:pt x="0" y="1219200"/>
                </a:lnTo>
                <a:cubicBezTo>
                  <a:pt x="0" y="545854"/>
                  <a:pt x="545854" y="0"/>
                  <a:pt x="1219200" y="0"/>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23" name="组合 22"/>
          <p:cNvGrpSpPr/>
          <p:nvPr/>
        </p:nvGrpSpPr>
        <p:grpSpPr bwMode="auto">
          <a:xfrm>
            <a:off x="1311157" y="2735263"/>
            <a:ext cx="1249363" cy="1751012"/>
            <a:chOff x="1194711" y="3251200"/>
            <a:chExt cx="1968500" cy="2759969"/>
          </a:xfrm>
        </p:grpSpPr>
        <p:sp>
          <p:nvSpPr>
            <p:cNvPr id="14345" name="文本框 15"/>
            <p:cNvSpPr txBox="1">
              <a:spLocks noChangeArrowheads="1"/>
            </p:cNvSpPr>
            <p:nvPr/>
          </p:nvSpPr>
          <p:spPr bwMode="auto">
            <a:xfrm>
              <a:off x="1194711" y="3251200"/>
              <a:ext cx="1968500" cy="14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chemeClr val="bg1"/>
                  </a:solidFill>
                  <a:latin typeface="造字工房悦黑（非商用）常规体" charset="0"/>
                  <a:ea typeface="造字工房悦黑（非商用）常规体" charset="0"/>
                </a:rPr>
                <a:t>01</a:t>
              </a:r>
              <a:endParaRPr lang="zh-CN" altLang="en-US" sz="5400">
                <a:solidFill>
                  <a:schemeClr val="bg1"/>
                </a:solidFill>
                <a:latin typeface="造字工房悦黑（非商用）常规体" charset="0"/>
                <a:ea typeface="造字工房悦黑（非商用）常规体" charset="0"/>
              </a:endParaRPr>
            </a:p>
          </p:txBody>
        </p:sp>
        <p:cxnSp>
          <p:nvCxnSpPr>
            <p:cNvPr id="18" name="直接连接符 17"/>
            <p:cNvCxnSpPr/>
            <p:nvPr/>
          </p:nvCxnSpPr>
          <p:spPr>
            <a:xfrm>
              <a:off x="1479856" y="4592400"/>
              <a:ext cx="139821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347" name="文本框 20"/>
            <p:cNvSpPr txBox="1">
              <a:spLocks noChangeArrowheads="1"/>
            </p:cNvSpPr>
            <p:nvPr/>
          </p:nvSpPr>
          <p:spPr bwMode="auto">
            <a:xfrm>
              <a:off x="1242334" y="4896030"/>
              <a:ext cx="1873252" cy="111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造字工房悦黑（非商用）常规体" charset="0"/>
                  <a:ea typeface="造字工房悦黑（非商用）常规体" charset="0"/>
                </a:rPr>
                <a:t>年度工作概述</a:t>
              </a:r>
              <a:endParaRPr lang="zh-CN" altLang="en-US" sz="2000">
                <a:solidFill>
                  <a:schemeClr val="bg1"/>
                </a:solidFill>
                <a:latin typeface="造字工房悦黑（非商用）常规体" charset="0"/>
                <a:ea typeface="造字工房悦黑（非商用）常规体" charset="0"/>
              </a:endParaRPr>
            </a:p>
          </p:txBody>
        </p:sp>
      </p:grpSp>
      <p:grpSp>
        <p:nvGrpSpPr>
          <p:cNvPr id="24" name="组合 23"/>
          <p:cNvGrpSpPr/>
          <p:nvPr/>
        </p:nvGrpSpPr>
        <p:grpSpPr bwMode="auto">
          <a:xfrm>
            <a:off x="2952632" y="2725738"/>
            <a:ext cx="1249363" cy="1751012"/>
            <a:chOff x="1194710" y="3251200"/>
            <a:chExt cx="1968500" cy="2759969"/>
          </a:xfrm>
        </p:grpSpPr>
        <p:sp>
          <p:nvSpPr>
            <p:cNvPr id="14349" name="文本框 24"/>
            <p:cNvSpPr txBox="1">
              <a:spLocks noChangeArrowheads="1"/>
            </p:cNvSpPr>
            <p:nvPr/>
          </p:nvSpPr>
          <p:spPr bwMode="auto">
            <a:xfrm>
              <a:off x="1194710" y="3251200"/>
              <a:ext cx="1968500" cy="14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chemeClr val="bg1"/>
                  </a:solidFill>
                  <a:latin typeface="造字工房悦黑（非商用）常规体" charset="0"/>
                  <a:ea typeface="造字工房悦黑（非商用）常规体" charset="0"/>
                </a:rPr>
                <a:t>02</a:t>
              </a:r>
              <a:endParaRPr lang="zh-CN" altLang="en-US" sz="5400">
                <a:solidFill>
                  <a:schemeClr val="bg1"/>
                </a:solidFill>
                <a:latin typeface="造字工房悦黑（非商用）常规体" charset="0"/>
                <a:ea typeface="造字工房悦黑（非商用）常规体" charset="0"/>
              </a:endParaRPr>
            </a:p>
          </p:txBody>
        </p:sp>
        <p:cxnSp>
          <p:nvCxnSpPr>
            <p:cNvPr id="26" name="直接连接符 25"/>
            <p:cNvCxnSpPr/>
            <p:nvPr/>
          </p:nvCxnSpPr>
          <p:spPr>
            <a:xfrm>
              <a:off x="1479855" y="4592400"/>
              <a:ext cx="139821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351" name="文本框 26"/>
            <p:cNvSpPr txBox="1">
              <a:spLocks noChangeArrowheads="1"/>
            </p:cNvSpPr>
            <p:nvPr/>
          </p:nvSpPr>
          <p:spPr bwMode="auto">
            <a:xfrm>
              <a:off x="1242333" y="4896030"/>
              <a:ext cx="1873252" cy="111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造字工房悦黑（非商用）常规体" charset="0"/>
                  <a:ea typeface="造字工房悦黑（非商用）常规体" charset="0"/>
                </a:rPr>
                <a:t>工作完成情况</a:t>
              </a:r>
              <a:endParaRPr lang="zh-CN" altLang="en-US" sz="2000">
                <a:solidFill>
                  <a:schemeClr val="bg1"/>
                </a:solidFill>
                <a:latin typeface="造字工房悦黑（非商用）常规体" charset="0"/>
                <a:ea typeface="造字工房悦黑（非商用）常规体" charset="0"/>
              </a:endParaRPr>
            </a:p>
          </p:txBody>
        </p:sp>
      </p:grpSp>
      <p:grpSp>
        <p:nvGrpSpPr>
          <p:cNvPr id="34" name="组合 33"/>
          <p:cNvGrpSpPr/>
          <p:nvPr/>
        </p:nvGrpSpPr>
        <p:grpSpPr bwMode="auto">
          <a:xfrm>
            <a:off x="4570863" y="2725738"/>
            <a:ext cx="1250950" cy="1751012"/>
            <a:chOff x="1194710" y="3251200"/>
            <a:chExt cx="1968500" cy="2759969"/>
          </a:xfrm>
        </p:grpSpPr>
        <p:sp>
          <p:nvSpPr>
            <p:cNvPr id="14357" name="文本框 34"/>
            <p:cNvSpPr txBox="1">
              <a:spLocks noChangeArrowheads="1"/>
            </p:cNvSpPr>
            <p:nvPr/>
          </p:nvSpPr>
          <p:spPr bwMode="auto">
            <a:xfrm>
              <a:off x="1194710" y="3251200"/>
              <a:ext cx="1968500" cy="14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dirty="0">
                  <a:solidFill>
                    <a:schemeClr val="bg1"/>
                  </a:solidFill>
                  <a:latin typeface="造字工房悦黑（非商用）常规体" charset="0"/>
                  <a:ea typeface="造字工房悦黑（非商用）常规体" charset="0"/>
                </a:rPr>
                <a:t>03</a:t>
              </a:r>
              <a:endParaRPr lang="zh-CN" altLang="en-US" sz="5400" dirty="0">
                <a:solidFill>
                  <a:schemeClr val="bg1"/>
                </a:solidFill>
                <a:latin typeface="造字工房悦黑（非商用）常规体" charset="0"/>
                <a:ea typeface="造字工房悦黑（非商用）常规体" charset="0"/>
              </a:endParaRPr>
            </a:p>
          </p:txBody>
        </p:sp>
        <p:cxnSp>
          <p:nvCxnSpPr>
            <p:cNvPr id="36" name="直接连接符 35"/>
            <p:cNvCxnSpPr/>
            <p:nvPr/>
          </p:nvCxnSpPr>
          <p:spPr>
            <a:xfrm>
              <a:off x="1479493" y="4592400"/>
              <a:ext cx="1398934"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359" name="文本框 36"/>
            <p:cNvSpPr txBox="1">
              <a:spLocks noChangeArrowheads="1"/>
            </p:cNvSpPr>
            <p:nvPr/>
          </p:nvSpPr>
          <p:spPr bwMode="auto">
            <a:xfrm>
              <a:off x="1242335" y="4896030"/>
              <a:ext cx="1873252" cy="111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造字工房悦黑（非商用）常规体" charset="0"/>
                  <a:ea typeface="造字工房悦黑（非商用）常规体" charset="0"/>
                </a:rPr>
                <a:t>工作存在不足</a:t>
              </a:r>
              <a:endParaRPr lang="zh-CN" altLang="en-US" sz="2000">
                <a:solidFill>
                  <a:schemeClr val="bg1"/>
                </a:solidFill>
                <a:latin typeface="造字工房悦黑（非商用）常规体" charset="0"/>
                <a:ea typeface="造字工房悦黑（非商用）常规体" charset="0"/>
              </a:endParaRPr>
            </a:p>
          </p:txBody>
        </p:sp>
      </p:grpSp>
      <p:sp>
        <p:nvSpPr>
          <p:cNvPr id="39" name="任意多边形 38"/>
          <p:cNvSpPr/>
          <p:nvPr/>
        </p:nvSpPr>
        <p:spPr>
          <a:xfrm>
            <a:off x="6069463" y="2571750"/>
            <a:ext cx="1547813" cy="2571750"/>
          </a:xfrm>
          <a:custGeom>
            <a:avLst/>
            <a:gdLst>
              <a:gd name="connsiteX0" fmla="*/ 1219200 w 2438401"/>
              <a:gd name="connsiteY0" fmla="*/ 0 h 4051300"/>
              <a:gd name="connsiteX1" fmla="*/ 2438400 w 2438401"/>
              <a:gd name="connsiteY1" fmla="*/ 1219200 h 4051300"/>
              <a:gd name="connsiteX2" fmla="*/ 2436476 w 2438401"/>
              <a:gd name="connsiteY2" fmla="*/ 1257300 h 4051300"/>
              <a:gd name="connsiteX3" fmla="*/ 2438401 w 2438401"/>
              <a:gd name="connsiteY3" fmla="*/ 1257300 h 4051300"/>
              <a:gd name="connsiteX4" fmla="*/ 2438401 w 2438401"/>
              <a:gd name="connsiteY4" fmla="*/ 4051300 h 4051300"/>
              <a:gd name="connsiteX5" fmla="*/ 1 w 2438401"/>
              <a:gd name="connsiteY5" fmla="*/ 4051300 h 4051300"/>
              <a:gd name="connsiteX6" fmla="*/ 1 w 2438401"/>
              <a:gd name="connsiteY6" fmla="*/ 1257300 h 4051300"/>
              <a:gd name="connsiteX7" fmla="*/ 1924 w 2438401"/>
              <a:gd name="connsiteY7" fmla="*/ 1257300 h 4051300"/>
              <a:gd name="connsiteX8" fmla="*/ 0 w 2438401"/>
              <a:gd name="connsiteY8" fmla="*/ 1219200 h 4051300"/>
              <a:gd name="connsiteX9" fmla="*/ 1219200 w 2438401"/>
              <a:gd name="connsiteY9" fmla="*/ 0 h 405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8401" h="4051300">
                <a:moveTo>
                  <a:pt x="1219200" y="0"/>
                </a:moveTo>
                <a:cubicBezTo>
                  <a:pt x="1892546" y="0"/>
                  <a:pt x="2438400" y="545854"/>
                  <a:pt x="2438400" y="1219200"/>
                </a:cubicBezTo>
                <a:lnTo>
                  <a:pt x="2436476" y="1257300"/>
                </a:lnTo>
                <a:lnTo>
                  <a:pt x="2438401" y="1257300"/>
                </a:lnTo>
                <a:lnTo>
                  <a:pt x="2438401" y="4051300"/>
                </a:lnTo>
                <a:lnTo>
                  <a:pt x="1" y="4051300"/>
                </a:lnTo>
                <a:lnTo>
                  <a:pt x="1" y="1257300"/>
                </a:lnTo>
                <a:lnTo>
                  <a:pt x="1924" y="1257300"/>
                </a:lnTo>
                <a:lnTo>
                  <a:pt x="0" y="1219200"/>
                </a:lnTo>
                <a:cubicBezTo>
                  <a:pt x="0" y="545854"/>
                  <a:pt x="545854" y="0"/>
                  <a:pt x="1219200" y="0"/>
                </a:cubicBez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40" name="组合 39"/>
          <p:cNvGrpSpPr/>
          <p:nvPr/>
        </p:nvGrpSpPr>
        <p:grpSpPr bwMode="auto">
          <a:xfrm>
            <a:off x="6212338" y="2725738"/>
            <a:ext cx="1249363" cy="1751012"/>
            <a:chOff x="1194710" y="3251200"/>
            <a:chExt cx="1968500" cy="2759969"/>
          </a:xfrm>
        </p:grpSpPr>
        <p:sp>
          <p:nvSpPr>
            <p:cNvPr id="14362" name="文本框 34"/>
            <p:cNvSpPr txBox="1">
              <a:spLocks noChangeArrowheads="1"/>
            </p:cNvSpPr>
            <p:nvPr/>
          </p:nvSpPr>
          <p:spPr bwMode="auto">
            <a:xfrm>
              <a:off x="1194710" y="3251200"/>
              <a:ext cx="1968500" cy="14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dirty="0">
                  <a:solidFill>
                    <a:schemeClr val="bg1"/>
                  </a:solidFill>
                  <a:latin typeface="造字工房悦黑（非商用）常规体" charset="0"/>
                  <a:ea typeface="造字工房悦黑（非商用）常规体" charset="0"/>
                </a:rPr>
                <a:t>04</a:t>
              </a:r>
              <a:endParaRPr lang="zh-CN" altLang="en-US" sz="5400" dirty="0">
                <a:solidFill>
                  <a:schemeClr val="bg1"/>
                </a:solidFill>
                <a:latin typeface="造字工房悦黑（非商用）常规体" charset="0"/>
                <a:ea typeface="造字工房悦黑（非商用）常规体" charset="0"/>
              </a:endParaRPr>
            </a:p>
          </p:txBody>
        </p:sp>
        <p:cxnSp>
          <p:nvCxnSpPr>
            <p:cNvPr id="42" name="直接连接符 41"/>
            <p:cNvCxnSpPr/>
            <p:nvPr/>
          </p:nvCxnSpPr>
          <p:spPr>
            <a:xfrm>
              <a:off x="1479855" y="4592400"/>
              <a:ext cx="139821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364" name="文本框 36"/>
            <p:cNvSpPr txBox="1">
              <a:spLocks noChangeArrowheads="1"/>
            </p:cNvSpPr>
            <p:nvPr/>
          </p:nvSpPr>
          <p:spPr bwMode="auto">
            <a:xfrm>
              <a:off x="1242335" y="4896030"/>
              <a:ext cx="1873252" cy="111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造字工房悦黑（非商用）常规体" charset="0"/>
                  <a:ea typeface="造字工房悦黑（非商用）常规体" charset="0"/>
                </a:rPr>
                <a:t>明年工作计划</a:t>
              </a:r>
              <a:endParaRPr lang="zh-CN" altLang="en-US" sz="2000">
                <a:solidFill>
                  <a:schemeClr val="bg1"/>
                </a:solidFill>
                <a:latin typeface="造字工房悦黑（非商用）常规体" charset="0"/>
                <a:ea typeface="造字工房悦黑（非商用）常规体" charset="0"/>
              </a:endParaRPr>
            </a:p>
          </p:txBody>
        </p:sp>
      </p:gr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p:tgtEl>
                                          <p:spTgt spid="12"/>
                                        </p:tgtEl>
                                        <p:attrNameLst>
                                          <p:attrName>ppt_x</p:attrName>
                                        </p:attrNameLst>
                                      </p:cBhvr>
                                      <p:tavLst>
                                        <p:tav tm="0">
                                          <p:val>
                                            <p:strVal val="#ppt_x-#ppt_w*1.125000"/>
                                          </p:val>
                                        </p:tav>
                                        <p:tav tm="100000">
                                          <p:val>
                                            <p:strVal val="#ppt_x"/>
                                          </p:val>
                                        </p:tav>
                                      </p:tavLst>
                                    </p:anim>
                                    <p:animEffect transition="in" filter="wipe(right)">
                                      <p:cBhvr>
                                        <p:cTn id="17" dur="500"/>
                                        <p:tgtEl>
                                          <p:spTgt spid="1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75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5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anim calcmode="lin" valueType="num">
                                      <p:cBhvr>
                                        <p:cTn id="37" dur="1000" fill="hold"/>
                                        <p:tgtEl>
                                          <p:spTgt spid="39"/>
                                        </p:tgtEl>
                                        <p:attrNameLst>
                                          <p:attrName>ppt_x</p:attrName>
                                        </p:attrNameLst>
                                      </p:cBhvr>
                                      <p:tavLst>
                                        <p:tav tm="0">
                                          <p:val>
                                            <p:strVal val="#ppt_x"/>
                                          </p:val>
                                        </p:tav>
                                        <p:tav tm="100000">
                                          <p:val>
                                            <p:strVal val="#ppt_x"/>
                                          </p:val>
                                        </p:tav>
                                      </p:tavLst>
                                    </p:anim>
                                    <p:anim calcmode="lin" valueType="num">
                                      <p:cBhvr>
                                        <p:cTn id="38" dur="10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5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11" grpId="0" animBg="1"/>
      <p:bldP spid="12" grpId="0"/>
      <p:bldP spid="13" grpId="0" animBg="1"/>
      <p:bldP spid="15" grpId="0" animBg="1"/>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a:spLocks noChangeArrowheads="1"/>
          </p:cNvSpPr>
          <p:nvPr/>
        </p:nvSpPr>
        <p:spPr bwMode="auto">
          <a:xfrm>
            <a:off x="990600" y="2063750"/>
            <a:ext cx="72532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a:t>
            </a:r>
            <a:endParaRPr lang="zh-CN" altLang="en-US" sz="900">
              <a:solidFill>
                <a:srgbClr val="5A6269"/>
              </a:solidFill>
              <a:latin typeface="造字工房悦黑（非商用）常规体" charset="0"/>
              <a:ea typeface="造字工房悦黑（非商用）常规体" charset="0"/>
            </a:endParaRPr>
          </a:p>
        </p:txBody>
      </p:sp>
      <p:pic>
        <p:nvPicPr>
          <p:cNvPr id="38"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02375" y="563563"/>
            <a:ext cx="1854200" cy="123507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42" name="Group 10"/>
          <p:cNvGrpSpPr/>
          <p:nvPr/>
        </p:nvGrpSpPr>
        <p:grpSpPr bwMode="auto">
          <a:xfrm>
            <a:off x="1514475" y="3376613"/>
            <a:ext cx="1622425" cy="966787"/>
            <a:chOff x="0" y="0"/>
            <a:chExt cx="2726" cy="1624"/>
          </a:xfrm>
        </p:grpSpPr>
        <p:sp>
          <p:nvSpPr>
            <p:cNvPr id="77828" name="Rectangle 11"/>
            <p:cNvSpPr>
              <a:spLocks noChangeArrowheads="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zh-CN" altLang="en-US" sz="1200">
                  <a:solidFill>
                    <a:srgbClr val="5A6269"/>
                  </a:solidFill>
                  <a:latin typeface="造字工房悦黑（非商用）常规体" charset="0"/>
                  <a:ea typeface="造字工房悦黑（非商用）常规体" charset="0"/>
                  <a:sym typeface="Lato Regular" charset="0"/>
                </a:rPr>
                <a:t>单击此处添加标题</a:t>
              </a:r>
              <a:endParaRPr lang="en-US" altLang="en-US" sz="1200">
                <a:solidFill>
                  <a:srgbClr val="5A6269"/>
                </a:solidFill>
                <a:latin typeface="造字工房悦黑（非商用）常规体" charset="0"/>
                <a:ea typeface="造字工房悦黑（非商用）常规体" charset="0"/>
                <a:sym typeface="Lato Regular" charset="0"/>
              </a:endParaRPr>
            </a:p>
          </p:txBody>
        </p:sp>
        <p:sp>
          <p:nvSpPr>
            <p:cNvPr id="77829" name="Rectangle 12"/>
            <p:cNvSpPr>
              <a:spLocks noChangeArrowheads="1"/>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a:t>
              </a:r>
              <a:endParaRPr lang="en-US" altLang="en-US" sz="900">
                <a:solidFill>
                  <a:srgbClr val="5A6269"/>
                </a:solidFill>
                <a:latin typeface="造字工房悦黑（非商用）常规体" charset="0"/>
                <a:ea typeface="造字工房悦黑（非商用）常规体" charset="0"/>
                <a:sym typeface="Lato Light" charset="0"/>
              </a:endParaRPr>
            </a:p>
          </p:txBody>
        </p:sp>
      </p:grpSp>
      <p:grpSp>
        <p:nvGrpSpPr>
          <p:cNvPr id="45" name="Group 13"/>
          <p:cNvGrpSpPr/>
          <p:nvPr/>
        </p:nvGrpSpPr>
        <p:grpSpPr bwMode="auto">
          <a:xfrm>
            <a:off x="1011238" y="3363913"/>
            <a:ext cx="349250" cy="347662"/>
            <a:chOff x="0" y="0"/>
            <a:chExt cx="584" cy="584"/>
          </a:xfrm>
        </p:grpSpPr>
        <p:sp>
          <p:nvSpPr>
            <p:cNvPr id="46" name="Oval 14"/>
            <p:cNvSpPr/>
            <p:nvPr/>
          </p:nvSpPr>
          <p:spPr bwMode="auto">
            <a:xfrm>
              <a:off x="0" y="0"/>
              <a:ext cx="584" cy="584"/>
            </a:xfrm>
            <a:prstGeom prst="ellipse">
              <a:avLst/>
            </a:prstGeom>
            <a:solidFill>
              <a:srgbClr val="FA8C8C"/>
            </a:solidFill>
            <a:ln w="12700">
              <a:noFill/>
            </a:ln>
            <a:effectLst/>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endParaRPr lang="en-US" altLang="en-US" sz="800">
                <a:solidFill>
                  <a:schemeClr val="bg1"/>
                </a:solidFill>
                <a:latin typeface="DIN Mittelschrift Std" charset="0"/>
                <a:ea typeface="造字工房悦黑（非商用）常规体" charset="0"/>
              </a:endParaRPr>
            </a:p>
          </p:txBody>
        </p:sp>
        <p:sp>
          <p:nvSpPr>
            <p:cNvPr id="77832" name="Rectangle 15"/>
            <p:cNvSpPr>
              <a:spLocks noChangeArrowheads="1"/>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en-US" altLang="en-US">
                  <a:solidFill>
                    <a:schemeClr val="bg1"/>
                  </a:solidFill>
                  <a:latin typeface="造字工房悦黑（非商用）常规体" charset="0"/>
                  <a:ea typeface="造字工房悦黑（非商用）常规体" charset="0"/>
                  <a:sym typeface="Lato Light" charset="0"/>
                </a:rPr>
                <a:t>1</a:t>
              </a:r>
              <a:endParaRPr lang="en-US" altLang="en-US">
                <a:solidFill>
                  <a:schemeClr val="bg1"/>
                </a:solidFill>
                <a:latin typeface="造字工房悦黑（非商用）常规体" charset="0"/>
                <a:ea typeface="造字工房悦黑（非商用）常规体" charset="0"/>
                <a:sym typeface="Lato Light" charset="0"/>
              </a:endParaRPr>
            </a:p>
          </p:txBody>
        </p:sp>
      </p:grpSp>
      <p:grpSp>
        <p:nvGrpSpPr>
          <p:cNvPr id="5" name="Group 4"/>
          <p:cNvGrpSpPr/>
          <p:nvPr/>
        </p:nvGrpSpPr>
        <p:grpSpPr>
          <a:xfrm>
            <a:off x="899592" y="2937564"/>
            <a:ext cx="7344815" cy="213386"/>
            <a:chOff x="899592" y="2852807"/>
            <a:chExt cx="7344815" cy="213386"/>
          </a:xfrm>
          <a:solidFill>
            <a:srgbClr val="82AAD2"/>
          </a:solidFill>
        </p:grpSpPr>
        <p:sp>
          <p:nvSpPr>
            <p:cNvPr id="62"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a:lstStyle/>
            <a:p>
              <a:pPr algn="ctr" defTabSz="914400"/>
              <a:endParaRPr lang="en-US" sz="5600" noProof="1">
                <a:solidFill>
                  <a:schemeClr val="bg1"/>
                </a:solidFill>
                <a:latin typeface="造字工房悦黑（非商用）常规体" pitchFamily="2" charset="-122"/>
                <a:ea typeface="造字工房悦黑（非商用）常规体" pitchFamily="2" charset="-122"/>
                <a:cs typeface="ヒラギノ角ゴ ProN W3" charset="0"/>
                <a:sym typeface="Gill Sans" charset="0"/>
              </a:endParaRPr>
            </a:p>
          </p:txBody>
        </p:sp>
        <p:sp>
          <p:nvSpPr>
            <p:cNvPr id="4"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a:lstStyle/>
            <a:p>
              <a:pPr algn="ctr" defTabSz="914400"/>
              <a:endParaRPr lang="en-US" sz="5600" noProof="1">
                <a:solidFill>
                  <a:schemeClr val="bg1"/>
                </a:solidFill>
                <a:latin typeface="造字工房悦黑（非商用）常规体" pitchFamily="2" charset="-122"/>
                <a:ea typeface="造字工房悦黑（非商用）常规体" pitchFamily="2" charset="-122"/>
                <a:cs typeface="ヒラギノ角ゴ ProN W3" charset="0"/>
                <a:sym typeface="Gill Sans" charset="0"/>
              </a:endParaRPr>
            </a:p>
          </p:txBody>
        </p:sp>
        <p:sp>
          <p:nvSpPr>
            <p:cNvPr id="65"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a:lstStyle/>
            <a:p>
              <a:pPr algn="ctr" defTabSz="914400"/>
              <a:endParaRPr lang="en-US" sz="5600" noProof="1">
                <a:solidFill>
                  <a:schemeClr val="bg1"/>
                </a:solidFill>
                <a:latin typeface="造字工房悦黑（非商用）常规体" pitchFamily="2" charset="-122"/>
                <a:ea typeface="造字工房悦黑（非商用）常规体" pitchFamily="2" charset="-122"/>
                <a:cs typeface="ヒラギノ角ゴ ProN W3" charset="0"/>
                <a:sym typeface="Gill Sans" charset="0"/>
              </a:endParaRPr>
            </a:p>
          </p:txBody>
        </p:sp>
        <p:sp>
          <p:nvSpPr>
            <p:cNvPr id="66"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a:lstStyle/>
            <a:p>
              <a:pPr algn="ctr" defTabSz="914400"/>
              <a:endParaRPr lang="en-US" sz="5600" noProof="1">
                <a:solidFill>
                  <a:schemeClr val="bg1"/>
                </a:solidFill>
                <a:latin typeface="造字工房悦黑（非商用）常规体" pitchFamily="2" charset="-122"/>
                <a:ea typeface="造字工房悦黑（非商用）常规体" pitchFamily="2" charset="-122"/>
                <a:cs typeface="ヒラギノ角ゴ ProN W3" charset="0"/>
                <a:sym typeface="Gill Sans" charset="0"/>
              </a:endParaRPr>
            </a:p>
          </p:txBody>
        </p:sp>
      </p:grpSp>
      <p:grpSp>
        <p:nvGrpSpPr>
          <p:cNvPr id="109" name="Group 10"/>
          <p:cNvGrpSpPr/>
          <p:nvPr/>
        </p:nvGrpSpPr>
        <p:grpSpPr bwMode="auto">
          <a:xfrm>
            <a:off x="4143375" y="3376613"/>
            <a:ext cx="1622425" cy="966787"/>
            <a:chOff x="0" y="0"/>
            <a:chExt cx="2726" cy="1624"/>
          </a:xfrm>
        </p:grpSpPr>
        <p:sp>
          <p:nvSpPr>
            <p:cNvPr id="77835" name="Rectangle 11"/>
            <p:cNvSpPr>
              <a:spLocks noChangeArrowheads="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zh-CN" altLang="en-US" sz="1200">
                  <a:solidFill>
                    <a:srgbClr val="5A6269"/>
                  </a:solidFill>
                  <a:latin typeface="造字工房悦黑（非商用）常规体" charset="0"/>
                  <a:ea typeface="造字工房悦黑（非商用）常规体" charset="0"/>
                  <a:sym typeface="Lato Regular" charset="0"/>
                </a:rPr>
                <a:t>单击此处添加标题</a:t>
              </a:r>
              <a:endParaRPr lang="en-US" altLang="en-US" sz="1200">
                <a:solidFill>
                  <a:srgbClr val="5A6269"/>
                </a:solidFill>
                <a:latin typeface="造字工房悦黑（非商用）常规体" charset="0"/>
                <a:ea typeface="造字工房悦黑（非商用）常规体" charset="0"/>
                <a:sym typeface="Lato Regular" charset="0"/>
              </a:endParaRPr>
            </a:p>
          </p:txBody>
        </p:sp>
        <p:sp>
          <p:nvSpPr>
            <p:cNvPr id="77836" name="Rectangle 12"/>
            <p:cNvSpPr>
              <a:spLocks noChangeArrowheads="1"/>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a:t>
              </a:r>
              <a:endParaRPr lang="en-US" altLang="en-US" sz="900">
                <a:solidFill>
                  <a:srgbClr val="5A6269"/>
                </a:solidFill>
                <a:latin typeface="造字工房悦黑（非商用）常规体" charset="0"/>
                <a:ea typeface="造字工房悦黑（非商用）常规体" charset="0"/>
                <a:sym typeface="Lato Light" charset="0"/>
              </a:endParaRPr>
            </a:p>
          </p:txBody>
        </p:sp>
      </p:grpSp>
      <p:grpSp>
        <p:nvGrpSpPr>
          <p:cNvPr id="112" name="Group 13"/>
          <p:cNvGrpSpPr/>
          <p:nvPr/>
        </p:nvGrpSpPr>
        <p:grpSpPr bwMode="auto">
          <a:xfrm>
            <a:off x="3640138" y="3363913"/>
            <a:ext cx="347662" cy="347662"/>
            <a:chOff x="0" y="0"/>
            <a:chExt cx="584" cy="584"/>
          </a:xfrm>
        </p:grpSpPr>
        <p:sp>
          <p:nvSpPr>
            <p:cNvPr id="113" name="Oval 14"/>
            <p:cNvSpPr/>
            <p:nvPr/>
          </p:nvSpPr>
          <p:spPr bwMode="auto">
            <a:xfrm>
              <a:off x="0" y="0"/>
              <a:ext cx="584" cy="584"/>
            </a:xfrm>
            <a:prstGeom prst="ellipse">
              <a:avLst/>
            </a:prstGeom>
            <a:solidFill>
              <a:srgbClr val="64C8B4"/>
            </a:solidFill>
            <a:ln w="12700">
              <a:noFill/>
            </a:ln>
            <a:effectLst/>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endParaRPr lang="en-US" altLang="en-US" sz="800">
                <a:solidFill>
                  <a:schemeClr val="bg1"/>
                </a:solidFill>
                <a:latin typeface="DIN Mittelschrift Std" charset="0"/>
                <a:ea typeface="造字工房悦黑（非商用）常规体" charset="0"/>
              </a:endParaRPr>
            </a:p>
          </p:txBody>
        </p:sp>
        <p:sp>
          <p:nvSpPr>
            <p:cNvPr id="77839" name="Rectangle 15"/>
            <p:cNvSpPr>
              <a:spLocks noChangeArrowheads="1"/>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en-US" altLang="en-US">
                  <a:solidFill>
                    <a:schemeClr val="bg1"/>
                  </a:solidFill>
                  <a:latin typeface="造字工房悦黑（非商用）常规体" charset="0"/>
                  <a:ea typeface="造字工房悦黑（非商用）常规体" charset="0"/>
                  <a:sym typeface="Lato Light" charset="0"/>
                </a:rPr>
                <a:t>2</a:t>
              </a:r>
              <a:endParaRPr lang="en-US" altLang="en-US">
                <a:solidFill>
                  <a:schemeClr val="bg1"/>
                </a:solidFill>
                <a:latin typeface="造字工房悦黑（非商用）常规体" charset="0"/>
                <a:ea typeface="造字工房悦黑（非商用）常规体" charset="0"/>
                <a:sym typeface="Lato Light" charset="0"/>
              </a:endParaRPr>
            </a:p>
          </p:txBody>
        </p:sp>
      </p:grpSp>
      <p:grpSp>
        <p:nvGrpSpPr>
          <p:cNvPr id="115" name="Group 10"/>
          <p:cNvGrpSpPr/>
          <p:nvPr/>
        </p:nvGrpSpPr>
        <p:grpSpPr bwMode="auto">
          <a:xfrm>
            <a:off x="6630988" y="3376613"/>
            <a:ext cx="1622425" cy="966787"/>
            <a:chOff x="0" y="0"/>
            <a:chExt cx="2726" cy="1624"/>
          </a:xfrm>
        </p:grpSpPr>
        <p:sp>
          <p:nvSpPr>
            <p:cNvPr id="77841" name="Rectangle 11"/>
            <p:cNvSpPr>
              <a:spLocks noChangeArrowheads="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90000"/>
                </a:lnSpc>
              </a:pPr>
              <a:r>
                <a:rPr lang="zh-CN" altLang="en-US" sz="1200">
                  <a:solidFill>
                    <a:srgbClr val="5A6269"/>
                  </a:solidFill>
                  <a:latin typeface="造字工房悦黑（非商用）常规体" charset="0"/>
                  <a:ea typeface="造字工房悦黑（非商用）常规体" charset="0"/>
                  <a:sym typeface="Lato Regular" charset="0"/>
                </a:rPr>
                <a:t>单击此处添加标题</a:t>
              </a:r>
              <a:endParaRPr lang="en-US" altLang="en-US" sz="1200">
                <a:solidFill>
                  <a:srgbClr val="5A6269"/>
                </a:solidFill>
                <a:latin typeface="造字工房悦黑（非商用）常规体" charset="0"/>
                <a:ea typeface="造字工房悦黑（非商用）常规体" charset="0"/>
                <a:sym typeface="Lato Regular" charset="0"/>
              </a:endParaRPr>
            </a:p>
          </p:txBody>
        </p:sp>
        <p:sp>
          <p:nvSpPr>
            <p:cNvPr id="77842" name="Rectangle 12"/>
            <p:cNvSpPr>
              <a:spLocks noChangeArrowheads="1"/>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rPr>
                <a:t>200</a:t>
              </a:r>
              <a:r>
                <a:rPr lang="zh-CN" altLang="en-US" sz="900">
                  <a:solidFill>
                    <a:srgbClr val="5A6269"/>
                  </a:solidFill>
                  <a:latin typeface="造字工房悦黑（非商用）常规体" charset="0"/>
                  <a:ea typeface="造字工房悦黑（非商用）常规体" charset="0"/>
                </a:rPr>
                <a:t>字以内，据统计每页幻灯片的最好控制在</a:t>
              </a:r>
              <a:r>
                <a:rPr lang="en-US" altLang="zh-CN" sz="900">
                  <a:solidFill>
                    <a:srgbClr val="5A6269"/>
                  </a:solidFill>
                  <a:latin typeface="造字工房悦黑（非商用）常规体" charset="0"/>
                  <a:ea typeface="造字工房悦黑（非商用）常规体" charset="0"/>
                </a:rPr>
                <a:t>5</a:t>
              </a:r>
              <a:r>
                <a:rPr lang="zh-CN" altLang="en-US" sz="900">
                  <a:solidFill>
                    <a:srgbClr val="5A6269"/>
                  </a:solidFill>
                  <a:latin typeface="造字工房悦黑（非商用）常规体" charset="0"/>
                  <a:ea typeface="造字工房悦黑（非商用）常规体" charset="0"/>
                </a:rPr>
                <a:t>分钟之内。</a:t>
              </a:r>
              <a:endParaRPr lang="en-US" altLang="en-US" sz="900">
                <a:solidFill>
                  <a:srgbClr val="5A6269"/>
                </a:solidFill>
                <a:latin typeface="造字工房悦黑（非商用）常规体" charset="0"/>
                <a:ea typeface="造字工房悦黑（非商用）常规体" charset="0"/>
                <a:sym typeface="Lato Light" charset="0"/>
              </a:endParaRPr>
            </a:p>
          </p:txBody>
        </p:sp>
      </p:grpSp>
      <p:grpSp>
        <p:nvGrpSpPr>
          <p:cNvPr id="118" name="Group 13"/>
          <p:cNvGrpSpPr/>
          <p:nvPr/>
        </p:nvGrpSpPr>
        <p:grpSpPr bwMode="auto">
          <a:xfrm>
            <a:off x="6127750" y="3363913"/>
            <a:ext cx="347663" cy="347662"/>
            <a:chOff x="0" y="0"/>
            <a:chExt cx="584" cy="584"/>
          </a:xfrm>
        </p:grpSpPr>
        <p:sp>
          <p:nvSpPr>
            <p:cNvPr id="119" name="Oval 14"/>
            <p:cNvSpPr/>
            <p:nvPr/>
          </p:nvSpPr>
          <p:spPr bwMode="auto">
            <a:xfrm>
              <a:off x="0" y="0"/>
              <a:ext cx="584" cy="584"/>
            </a:xfrm>
            <a:prstGeom prst="ellipse">
              <a:avLst/>
            </a:prstGeom>
            <a:solidFill>
              <a:srgbClr val="FAB464"/>
            </a:solidFill>
            <a:ln w="12700">
              <a:noFill/>
            </a:ln>
            <a:effectLst/>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endParaRPr lang="en-US" altLang="en-US" sz="800">
                <a:solidFill>
                  <a:schemeClr val="bg1"/>
                </a:solidFill>
                <a:latin typeface="DIN Mittelschrift Std" charset="0"/>
                <a:ea typeface="造字工房悦黑（非商用）常规体" charset="0"/>
              </a:endParaRPr>
            </a:p>
          </p:txBody>
        </p:sp>
        <p:sp>
          <p:nvSpPr>
            <p:cNvPr id="77845" name="Rectangle 15"/>
            <p:cNvSpPr>
              <a:spLocks noChangeArrowheads="1"/>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en-US" altLang="en-US">
                  <a:solidFill>
                    <a:schemeClr val="bg1"/>
                  </a:solidFill>
                  <a:latin typeface="造字工房悦黑（非商用）常规体" charset="0"/>
                  <a:ea typeface="造字工房悦黑（非商用）常规体" charset="0"/>
                  <a:sym typeface="Lato Light" charset="0"/>
                </a:rPr>
                <a:t>3</a:t>
              </a:r>
              <a:endParaRPr lang="en-US" altLang="en-US">
                <a:solidFill>
                  <a:schemeClr val="bg1"/>
                </a:solidFill>
                <a:latin typeface="造字工房悦黑（非商用）常规体" charset="0"/>
                <a:ea typeface="造字工房悦黑（非商用）常规体" charset="0"/>
                <a:sym typeface="Lato Light" charset="0"/>
              </a:endParaRPr>
            </a:p>
          </p:txBody>
        </p:sp>
      </p:grpSp>
      <p:sp>
        <p:nvSpPr>
          <p:cNvPr id="31" name="标题 1"/>
          <p:cNvSpPr>
            <a:spLocks noGrp="1" noChangeArrowheads="1"/>
          </p:cNvSpPr>
          <p:nvPr>
            <p:ph type="title"/>
          </p:nvPr>
        </p:nvSpPr>
        <p:spPr bwMode="auto">
          <a:xfrm>
            <a:off x="652463" y="406400"/>
            <a:ext cx="3176587" cy="358775"/>
          </a:xfrm>
          <a:noFill/>
          <a:extLst>
            <a:ext uri="{909E8E84-426E-40DD-AFC4-6F175D3DCCD1}">
              <a14:hiddenFill xmlns:a14="http://schemas.microsoft.com/office/drawing/2010/main">
                <a:solidFill>
                  <a:srgbClr val="F2F2F2">
                    <a:alpha val="59000"/>
                  </a:srgbClr>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numCol="1" anchor="t" anchorCtr="0" compatLnSpc="1">
            <a:spAutoFit/>
          </a:bodyPr>
          <a:lstStyle/>
          <a:p>
            <a:pPr algn="l"/>
            <a:r>
              <a:rPr lang="zh-CN" altLang="en-US" sz="1800" b="1">
                <a:solidFill>
                  <a:srgbClr val="5A6269"/>
                </a:solidFill>
                <a:latin typeface="造字工房悦黑（非商用）常规体" charset="0"/>
                <a:ea typeface="造字工房悦黑（非商用）常规体" charset="0"/>
              </a:rPr>
              <a:t>团队努力</a:t>
            </a:r>
            <a:endParaRPr lang="zh-CN" altLang="en-US" sz="1800" b="1">
              <a:solidFill>
                <a:srgbClr val="5A6269"/>
              </a:solidFill>
              <a:latin typeface="造字工房悦黑（非商用）常规体" charset="0"/>
              <a:ea typeface="造字工房悦黑（非商用）常规体" charset="0"/>
            </a:endParaRPr>
          </a:p>
        </p:txBody>
      </p:sp>
      <p:sp>
        <p:nvSpPr>
          <p:cNvPr id="35" name="任意多边形 34"/>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strVal val="#ppt_w"/>
                                          </p:val>
                                        </p:tav>
                                        <p:tav tm="100000">
                                          <p:val>
                                            <p:strVal val="#ppt_w"/>
                                          </p:val>
                                        </p:tav>
                                      </p:tavLst>
                                    </p:anim>
                                    <p:anim calcmode="lin" valueType="num">
                                      <p:cBhvr>
                                        <p:cTn id="13" dur="500" fill="hold"/>
                                        <p:tgtEl>
                                          <p:spTgt spid="31"/>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childTnLst>
                          </p:cTn>
                        </p:par>
                        <p:par>
                          <p:cTn id="19" fill="hold">
                            <p:stCondLst>
                              <p:cond delay="500"/>
                            </p:stCondLst>
                            <p:childTnLst>
                              <p:par>
                                <p:cTn id="20" presetID="2" presetClass="entr" presetSubtype="1"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100000">
                                          <p:val>
                                            <p:strVal val="#ppt_x"/>
                                          </p:val>
                                        </p:tav>
                                      </p:tavLst>
                                    </p:anim>
                                    <p:anim calcmode="lin" valueType="num">
                                      <p:cBhvr>
                                        <p:cTn id="23"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left)">
                                      <p:cBhvr>
                                        <p:cTn id="48" dur="500"/>
                                        <p:tgtEl>
                                          <p:spTgt spid="109"/>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cBhvr>
                                        <p:cTn id="53" dur="500" fill="hold"/>
                                        <p:tgtEl>
                                          <p:spTgt spid="118"/>
                                        </p:tgtEl>
                                        <p:attrNameLst>
                                          <p:attrName>ppt_w</p:attrName>
                                        </p:attrNameLst>
                                      </p:cBhvr>
                                      <p:tavLst>
                                        <p:tav tm="0">
                                          <p:val>
                                            <p:fltVal val="0"/>
                                          </p:val>
                                        </p:tav>
                                        <p:tav tm="100000">
                                          <p:val>
                                            <p:strVal val="#ppt_w"/>
                                          </p:val>
                                        </p:tav>
                                      </p:tavLst>
                                    </p:anim>
                                    <p:anim calcmode="lin" valueType="num">
                                      <p:cBhvr>
                                        <p:cTn id="54" dur="500" fill="hold"/>
                                        <p:tgtEl>
                                          <p:spTgt spid="118"/>
                                        </p:tgtEl>
                                        <p:attrNameLst>
                                          <p:attrName>ppt_h</p:attrName>
                                        </p:attrNameLst>
                                      </p:cBhvr>
                                      <p:tavLst>
                                        <p:tav tm="0">
                                          <p:val>
                                            <p:fltVal val="0"/>
                                          </p:val>
                                        </p:tav>
                                        <p:tav tm="100000">
                                          <p:val>
                                            <p:strVal val="#ppt_h"/>
                                          </p:val>
                                        </p:tav>
                                      </p:tavLst>
                                    </p:anim>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wipe(left)">
                                      <p:cBhvr>
                                        <p:cTn id="58"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45" name="Group 18845"/>
          <p:cNvGrpSpPr/>
          <p:nvPr/>
        </p:nvGrpSpPr>
        <p:grpSpPr bwMode="auto">
          <a:xfrm>
            <a:off x="0" y="1778000"/>
            <a:ext cx="5573713" cy="2000250"/>
            <a:chOff x="-1" y="-1"/>
            <a:chExt cx="5574480" cy="2000297"/>
          </a:xfrm>
        </p:grpSpPr>
        <p:sp>
          <p:nvSpPr>
            <p:cNvPr id="18829" name="Shape 18829"/>
            <p:cNvSpPr/>
            <p:nvPr/>
          </p:nvSpPr>
          <p:spPr>
            <a:xfrm>
              <a:off x="-1" y="636602"/>
              <a:ext cx="5260112" cy="7032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369" y="0"/>
                  </a:lnTo>
                  <a:lnTo>
                    <a:pt x="21600" y="10563"/>
                  </a:lnTo>
                  <a:lnTo>
                    <a:pt x="20369" y="21600"/>
                  </a:lnTo>
                  <a:lnTo>
                    <a:pt x="0" y="21600"/>
                  </a:lnTo>
                  <a:lnTo>
                    <a:pt x="0" y="0"/>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8830" name="Shape 18830"/>
            <p:cNvSpPr/>
            <p:nvPr/>
          </p:nvSpPr>
          <p:spPr>
            <a:xfrm>
              <a:off x="3067471" y="636602"/>
              <a:ext cx="650965" cy="7032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1" y="0"/>
                  </a:lnTo>
                  <a:lnTo>
                    <a:pt x="0" y="0"/>
                  </a:lnTo>
                  <a:lnTo>
                    <a:pt x="11688" y="10800"/>
                  </a:lnTo>
                  <a:lnTo>
                    <a:pt x="0" y="21600"/>
                  </a:lnTo>
                  <a:lnTo>
                    <a:pt x="9911" y="21600"/>
                  </a:lnTo>
                  <a:lnTo>
                    <a:pt x="21600" y="10800"/>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8831" name="Shape 18831"/>
            <p:cNvSpPr/>
            <p:nvPr/>
          </p:nvSpPr>
          <p:spPr>
            <a:xfrm>
              <a:off x="3605708" y="636602"/>
              <a:ext cx="650965" cy="7032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2" y="0"/>
                  </a:lnTo>
                  <a:lnTo>
                    <a:pt x="1" y="0"/>
                  </a:lnTo>
                  <a:lnTo>
                    <a:pt x="11688" y="10800"/>
                  </a:lnTo>
                  <a:lnTo>
                    <a:pt x="0" y="21600"/>
                  </a:lnTo>
                  <a:lnTo>
                    <a:pt x="9912" y="21600"/>
                  </a:lnTo>
                  <a:lnTo>
                    <a:pt x="21600" y="10800"/>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8832" name="Shape 18832"/>
            <p:cNvSpPr/>
            <p:nvPr/>
          </p:nvSpPr>
          <p:spPr>
            <a:xfrm>
              <a:off x="4143944" y="636602"/>
              <a:ext cx="650965" cy="7032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2" y="0"/>
                  </a:lnTo>
                  <a:lnTo>
                    <a:pt x="0" y="0"/>
                  </a:lnTo>
                  <a:lnTo>
                    <a:pt x="11688" y="10800"/>
                  </a:lnTo>
                  <a:lnTo>
                    <a:pt x="0" y="21600"/>
                  </a:lnTo>
                  <a:lnTo>
                    <a:pt x="9911" y="21600"/>
                  </a:lnTo>
                  <a:lnTo>
                    <a:pt x="21600" y="10800"/>
                  </a:lnTo>
                  <a:close/>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8833" name="Shape 18833"/>
            <p:cNvSpPr/>
            <p:nvPr/>
          </p:nvSpPr>
          <p:spPr>
            <a:xfrm>
              <a:off x="4656778" y="636602"/>
              <a:ext cx="652552" cy="7032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1" y="0"/>
                  </a:lnTo>
                  <a:lnTo>
                    <a:pt x="1" y="0"/>
                  </a:lnTo>
                  <a:lnTo>
                    <a:pt x="11688" y="10800"/>
                  </a:lnTo>
                  <a:lnTo>
                    <a:pt x="0" y="21600"/>
                  </a:lnTo>
                  <a:lnTo>
                    <a:pt x="9911" y="21600"/>
                  </a:lnTo>
                  <a:lnTo>
                    <a:pt x="21600" y="10800"/>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nvGrpSpPr>
            <p:cNvPr id="79879" name="Group 18836"/>
            <p:cNvGrpSpPr/>
            <p:nvPr/>
          </p:nvGrpSpPr>
          <p:grpSpPr bwMode="auto">
            <a:xfrm>
              <a:off x="685043" y="-1"/>
              <a:ext cx="1853262" cy="2000297"/>
              <a:chOff x="-47" y="0"/>
              <a:chExt cx="1853260" cy="2000295"/>
            </a:xfrm>
          </p:grpSpPr>
          <p:sp>
            <p:nvSpPr>
              <p:cNvPr id="79880" name="Shape 18834"/>
              <p:cNvSpPr>
                <a:spLocks noChangeArrowheads="1"/>
              </p:cNvSpPr>
              <p:nvPr/>
            </p:nvSpPr>
            <p:spPr bwMode="auto">
              <a:xfrm>
                <a:off x="978636" y="-1"/>
                <a:ext cx="379223" cy="379256"/>
              </a:xfrm>
              <a:custGeom>
                <a:avLst/>
                <a:gdLst>
                  <a:gd name="T0" fmla="*/ 21598 w 21598"/>
                  <a:gd name="T1" fmla="*/ 10799 h 21598"/>
                  <a:gd name="T2" fmla="*/ 20776 w 21598"/>
                  <a:gd name="T3" fmla="*/ 6666 h 21598"/>
                  <a:gd name="T4" fmla="*/ 18435 w 21598"/>
                  <a:gd name="T5" fmla="*/ 3163 h 21598"/>
                  <a:gd name="T6" fmla="*/ 14932 w 21598"/>
                  <a:gd name="T7" fmla="*/ 822 h 21598"/>
                  <a:gd name="T8" fmla="*/ 10799 w 21598"/>
                  <a:gd name="T9" fmla="*/ 0 h 21598"/>
                  <a:gd name="T10" fmla="*/ 6666 w 21598"/>
                  <a:gd name="T11" fmla="*/ 822 h 21598"/>
                  <a:gd name="T12" fmla="*/ 3163 w 21598"/>
                  <a:gd name="T13" fmla="*/ 3163 h 21598"/>
                  <a:gd name="T14" fmla="*/ 822 w 21598"/>
                  <a:gd name="T15" fmla="*/ 6666 h 21598"/>
                  <a:gd name="T16" fmla="*/ 0 w 21598"/>
                  <a:gd name="T17" fmla="*/ 10799 h 21598"/>
                  <a:gd name="T18" fmla="*/ 822 w 21598"/>
                  <a:gd name="T19" fmla="*/ 14932 h 21598"/>
                  <a:gd name="T20" fmla="*/ 3163 w 21598"/>
                  <a:gd name="T21" fmla="*/ 18435 h 21598"/>
                  <a:gd name="T22" fmla="*/ 6666 w 21598"/>
                  <a:gd name="T23" fmla="*/ 20776 h 21598"/>
                  <a:gd name="T24" fmla="*/ 10799 w 21598"/>
                  <a:gd name="T25" fmla="*/ 21598 h 21598"/>
                  <a:gd name="T26" fmla="*/ 14932 w 21598"/>
                  <a:gd name="T27" fmla="*/ 20776 h 21598"/>
                  <a:gd name="T28" fmla="*/ 18435 w 21598"/>
                  <a:gd name="T29" fmla="*/ 18435 h 21598"/>
                  <a:gd name="T30" fmla="*/ 20776 w 21598"/>
                  <a:gd name="T31" fmla="*/ 14932 h 21598"/>
                  <a:gd name="T32" fmla="*/ 21598 w 21598"/>
                  <a:gd name="T33" fmla="*/ 10799 h 2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3A5063"/>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79881" name="Shape 18835"/>
              <p:cNvSpPr>
                <a:spLocks noChangeArrowheads="1"/>
              </p:cNvSpPr>
              <p:nvPr/>
            </p:nvSpPr>
            <p:spPr bwMode="auto">
              <a:xfrm>
                <a:off x="-48" y="440459"/>
                <a:ext cx="1853262" cy="1559837"/>
              </a:xfrm>
              <a:custGeom>
                <a:avLst/>
                <a:gdLst>
                  <a:gd name="T0" fmla="*/ 21171 w 21309"/>
                  <a:gd name="T1" fmla="*/ 19481 h 21369"/>
                  <a:gd name="T2" fmla="*/ 18288 w 21309"/>
                  <a:gd name="T3" fmla="*/ 13446 h 21369"/>
                  <a:gd name="T4" fmla="*/ 16883 w 21309"/>
                  <a:gd name="T5" fmla="*/ 12057 h 21369"/>
                  <a:gd name="T6" fmla="*/ 13019 w 21309"/>
                  <a:gd name="T7" fmla="*/ 10472 h 21369"/>
                  <a:gd name="T8" fmla="*/ 13630 w 21309"/>
                  <a:gd name="T9" fmla="*/ 3258 h 21369"/>
                  <a:gd name="T10" fmla="*/ 14827 w 21309"/>
                  <a:gd name="T11" fmla="*/ 4646 h 21369"/>
                  <a:gd name="T12" fmla="*/ 16522 w 21309"/>
                  <a:gd name="T13" fmla="*/ 5470 h 21369"/>
                  <a:gd name="T14" fmla="*/ 17674 w 21309"/>
                  <a:gd name="T15" fmla="*/ 5123 h 21369"/>
                  <a:gd name="T16" fmla="*/ 20079 w 21309"/>
                  <a:gd name="T17" fmla="*/ 3588 h 21369"/>
                  <a:gd name="T18" fmla="*/ 20448 w 21309"/>
                  <a:gd name="T19" fmla="*/ 2132 h 21369"/>
                  <a:gd name="T20" fmla="*/ 20439 w 21309"/>
                  <a:gd name="T21" fmla="*/ 2112 h 21369"/>
                  <a:gd name="T22" fmla="*/ 19216 w 21309"/>
                  <a:gd name="T23" fmla="*/ 1672 h 21369"/>
                  <a:gd name="T24" fmla="*/ 16812 w 21309"/>
                  <a:gd name="T25" fmla="*/ 3208 h 21369"/>
                  <a:gd name="T26" fmla="*/ 16100 w 21309"/>
                  <a:gd name="T27" fmla="*/ 3089 h 21369"/>
                  <a:gd name="T28" fmla="*/ 14731 w 21309"/>
                  <a:gd name="T29" fmla="*/ 1502 h 21369"/>
                  <a:gd name="T30" fmla="*/ 12542 w 21309"/>
                  <a:gd name="T31" fmla="*/ 287 h 21369"/>
                  <a:gd name="T32" fmla="*/ 10361 w 21309"/>
                  <a:gd name="T33" fmla="*/ 25 h 21369"/>
                  <a:gd name="T34" fmla="*/ 8469 w 21309"/>
                  <a:gd name="T35" fmla="*/ 331 h 21369"/>
                  <a:gd name="T36" fmla="*/ 5526 w 21309"/>
                  <a:gd name="T37" fmla="*/ 1695 h 21369"/>
                  <a:gd name="T38" fmla="*/ 3993 w 21309"/>
                  <a:gd name="T39" fmla="*/ 4050 h 21369"/>
                  <a:gd name="T40" fmla="*/ 3538 w 21309"/>
                  <a:gd name="T41" fmla="*/ 8551 h 21369"/>
                  <a:gd name="T42" fmla="*/ 4327 w 21309"/>
                  <a:gd name="T43" fmla="*/ 9748 h 21369"/>
                  <a:gd name="T44" fmla="*/ 4345 w 21309"/>
                  <a:gd name="T45" fmla="*/ 9751 h 21369"/>
                  <a:gd name="T46" fmla="*/ 5350 w 21309"/>
                  <a:gd name="T47" fmla="*/ 8812 h 21369"/>
                  <a:gd name="T48" fmla="*/ 5805 w 21309"/>
                  <a:gd name="T49" fmla="*/ 4309 h 21369"/>
                  <a:gd name="T50" fmla="*/ 6188 w 21309"/>
                  <a:gd name="T51" fmla="*/ 3721 h 21369"/>
                  <a:gd name="T52" fmla="*/ 9120 w 21309"/>
                  <a:gd name="T53" fmla="*/ 2362 h 21369"/>
                  <a:gd name="T54" fmla="*/ 8418 w 21309"/>
                  <a:gd name="T55" fmla="*/ 10652 h 21369"/>
                  <a:gd name="T56" fmla="*/ 5991 w 21309"/>
                  <a:gd name="T57" fmla="*/ 16464 h 21369"/>
                  <a:gd name="T58" fmla="*/ 5692 w 21309"/>
                  <a:gd name="T59" fmla="*/ 16750 h 21369"/>
                  <a:gd name="T60" fmla="*/ 5316 w 21309"/>
                  <a:gd name="T61" fmla="*/ 16664 h 21369"/>
                  <a:gd name="T62" fmla="*/ 1681 w 21309"/>
                  <a:gd name="T63" fmla="*/ 13557 h 21369"/>
                  <a:gd name="T64" fmla="*/ 211 w 21309"/>
                  <a:gd name="T65" fmla="*/ 13845 h 21369"/>
                  <a:gd name="T66" fmla="*/ 198 w 21309"/>
                  <a:gd name="T67" fmla="*/ 13866 h 21369"/>
                  <a:gd name="T68" fmla="*/ 440 w 21309"/>
                  <a:gd name="T69" fmla="*/ 15617 h 21369"/>
                  <a:gd name="T70" fmla="*/ 4075 w 21309"/>
                  <a:gd name="T71" fmla="*/ 18724 h 21369"/>
                  <a:gd name="T72" fmla="*/ 5581 w 21309"/>
                  <a:gd name="T73" fmla="*/ 19301 h 21369"/>
                  <a:gd name="T74" fmla="*/ 6524 w 21309"/>
                  <a:gd name="T75" fmla="*/ 19091 h 21369"/>
                  <a:gd name="T76" fmla="*/ 7934 w 21309"/>
                  <a:gd name="T77" fmla="*/ 17504 h 21369"/>
                  <a:gd name="T78" fmla="*/ 10121 w 21309"/>
                  <a:gd name="T79" fmla="*/ 12267 h 21369"/>
                  <a:gd name="T80" fmla="*/ 10455 w 21309"/>
                  <a:gd name="T81" fmla="*/ 12103 h 21369"/>
                  <a:gd name="T82" fmla="*/ 16188 w 21309"/>
                  <a:gd name="T83" fmla="*/ 14454 h 21369"/>
                  <a:gd name="T84" fmla="*/ 16437 w 21309"/>
                  <a:gd name="T85" fmla="*/ 14701 h 21369"/>
                  <a:gd name="T86" fmla="*/ 19319 w 21309"/>
                  <a:gd name="T87" fmla="*/ 20735 h 21369"/>
                  <a:gd name="T88" fmla="*/ 20756 w 21309"/>
                  <a:gd name="T89" fmla="*/ 21205 h 21369"/>
                  <a:gd name="T90" fmla="*/ 20775 w 21309"/>
                  <a:gd name="T91" fmla="*/ 21193 h 21369"/>
                  <a:gd name="T92" fmla="*/ 21171 w 21309"/>
                  <a:gd name="T93" fmla="*/ 19481 h 2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09" h="21369">
                    <a:moveTo>
                      <a:pt x="21171" y="19481"/>
                    </a:moveTo>
                    <a:lnTo>
                      <a:pt x="18288" y="13446"/>
                    </a:lnTo>
                    <a:cubicBezTo>
                      <a:pt x="17977" y="12794"/>
                      <a:pt x="17478" y="12301"/>
                      <a:pt x="16883" y="12057"/>
                    </a:cubicBezTo>
                    <a:lnTo>
                      <a:pt x="13019" y="10472"/>
                    </a:lnTo>
                    <a:lnTo>
                      <a:pt x="13630" y="3258"/>
                    </a:lnTo>
                    <a:lnTo>
                      <a:pt x="14827" y="4646"/>
                    </a:lnTo>
                    <a:cubicBezTo>
                      <a:pt x="15295" y="5188"/>
                      <a:pt x="15904" y="5470"/>
                      <a:pt x="16522" y="5470"/>
                    </a:cubicBezTo>
                    <a:cubicBezTo>
                      <a:pt x="16914" y="5470"/>
                      <a:pt x="17310" y="5356"/>
                      <a:pt x="17674" y="5123"/>
                    </a:cubicBezTo>
                    <a:lnTo>
                      <a:pt x="20079" y="3588"/>
                    </a:lnTo>
                    <a:cubicBezTo>
                      <a:pt x="20518" y="3308"/>
                      <a:pt x="20684" y="2655"/>
                      <a:pt x="20448" y="2132"/>
                    </a:cubicBezTo>
                    <a:lnTo>
                      <a:pt x="20439" y="2112"/>
                    </a:lnTo>
                    <a:cubicBezTo>
                      <a:pt x="20204" y="1588"/>
                      <a:pt x="19656" y="1392"/>
                      <a:pt x="19216" y="1672"/>
                    </a:cubicBezTo>
                    <a:lnTo>
                      <a:pt x="16812" y="3208"/>
                    </a:lnTo>
                    <a:cubicBezTo>
                      <a:pt x="16577" y="3358"/>
                      <a:pt x="16291" y="3310"/>
                      <a:pt x="16100" y="3089"/>
                    </a:cubicBezTo>
                    <a:lnTo>
                      <a:pt x="14731" y="1502"/>
                    </a:lnTo>
                    <a:cubicBezTo>
                      <a:pt x="14138" y="815"/>
                      <a:pt x="13366" y="386"/>
                      <a:pt x="12542" y="287"/>
                    </a:cubicBezTo>
                    <a:lnTo>
                      <a:pt x="10361" y="25"/>
                    </a:lnTo>
                    <a:cubicBezTo>
                      <a:pt x="9719" y="-52"/>
                      <a:pt x="9071" y="53"/>
                      <a:pt x="8469" y="331"/>
                    </a:cubicBezTo>
                    <a:lnTo>
                      <a:pt x="5526" y="1695"/>
                    </a:lnTo>
                    <a:cubicBezTo>
                      <a:pt x="4690" y="2083"/>
                      <a:pt x="4100" y="2988"/>
                      <a:pt x="3993" y="4050"/>
                    </a:cubicBezTo>
                    <a:lnTo>
                      <a:pt x="3538" y="8551"/>
                    </a:lnTo>
                    <a:cubicBezTo>
                      <a:pt x="3478" y="9141"/>
                      <a:pt x="3832" y="9677"/>
                      <a:pt x="4327" y="9748"/>
                    </a:cubicBezTo>
                    <a:lnTo>
                      <a:pt x="4345" y="9751"/>
                    </a:lnTo>
                    <a:cubicBezTo>
                      <a:pt x="4840" y="9822"/>
                      <a:pt x="5290" y="9402"/>
                      <a:pt x="5350" y="8812"/>
                    </a:cubicBezTo>
                    <a:lnTo>
                      <a:pt x="5805" y="4309"/>
                    </a:lnTo>
                    <a:cubicBezTo>
                      <a:pt x="5831" y="4044"/>
                      <a:pt x="5979" y="3818"/>
                      <a:pt x="6188" y="3721"/>
                    </a:cubicBezTo>
                    <a:lnTo>
                      <a:pt x="9120" y="2362"/>
                    </a:lnTo>
                    <a:lnTo>
                      <a:pt x="8418" y="10652"/>
                    </a:lnTo>
                    <a:lnTo>
                      <a:pt x="5991" y="16464"/>
                    </a:lnTo>
                    <a:cubicBezTo>
                      <a:pt x="5909" y="16660"/>
                      <a:pt x="5769" y="16727"/>
                      <a:pt x="5692" y="16750"/>
                    </a:cubicBezTo>
                    <a:cubicBezTo>
                      <a:pt x="5615" y="16772"/>
                      <a:pt x="5465" y="16791"/>
                      <a:pt x="5316" y="16664"/>
                    </a:cubicBezTo>
                    <a:lnTo>
                      <a:pt x="1681" y="13557"/>
                    </a:lnTo>
                    <a:cubicBezTo>
                      <a:pt x="1208" y="13153"/>
                      <a:pt x="550" y="13282"/>
                      <a:pt x="211" y="13845"/>
                    </a:cubicBezTo>
                    <a:lnTo>
                      <a:pt x="198" y="13866"/>
                    </a:lnTo>
                    <a:cubicBezTo>
                      <a:pt x="-141" y="14429"/>
                      <a:pt x="-33" y="15213"/>
                      <a:pt x="440" y="15617"/>
                    </a:cubicBezTo>
                    <a:lnTo>
                      <a:pt x="4075" y="18724"/>
                    </a:lnTo>
                    <a:cubicBezTo>
                      <a:pt x="4519" y="19104"/>
                      <a:pt x="5046" y="19301"/>
                      <a:pt x="5581" y="19301"/>
                    </a:cubicBezTo>
                    <a:cubicBezTo>
                      <a:pt x="5897" y="19301"/>
                      <a:pt x="6217" y="19232"/>
                      <a:pt x="6524" y="19091"/>
                    </a:cubicBezTo>
                    <a:cubicBezTo>
                      <a:pt x="7145" y="18804"/>
                      <a:pt x="7637" y="18216"/>
                      <a:pt x="7934" y="17504"/>
                    </a:cubicBezTo>
                    <a:lnTo>
                      <a:pt x="10121" y="12267"/>
                    </a:lnTo>
                    <a:cubicBezTo>
                      <a:pt x="10182" y="12120"/>
                      <a:pt x="10325" y="12050"/>
                      <a:pt x="10455" y="12103"/>
                    </a:cubicBezTo>
                    <a:lnTo>
                      <a:pt x="16188" y="14454"/>
                    </a:lnTo>
                    <a:cubicBezTo>
                      <a:pt x="16294" y="14498"/>
                      <a:pt x="16382" y="14585"/>
                      <a:pt x="16437" y="14701"/>
                    </a:cubicBezTo>
                    <a:lnTo>
                      <a:pt x="19319" y="20735"/>
                    </a:lnTo>
                    <a:cubicBezTo>
                      <a:pt x="19607" y="21337"/>
                      <a:pt x="20251" y="21548"/>
                      <a:pt x="20756" y="21205"/>
                    </a:cubicBezTo>
                    <a:lnTo>
                      <a:pt x="20775" y="21193"/>
                    </a:lnTo>
                    <a:cubicBezTo>
                      <a:pt x="21282" y="20850"/>
                      <a:pt x="21459" y="20083"/>
                      <a:pt x="21171" y="19481"/>
                    </a:cubicBezTo>
                    <a:close/>
                  </a:path>
                </a:pathLst>
              </a:custGeom>
              <a:solidFill>
                <a:srgbClr val="3A5063"/>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grpSp>
        <p:sp>
          <p:nvSpPr>
            <p:cNvPr id="79882" name="Shape 18837"/>
            <p:cNvSpPr>
              <a:spLocks noChangeShapeType="1"/>
            </p:cNvSpPr>
            <p:nvPr/>
          </p:nvSpPr>
          <p:spPr bwMode="auto">
            <a:xfrm flipV="1">
              <a:off x="3221281" y="200232"/>
              <a:ext cx="1" cy="358043"/>
            </a:xfrm>
            <a:prstGeom prst="line">
              <a:avLst/>
            </a:prstGeom>
            <a:noFill/>
            <a:ln w="6350">
              <a:solidFill>
                <a:srgbClr val="F7AC12"/>
              </a:solidFill>
              <a:prstDash val="sysDash"/>
              <a:round/>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79883" name="Shape 18838"/>
            <p:cNvSpPr>
              <a:spLocks noChangeShapeType="1"/>
            </p:cNvSpPr>
            <p:nvPr/>
          </p:nvSpPr>
          <p:spPr bwMode="auto">
            <a:xfrm flipV="1">
              <a:off x="3766337" y="1404855"/>
              <a:ext cx="1" cy="358043"/>
            </a:xfrm>
            <a:prstGeom prst="line">
              <a:avLst/>
            </a:prstGeom>
            <a:noFill/>
            <a:ln w="6350">
              <a:solidFill>
                <a:srgbClr val="A5C067"/>
              </a:solidFill>
              <a:prstDash val="sysDash"/>
              <a:round/>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79884" name="Shape 18839"/>
            <p:cNvSpPr>
              <a:spLocks noChangeShapeType="1"/>
            </p:cNvSpPr>
            <p:nvPr/>
          </p:nvSpPr>
          <p:spPr bwMode="auto">
            <a:xfrm flipV="1">
              <a:off x="4811398" y="1404855"/>
              <a:ext cx="1" cy="358043"/>
            </a:xfrm>
            <a:prstGeom prst="line">
              <a:avLst/>
            </a:prstGeom>
            <a:noFill/>
            <a:ln w="6350">
              <a:solidFill>
                <a:srgbClr val="CD4E37"/>
              </a:solidFill>
              <a:prstDash val="sysDash"/>
              <a:round/>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79885" name="Shape 18840"/>
            <p:cNvSpPr>
              <a:spLocks noChangeShapeType="1"/>
            </p:cNvSpPr>
            <p:nvPr/>
          </p:nvSpPr>
          <p:spPr bwMode="auto">
            <a:xfrm flipV="1">
              <a:off x="4300492" y="200232"/>
              <a:ext cx="1" cy="358043"/>
            </a:xfrm>
            <a:prstGeom prst="line">
              <a:avLst/>
            </a:prstGeom>
            <a:noFill/>
            <a:ln w="6350">
              <a:solidFill>
                <a:srgbClr val="03AE97"/>
              </a:solidFill>
              <a:prstDash val="sysDash"/>
              <a:round/>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8841" name="Shape 18841"/>
            <p:cNvSpPr/>
            <p:nvPr/>
          </p:nvSpPr>
          <p:spPr>
            <a:xfrm>
              <a:off x="3226243" y="4762"/>
              <a:ext cx="768456" cy="306394"/>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1</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42" name="Shape 18842"/>
            <p:cNvSpPr/>
            <p:nvPr/>
          </p:nvSpPr>
          <p:spPr>
            <a:xfrm>
              <a:off x="4301129" y="4762"/>
              <a:ext cx="768456" cy="306394"/>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3</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43" name="Shape 18843"/>
            <p:cNvSpPr/>
            <p:nvPr/>
          </p:nvSpPr>
          <p:spPr>
            <a:xfrm>
              <a:off x="3766067" y="1581186"/>
              <a:ext cx="768456" cy="304807"/>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2</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44" name="Shape 18844"/>
            <p:cNvSpPr/>
            <p:nvPr/>
          </p:nvSpPr>
          <p:spPr>
            <a:xfrm>
              <a:off x="4806023" y="1581186"/>
              <a:ext cx="768456" cy="306395"/>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4</a:t>
              </a:r>
              <a:endParaRPr lang="zh-CN" altLang="en-US" sz="1200">
                <a:solidFill>
                  <a:srgbClr val="5A6269"/>
                </a:solidFill>
                <a:latin typeface="造字工房悦黑（非商用）常规体" charset="0"/>
                <a:ea typeface="造字工房悦黑（非商用）常规体" charset="0"/>
                <a:sym typeface="Roboto condensed" charset="0"/>
              </a:endParaRPr>
            </a:p>
          </p:txBody>
        </p:sp>
      </p:grpSp>
      <p:grpSp>
        <p:nvGrpSpPr>
          <p:cNvPr id="18855" name="Group 18855"/>
          <p:cNvGrpSpPr/>
          <p:nvPr/>
        </p:nvGrpSpPr>
        <p:grpSpPr bwMode="auto">
          <a:xfrm>
            <a:off x="5872163" y="1522413"/>
            <a:ext cx="2814637" cy="660400"/>
            <a:chOff x="0" y="-1"/>
            <a:chExt cx="2813939" cy="659215"/>
          </a:xfrm>
        </p:grpSpPr>
        <p:sp>
          <p:nvSpPr>
            <p:cNvPr id="18846" name="Shape 18846"/>
            <p:cNvSpPr/>
            <p:nvPr/>
          </p:nvSpPr>
          <p:spPr>
            <a:xfrm>
              <a:off x="0" y="136279"/>
              <a:ext cx="366621" cy="3676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rgbClr val="5A6269"/>
                  </a:solidFill>
                  <a:latin typeface="造字工房悦黑（非商用）常规体" charset="0"/>
                  <a:ea typeface="造字工房悦黑（非商用）常规体" charset="0"/>
                </a:rPr>
                <a:t>1</a:t>
              </a:r>
              <a:endParaRPr lang="zh-CN" altLang="en-US">
                <a:solidFill>
                  <a:srgbClr val="5A6269"/>
                </a:solidFill>
                <a:latin typeface="造字工房悦黑（非商用）常规体" charset="0"/>
                <a:ea typeface="造字工房悦黑（非商用）常规体" charset="0"/>
              </a:endParaRPr>
            </a:p>
          </p:txBody>
        </p:sp>
        <p:grpSp>
          <p:nvGrpSpPr>
            <p:cNvPr id="79892" name="Group 18849"/>
            <p:cNvGrpSpPr/>
            <p:nvPr/>
          </p:nvGrpSpPr>
          <p:grpSpPr bwMode="auto">
            <a:xfrm>
              <a:off x="419967" y="-1"/>
              <a:ext cx="2393972" cy="659215"/>
              <a:chOff x="0" y="0"/>
              <a:chExt cx="2393971" cy="659213"/>
            </a:xfrm>
          </p:grpSpPr>
          <p:sp>
            <p:nvSpPr>
              <p:cNvPr id="18847" name="Shape 18847"/>
              <p:cNvSpPr/>
              <p:nvPr/>
            </p:nvSpPr>
            <p:spPr>
              <a:xfrm>
                <a:off x="616" y="0"/>
                <a:ext cx="2183857" cy="305836"/>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1</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48" name="Shape 18848"/>
              <p:cNvSpPr/>
              <p:nvPr/>
            </p:nvSpPr>
            <p:spPr>
              <a:xfrm>
                <a:off x="616" y="212343"/>
                <a:ext cx="2393355" cy="446870"/>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grpSp>
        <p:nvGrpSpPr>
          <p:cNvPr id="18868" name="Group 18868"/>
          <p:cNvGrpSpPr/>
          <p:nvPr/>
        </p:nvGrpSpPr>
        <p:grpSpPr bwMode="auto">
          <a:xfrm>
            <a:off x="5872163" y="2170113"/>
            <a:ext cx="2814637" cy="658812"/>
            <a:chOff x="0" y="-1"/>
            <a:chExt cx="2813939" cy="659215"/>
          </a:xfrm>
        </p:grpSpPr>
        <p:sp>
          <p:nvSpPr>
            <p:cNvPr id="18856" name="Shape 18856"/>
            <p:cNvSpPr/>
            <p:nvPr/>
          </p:nvSpPr>
          <p:spPr>
            <a:xfrm>
              <a:off x="0" y="136608"/>
              <a:ext cx="366621" cy="3669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rgbClr val="5A6269"/>
                  </a:solidFill>
                  <a:latin typeface="造字工房悦黑（非商用）常规体" charset="0"/>
                  <a:ea typeface="造字工房悦黑（非商用）常规体" charset="0"/>
                </a:rPr>
                <a:t>2</a:t>
              </a:r>
              <a:endParaRPr lang="zh-CN" altLang="en-US">
                <a:solidFill>
                  <a:srgbClr val="5A6269"/>
                </a:solidFill>
                <a:latin typeface="造字工房悦黑（非商用）常规体" charset="0"/>
                <a:ea typeface="造字工房悦黑（非商用）常规体" charset="0"/>
              </a:endParaRPr>
            </a:p>
          </p:txBody>
        </p:sp>
        <p:grpSp>
          <p:nvGrpSpPr>
            <p:cNvPr id="79897" name="Group 18859"/>
            <p:cNvGrpSpPr/>
            <p:nvPr/>
          </p:nvGrpSpPr>
          <p:grpSpPr bwMode="auto">
            <a:xfrm>
              <a:off x="419967" y="-1"/>
              <a:ext cx="2393972" cy="659215"/>
              <a:chOff x="0" y="0"/>
              <a:chExt cx="2393971" cy="659213"/>
            </a:xfrm>
          </p:grpSpPr>
          <p:sp>
            <p:nvSpPr>
              <p:cNvPr id="18857" name="Shape 18857"/>
              <p:cNvSpPr/>
              <p:nvPr/>
            </p:nvSpPr>
            <p:spPr>
              <a:xfrm>
                <a:off x="616" y="0"/>
                <a:ext cx="2183857" cy="306573"/>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2</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58" name="Shape 18858"/>
              <p:cNvSpPr/>
              <p:nvPr/>
            </p:nvSpPr>
            <p:spPr>
              <a:xfrm>
                <a:off x="616" y="212854"/>
                <a:ext cx="2393355" cy="446359"/>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grpSp>
        <p:nvGrpSpPr>
          <p:cNvPr id="18874" name="Group 18874"/>
          <p:cNvGrpSpPr/>
          <p:nvPr/>
        </p:nvGrpSpPr>
        <p:grpSpPr bwMode="auto">
          <a:xfrm>
            <a:off x="5872163" y="2816225"/>
            <a:ext cx="2814637" cy="658813"/>
            <a:chOff x="0" y="-1"/>
            <a:chExt cx="2813939" cy="659215"/>
          </a:xfrm>
        </p:grpSpPr>
        <p:sp>
          <p:nvSpPr>
            <p:cNvPr id="18869" name="Shape 18869"/>
            <p:cNvSpPr/>
            <p:nvPr/>
          </p:nvSpPr>
          <p:spPr>
            <a:xfrm>
              <a:off x="0" y="136607"/>
              <a:ext cx="366621" cy="3669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rgbClr val="5A6269"/>
                  </a:solidFill>
                  <a:latin typeface="造字工房悦黑（非商用）常规体" charset="0"/>
                  <a:ea typeface="造字工房悦黑（非商用）常规体" charset="0"/>
                </a:rPr>
                <a:t>3</a:t>
              </a:r>
              <a:endParaRPr lang="zh-CN" altLang="en-US">
                <a:solidFill>
                  <a:srgbClr val="5A6269"/>
                </a:solidFill>
                <a:latin typeface="造字工房悦黑（非商用）常规体" charset="0"/>
                <a:ea typeface="造字工房悦黑（非商用）常规体" charset="0"/>
              </a:endParaRPr>
            </a:p>
          </p:txBody>
        </p:sp>
        <p:grpSp>
          <p:nvGrpSpPr>
            <p:cNvPr id="79902" name="Group 18872"/>
            <p:cNvGrpSpPr/>
            <p:nvPr/>
          </p:nvGrpSpPr>
          <p:grpSpPr bwMode="auto">
            <a:xfrm>
              <a:off x="419967" y="-1"/>
              <a:ext cx="2393972" cy="659215"/>
              <a:chOff x="0" y="0"/>
              <a:chExt cx="2393971" cy="659213"/>
            </a:xfrm>
          </p:grpSpPr>
          <p:sp>
            <p:nvSpPr>
              <p:cNvPr id="18870" name="Shape 18870"/>
              <p:cNvSpPr/>
              <p:nvPr/>
            </p:nvSpPr>
            <p:spPr>
              <a:xfrm>
                <a:off x="616" y="0"/>
                <a:ext cx="2183857" cy="306574"/>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3</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71" name="Shape 18871"/>
              <p:cNvSpPr/>
              <p:nvPr/>
            </p:nvSpPr>
            <p:spPr>
              <a:xfrm>
                <a:off x="616" y="212854"/>
                <a:ext cx="2393355" cy="446359"/>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grpSp>
        <p:nvGrpSpPr>
          <p:cNvPr id="18884" name="Group 18884"/>
          <p:cNvGrpSpPr/>
          <p:nvPr/>
        </p:nvGrpSpPr>
        <p:grpSpPr bwMode="auto">
          <a:xfrm>
            <a:off x="5872163" y="3462338"/>
            <a:ext cx="2814637" cy="660400"/>
            <a:chOff x="0" y="-1"/>
            <a:chExt cx="2813939" cy="659215"/>
          </a:xfrm>
        </p:grpSpPr>
        <p:sp>
          <p:nvSpPr>
            <p:cNvPr id="18875" name="Shape 18875"/>
            <p:cNvSpPr/>
            <p:nvPr/>
          </p:nvSpPr>
          <p:spPr>
            <a:xfrm>
              <a:off x="0" y="136279"/>
              <a:ext cx="366621" cy="3676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rgbClr val="5A6269"/>
                  </a:solidFill>
                  <a:latin typeface="造字工房悦黑（非商用）常规体" charset="0"/>
                  <a:ea typeface="造字工房悦黑（非商用）常规体" charset="0"/>
                </a:rPr>
                <a:t>4</a:t>
              </a:r>
              <a:endParaRPr lang="zh-CN" altLang="en-US">
                <a:solidFill>
                  <a:srgbClr val="5A6269"/>
                </a:solidFill>
                <a:latin typeface="造字工房悦黑（非商用）常规体" charset="0"/>
                <a:ea typeface="造字工房悦黑（非商用）常规体" charset="0"/>
              </a:endParaRPr>
            </a:p>
          </p:txBody>
        </p:sp>
        <p:grpSp>
          <p:nvGrpSpPr>
            <p:cNvPr id="79907" name="Group 18878"/>
            <p:cNvGrpSpPr/>
            <p:nvPr/>
          </p:nvGrpSpPr>
          <p:grpSpPr bwMode="auto">
            <a:xfrm>
              <a:off x="419967" y="-1"/>
              <a:ext cx="2393972" cy="659215"/>
              <a:chOff x="0" y="0"/>
              <a:chExt cx="2393971" cy="659213"/>
            </a:xfrm>
          </p:grpSpPr>
          <p:sp>
            <p:nvSpPr>
              <p:cNvPr id="18876" name="Shape 18876"/>
              <p:cNvSpPr/>
              <p:nvPr/>
            </p:nvSpPr>
            <p:spPr>
              <a:xfrm>
                <a:off x="616" y="0"/>
                <a:ext cx="2183857" cy="305836"/>
              </a:xfrm>
              <a:prstGeom prst="rect">
                <a:avLst/>
              </a:prstGeom>
              <a:noFill/>
              <a:ln w="12700" cap="flat">
                <a:noFill/>
                <a:miter lim="400000"/>
              </a:ln>
              <a:effectLst/>
            </p:spPr>
            <p:txBody>
              <a:bodyPr lIns="45719" tIns="45719" rIns="45719" bIns="45719">
                <a:spAutoFit/>
              </a:bodyPr>
              <a:lstStyle/>
              <a:p>
                <a:pPr>
                  <a:lnSpc>
                    <a:spcPct val="140000"/>
                  </a:lnSpc>
                </a:pPr>
                <a:r>
                  <a:rPr lang="zh-CN" altLang="en-US" sz="1200">
                    <a:solidFill>
                      <a:srgbClr val="5A6269"/>
                    </a:solidFill>
                    <a:latin typeface="造字工房悦黑（非商用）常规体" charset="0"/>
                    <a:ea typeface="造字工房悦黑（非商用）常规体" charset="0"/>
                    <a:sym typeface="Roboto condensed" charset="0"/>
                  </a:rPr>
                  <a:t>步骤 4</a:t>
                </a:r>
                <a:endParaRPr lang="zh-CN" altLang="en-US" sz="1200">
                  <a:solidFill>
                    <a:srgbClr val="5A6269"/>
                  </a:solidFill>
                  <a:latin typeface="造字工房悦黑（非商用）常规体" charset="0"/>
                  <a:ea typeface="造字工房悦黑（非商用）常规体" charset="0"/>
                  <a:sym typeface="Roboto condensed" charset="0"/>
                </a:endParaRPr>
              </a:p>
            </p:txBody>
          </p:sp>
          <p:sp>
            <p:nvSpPr>
              <p:cNvPr id="18877" name="Shape 18877"/>
              <p:cNvSpPr/>
              <p:nvPr/>
            </p:nvSpPr>
            <p:spPr>
              <a:xfrm>
                <a:off x="616" y="212343"/>
                <a:ext cx="2393355" cy="446870"/>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sp>
        <p:nvSpPr>
          <p:cNvPr id="61" name="标题 1"/>
          <p:cNvSpPr txBox="1">
            <a:spLocks noChangeArrowheads="1"/>
          </p:cNvSpPr>
          <p:nvPr/>
        </p:nvSpPr>
        <p:spPr bwMode="auto">
          <a:xfrm>
            <a:off x="685800" y="395288"/>
            <a:ext cx="3175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工作改进</a:t>
            </a:r>
            <a:endParaRPr lang="zh-CN" altLang="en-US" sz="1800" b="1">
              <a:solidFill>
                <a:srgbClr val="5A6269"/>
              </a:solidFill>
              <a:latin typeface="造字工房悦黑（非商用）常规体" charset="0"/>
              <a:ea typeface="造字工房悦黑（非商用）常规体" charset="0"/>
            </a:endParaRPr>
          </a:p>
        </p:txBody>
      </p:sp>
      <p:sp>
        <p:nvSpPr>
          <p:cNvPr id="51" name="任意多边形 50"/>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strVal val="#ppt_w"/>
                                          </p:val>
                                        </p:tav>
                                        <p:tav tm="100000">
                                          <p:val>
                                            <p:strVal val="#ppt_w"/>
                                          </p:val>
                                        </p:tav>
                                      </p:tavLst>
                                    </p:anim>
                                    <p:anim calcmode="lin" valueType="num">
                                      <p:cBhvr>
                                        <p:cTn id="13" dur="500" fill="hold"/>
                                        <p:tgtEl>
                                          <p:spTgt spid="61"/>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18845"/>
                                        </p:tgtEl>
                                        <p:attrNameLst>
                                          <p:attrName>style.visibility</p:attrName>
                                        </p:attrNameLst>
                                      </p:cBhvr>
                                      <p:to>
                                        <p:strVal val="visible"/>
                                      </p:to>
                                    </p:set>
                                    <p:anim calcmode="lin" valueType="num">
                                      <p:cBhvr>
                                        <p:cTn id="17" dur="500" fill="hold"/>
                                        <p:tgtEl>
                                          <p:spTgt spid="18845"/>
                                        </p:tgtEl>
                                        <p:attrNameLst>
                                          <p:attrName>ppt_x</p:attrName>
                                        </p:attrNameLst>
                                      </p:cBhvr>
                                      <p:tavLst>
                                        <p:tav tm="0">
                                          <p:val>
                                            <p:strVal val="0-#ppt_w/2"/>
                                          </p:val>
                                        </p:tav>
                                        <p:tav tm="100000">
                                          <p:val>
                                            <p:strVal val="#ppt_x"/>
                                          </p:val>
                                        </p:tav>
                                      </p:tavLst>
                                    </p:anim>
                                    <p:anim calcmode="lin" valueType="num">
                                      <p:cBhvr>
                                        <p:cTn id="18" dur="500" fill="hold"/>
                                        <p:tgtEl>
                                          <p:spTgt spid="188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8855"/>
                                        </p:tgtEl>
                                        <p:attrNameLst>
                                          <p:attrName>style.visibility</p:attrName>
                                        </p:attrNameLst>
                                      </p:cBhvr>
                                      <p:to>
                                        <p:strVal val="visible"/>
                                      </p:to>
                                    </p:set>
                                    <p:anim calcmode="lin" valueType="num">
                                      <p:cBhvr>
                                        <p:cTn id="22" dur="500" fill="hold"/>
                                        <p:tgtEl>
                                          <p:spTgt spid="18855"/>
                                        </p:tgtEl>
                                        <p:attrNameLst>
                                          <p:attrName>ppt_x</p:attrName>
                                        </p:attrNameLst>
                                      </p:cBhvr>
                                      <p:tavLst>
                                        <p:tav tm="0">
                                          <p:val>
                                            <p:strVal val="0-#ppt_w/2"/>
                                          </p:val>
                                        </p:tav>
                                        <p:tav tm="100000">
                                          <p:val>
                                            <p:strVal val="#ppt_x"/>
                                          </p:val>
                                        </p:tav>
                                      </p:tavLst>
                                    </p:anim>
                                    <p:anim calcmode="lin" valueType="num">
                                      <p:cBhvr>
                                        <p:cTn id="23" dur="500" fill="hold"/>
                                        <p:tgtEl>
                                          <p:spTgt spid="1885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18868"/>
                                        </p:tgtEl>
                                        <p:attrNameLst>
                                          <p:attrName>style.visibility</p:attrName>
                                        </p:attrNameLst>
                                      </p:cBhvr>
                                      <p:to>
                                        <p:strVal val="visible"/>
                                      </p:to>
                                    </p:set>
                                    <p:anim calcmode="lin" valueType="num">
                                      <p:cBhvr>
                                        <p:cTn id="27" dur="500" fill="hold"/>
                                        <p:tgtEl>
                                          <p:spTgt spid="18868"/>
                                        </p:tgtEl>
                                        <p:attrNameLst>
                                          <p:attrName>ppt_x</p:attrName>
                                        </p:attrNameLst>
                                      </p:cBhvr>
                                      <p:tavLst>
                                        <p:tav tm="0">
                                          <p:val>
                                            <p:strVal val="0-#ppt_w/2"/>
                                          </p:val>
                                        </p:tav>
                                        <p:tav tm="100000">
                                          <p:val>
                                            <p:strVal val="#ppt_x"/>
                                          </p:val>
                                        </p:tav>
                                      </p:tavLst>
                                    </p:anim>
                                    <p:anim calcmode="lin" valueType="num">
                                      <p:cBhvr>
                                        <p:cTn id="28" dur="500" fill="hold"/>
                                        <p:tgtEl>
                                          <p:spTgt spid="1886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8874"/>
                                        </p:tgtEl>
                                        <p:attrNameLst>
                                          <p:attrName>style.visibility</p:attrName>
                                        </p:attrNameLst>
                                      </p:cBhvr>
                                      <p:to>
                                        <p:strVal val="visible"/>
                                      </p:to>
                                    </p:set>
                                    <p:anim calcmode="lin" valueType="num">
                                      <p:cBhvr>
                                        <p:cTn id="32" dur="500" fill="hold"/>
                                        <p:tgtEl>
                                          <p:spTgt spid="18874"/>
                                        </p:tgtEl>
                                        <p:attrNameLst>
                                          <p:attrName>ppt_x</p:attrName>
                                        </p:attrNameLst>
                                      </p:cBhvr>
                                      <p:tavLst>
                                        <p:tav tm="0">
                                          <p:val>
                                            <p:strVal val="0-#ppt_w/2"/>
                                          </p:val>
                                        </p:tav>
                                        <p:tav tm="100000">
                                          <p:val>
                                            <p:strVal val="#ppt_x"/>
                                          </p:val>
                                        </p:tav>
                                      </p:tavLst>
                                    </p:anim>
                                    <p:anim calcmode="lin" valueType="num">
                                      <p:cBhvr>
                                        <p:cTn id="33" dur="500" fill="hold"/>
                                        <p:tgtEl>
                                          <p:spTgt spid="1887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indefinite" fill="hold"/>
                                        <p:tgtEl>
                                          <p:spTgt spid="18884"/>
                                        </p:tgtEl>
                                        <p:attrNameLst>
                                          <p:attrName>style.visibility</p:attrName>
                                        </p:attrNameLst>
                                      </p:cBhvr>
                                      <p:to>
                                        <p:strVal val="visible"/>
                                      </p:to>
                                    </p:set>
                                    <p:anim calcmode="lin" valueType="num">
                                      <p:cBhvr>
                                        <p:cTn id="37" dur="500" fill="hold"/>
                                        <p:tgtEl>
                                          <p:spTgt spid="18884"/>
                                        </p:tgtEl>
                                        <p:attrNameLst>
                                          <p:attrName>ppt_x</p:attrName>
                                        </p:attrNameLst>
                                      </p:cBhvr>
                                      <p:tavLst>
                                        <p:tav tm="0">
                                          <p:val>
                                            <p:strVal val="0-#ppt_w/2"/>
                                          </p:val>
                                        </p:tav>
                                        <p:tav tm="100000">
                                          <p:val>
                                            <p:strVal val="#ppt_x"/>
                                          </p:val>
                                        </p:tav>
                                      </p:tavLst>
                                    </p:anim>
                                    <p:anim calcmode="lin" valueType="num">
                                      <p:cBhvr>
                                        <p:cTn id="38" dur="500" fill="hold"/>
                                        <p:tgtEl>
                                          <p:spTgt spid="188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5" grpId="0"/>
      <p:bldP spid="18855" grpId="0"/>
      <p:bldP spid="18868" grpId="0"/>
      <p:bldP spid="18874" grpId="0"/>
      <p:bldP spid="18884" grpId="0"/>
      <p:bldP spid="61" grpId="0"/>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58" name="Group 8758"/>
          <p:cNvGrpSpPr/>
          <p:nvPr/>
        </p:nvGrpSpPr>
        <p:grpSpPr bwMode="auto">
          <a:xfrm>
            <a:off x="965200" y="1404938"/>
            <a:ext cx="2127250" cy="1806575"/>
            <a:chOff x="51308" y="0"/>
            <a:chExt cx="2128329" cy="1806680"/>
          </a:xfrm>
        </p:grpSpPr>
        <p:sp>
          <p:nvSpPr>
            <p:cNvPr id="8753" name="Shape 8753"/>
            <p:cNvSpPr/>
            <p:nvPr/>
          </p:nvSpPr>
          <p:spPr>
            <a:xfrm>
              <a:off x="199021" y="0"/>
              <a:ext cx="1980616" cy="1073212"/>
            </a:xfrm>
            <a:prstGeom prst="chevron">
              <a:avLst>
                <a:gd name="adj" fmla="val 41715"/>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754" name="Shape 8754"/>
            <p:cNvSpPr/>
            <p:nvPr/>
          </p:nvSpPr>
          <p:spPr>
            <a:xfrm>
              <a:off x="875639" y="517555"/>
              <a:ext cx="768740" cy="269891"/>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1000">
                  <a:solidFill>
                    <a:schemeClr val="bg1"/>
                  </a:solidFill>
                  <a:latin typeface="造字工房悦黑（非商用）常规体" charset="0"/>
                  <a:ea typeface="造字工房悦黑（非商用）常规体" charset="0"/>
                  <a:sym typeface="Roboto condensed" charset="0"/>
                </a:rPr>
                <a:t>步骤 1</a:t>
              </a:r>
              <a:endParaRPr lang="zh-CN" altLang="en-US" sz="1000">
                <a:solidFill>
                  <a:schemeClr val="bg1"/>
                </a:solidFill>
                <a:latin typeface="造字工房悦黑（非商用）常规体" charset="0"/>
                <a:ea typeface="造字工房悦黑（非商用）常规体" charset="0"/>
                <a:sym typeface="Roboto condensed" charset="0"/>
              </a:endParaRPr>
            </a:p>
          </p:txBody>
        </p:sp>
        <p:sp>
          <p:nvSpPr>
            <p:cNvPr id="81924" name="Shape 8755"/>
            <p:cNvSpPr>
              <a:spLocks noChangeArrowheads="1"/>
            </p:cNvSpPr>
            <p:nvPr/>
          </p:nvSpPr>
          <p:spPr bwMode="auto">
            <a:xfrm>
              <a:off x="1107755" y="267365"/>
              <a:ext cx="240879" cy="285251"/>
            </a:xfrm>
            <a:custGeom>
              <a:avLst/>
              <a:gdLst>
                <a:gd name="T0" fmla="*/ 21600 w 21600"/>
                <a:gd name="T1" fmla="*/ 5683 h 21600"/>
                <a:gd name="T2" fmla="*/ 21588 w 21600"/>
                <a:gd name="T3" fmla="*/ 22 h 21600"/>
                <a:gd name="T4" fmla="*/ 14901 w 21600"/>
                <a:gd name="T5" fmla="*/ 16 h 21600"/>
                <a:gd name="T6" fmla="*/ 17119 w 21600"/>
                <a:gd name="T7" fmla="*/ 1893 h 21600"/>
                <a:gd name="T8" fmla="*/ 10782 w 21600"/>
                <a:gd name="T9" fmla="*/ 7254 h 21600"/>
                <a:gd name="T10" fmla="*/ 4453 w 21600"/>
                <a:gd name="T11" fmla="*/ 1900 h 21600"/>
                <a:gd name="T12" fmla="*/ 6699 w 21600"/>
                <a:gd name="T13" fmla="*/ 0 h 21600"/>
                <a:gd name="T14" fmla="*/ 7 w 21600"/>
                <a:gd name="T15" fmla="*/ 10 h 21600"/>
                <a:gd name="T16" fmla="*/ 0 w 21600"/>
                <a:gd name="T17" fmla="*/ 5667 h 21600"/>
                <a:gd name="T18" fmla="*/ 2218 w 21600"/>
                <a:gd name="T19" fmla="*/ 3790 h 21600"/>
                <a:gd name="T20" fmla="*/ 9256 w 21600"/>
                <a:gd name="T21" fmla="*/ 9743 h 21600"/>
                <a:gd name="T22" fmla="*/ 9256 w 21600"/>
                <a:gd name="T23" fmla="*/ 17580 h 21600"/>
                <a:gd name="T24" fmla="*/ 6060 w 21600"/>
                <a:gd name="T25" fmla="*/ 17580 h 21600"/>
                <a:gd name="T26" fmla="*/ 10829 w 21600"/>
                <a:gd name="T27" fmla="*/ 21600 h 21600"/>
                <a:gd name="T28" fmla="*/ 15590 w 21600"/>
                <a:gd name="T29" fmla="*/ 17580 h 21600"/>
                <a:gd name="T30" fmla="*/ 12435 w 21600"/>
                <a:gd name="T31" fmla="*/ 17580 h 21600"/>
                <a:gd name="T32" fmla="*/ 12435 w 21600"/>
                <a:gd name="T33" fmla="*/ 9641 h 21600"/>
                <a:gd name="T34" fmla="*/ 19354 w 21600"/>
                <a:gd name="T35" fmla="*/ 3783 h 21600"/>
                <a:gd name="T36" fmla="*/ 21600 w 21600"/>
                <a:gd name="T37" fmla="*/ 568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8756" name="Shape 8756"/>
            <p:cNvSpPr/>
            <p:nvPr/>
          </p:nvSpPr>
          <p:spPr>
            <a:xfrm>
              <a:off x="51308" y="1166880"/>
              <a:ext cx="1643896" cy="639800"/>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nvGrpSpPr>
          <p:cNvPr id="8767" name="Group 8767"/>
          <p:cNvGrpSpPr/>
          <p:nvPr/>
        </p:nvGrpSpPr>
        <p:grpSpPr bwMode="auto">
          <a:xfrm>
            <a:off x="2665413" y="1404938"/>
            <a:ext cx="2049462" cy="1849437"/>
            <a:chOff x="-9037" y="0"/>
            <a:chExt cx="2049505" cy="1849469"/>
          </a:xfrm>
        </p:grpSpPr>
        <p:sp>
          <p:nvSpPr>
            <p:cNvPr id="8759" name="Shape 8759"/>
            <p:cNvSpPr/>
            <p:nvPr/>
          </p:nvSpPr>
          <p:spPr>
            <a:xfrm>
              <a:off x="59226" y="0"/>
              <a:ext cx="1981242" cy="1073169"/>
            </a:xfrm>
            <a:prstGeom prst="chevron">
              <a:avLst>
                <a:gd name="adj" fmla="val 41715"/>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nvGrpSpPr>
            <p:cNvPr id="81928" name="Group 8763"/>
            <p:cNvGrpSpPr/>
            <p:nvPr/>
          </p:nvGrpSpPr>
          <p:grpSpPr bwMode="auto">
            <a:xfrm>
              <a:off x="1005279" y="267627"/>
              <a:ext cx="245105" cy="283139"/>
              <a:chOff x="0" y="0"/>
              <a:chExt cx="245104" cy="283138"/>
            </a:xfrm>
          </p:grpSpPr>
          <p:sp>
            <p:nvSpPr>
              <p:cNvPr id="81929" name="Shape 8760"/>
              <p:cNvSpPr>
                <a:spLocks noChangeArrowheads="1"/>
              </p:cNvSpPr>
              <p:nvPr/>
            </p:nvSpPr>
            <p:spPr bwMode="auto">
              <a:xfrm>
                <a:off x="-1" y="0"/>
                <a:ext cx="245106" cy="283139"/>
              </a:xfrm>
              <a:custGeom>
                <a:avLst/>
                <a:gdLst>
                  <a:gd name="T0" fmla="*/ 19055 w 21600"/>
                  <a:gd name="T1" fmla="*/ 2989 h 21600"/>
                  <a:gd name="T2" fmla="*/ 19055 w 21600"/>
                  <a:gd name="T3" fmla="*/ 1827 h 21600"/>
                  <a:gd name="T4" fmla="*/ 16814 w 21600"/>
                  <a:gd name="T5" fmla="*/ 0 h 21600"/>
                  <a:gd name="T6" fmla="*/ 14573 w 21600"/>
                  <a:gd name="T7" fmla="*/ 1827 h 21600"/>
                  <a:gd name="T8" fmla="*/ 14573 w 21600"/>
                  <a:gd name="T9" fmla="*/ 2989 h 21600"/>
                  <a:gd name="T10" fmla="*/ 13055 w 21600"/>
                  <a:gd name="T11" fmla="*/ 2989 h 21600"/>
                  <a:gd name="T12" fmla="*/ 13055 w 21600"/>
                  <a:gd name="T13" fmla="*/ 1827 h 21600"/>
                  <a:gd name="T14" fmla="*/ 10814 w 21600"/>
                  <a:gd name="T15" fmla="*/ 0 h 21600"/>
                  <a:gd name="T16" fmla="*/ 8573 w 21600"/>
                  <a:gd name="T17" fmla="*/ 1827 h 21600"/>
                  <a:gd name="T18" fmla="*/ 8573 w 21600"/>
                  <a:gd name="T19" fmla="*/ 2989 h 21600"/>
                  <a:gd name="T20" fmla="*/ 7055 w 21600"/>
                  <a:gd name="T21" fmla="*/ 2989 h 21600"/>
                  <a:gd name="T22" fmla="*/ 7055 w 21600"/>
                  <a:gd name="T23" fmla="*/ 1827 h 21600"/>
                  <a:gd name="T24" fmla="*/ 4814 w 21600"/>
                  <a:gd name="T25" fmla="*/ 0 h 21600"/>
                  <a:gd name="T26" fmla="*/ 2573 w 21600"/>
                  <a:gd name="T27" fmla="*/ 1827 h 21600"/>
                  <a:gd name="T28" fmla="*/ 2573 w 21600"/>
                  <a:gd name="T29" fmla="*/ 2989 h 21600"/>
                  <a:gd name="T30" fmla="*/ 0 w 21600"/>
                  <a:gd name="T31" fmla="*/ 2989 h 21600"/>
                  <a:gd name="T32" fmla="*/ 0 w 21600"/>
                  <a:gd name="T33" fmla="*/ 21600 h 21600"/>
                  <a:gd name="T34" fmla="*/ 21600 w 21600"/>
                  <a:gd name="T35" fmla="*/ 21600 h 21600"/>
                  <a:gd name="T36" fmla="*/ 21600 w 21600"/>
                  <a:gd name="T37" fmla="*/ 2989 h 21600"/>
                  <a:gd name="T38" fmla="*/ 19055 w 21600"/>
                  <a:gd name="T39" fmla="*/ 2989 h 21600"/>
                  <a:gd name="T40" fmla="*/ 15774 w 21600"/>
                  <a:gd name="T41" fmla="*/ 1827 h 21600"/>
                  <a:gd name="T42" fmla="*/ 16814 w 21600"/>
                  <a:gd name="T43" fmla="*/ 1034 h 21600"/>
                  <a:gd name="T44" fmla="*/ 17855 w 21600"/>
                  <a:gd name="T45" fmla="*/ 1827 h 21600"/>
                  <a:gd name="T46" fmla="*/ 17855 w 21600"/>
                  <a:gd name="T47" fmla="*/ 4935 h 21600"/>
                  <a:gd name="T48" fmla="*/ 16814 w 21600"/>
                  <a:gd name="T49" fmla="*/ 5728 h 21600"/>
                  <a:gd name="T50" fmla="*/ 15774 w 21600"/>
                  <a:gd name="T51" fmla="*/ 4935 h 21600"/>
                  <a:gd name="T52" fmla="*/ 15774 w 21600"/>
                  <a:gd name="T53" fmla="*/ 1827 h 21600"/>
                  <a:gd name="T54" fmla="*/ 9773 w 21600"/>
                  <a:gd name="T55" fmla="*/ 1827 h 21600"/>
                  <a:gd name="T56" fmla="*/ 10814 w 21600"/>
                  <a:gd name="T57" fmla="*/ 1034 h 21600"/>
                  <a:gd name="T58" fmla="*/ 11855 w 21600"/>
                  <a:gd name="T59" fmla="*/ 1827 h 21600"/>
                  <a:gd name="T60" fmla="*/ 11855 w 21600"/>
                  <a:gd name="T61" fmla="*/ 4935 h 21600"/>
                  <a:gd name="T62" fmla="*/ 10814 w 21600"/>
                  <a:gd name="T63" fmla="*/ 5728 h 21600"/>
                  <a:gd name="T64" fmla="*/ 9773 w 21600"/>
                  <a:gd name="T65" fmla="*/ 4935 h 21600"/>
                  <a:gd name="T66" fmla="*/ 9773 w 21600"/>
                  <a:gd name="T67" fmla="*/ 1827 h 21600"/>
                  <a:gd name="T68" fmla="*/ 3773 w 21600"/>
                  <a:gd name="T69" fmla="*/ 1827 h 21600"/>
                  <a:gd name="T70" fmla="*/ 4814 w 21600"/>
                  <a:gd name="T71" fmla="*/ 1034 h 21600"/>
                  <a:gd name="T72" fmla="*/ 5855 w 21600"/>
                  <a:gd name="T73" fmla="*/ 1827 h 21600"/>
                  <a:gd name="T74" fmla="*/ 5855 w 21600"/>
                  <a:gd name="T75" fmla="*/ 4935 h 21600"/>
                  <a:gd name="T76" fmla="*/ 4814 w 21600"/>
                  <a:gd name="T77" fmla="*/ 5728 h 21600"/>
                  <a:gd name="T78" fmla="*/ 3773 w 21600"/>
                  <a:gd name="T79" fmla="*/ 4935 h 21600"/>
                  <a:gd name="T80" fmla="*/ 3773 w 21600"/>
                  <a:gd name="T81" fmla="*/ 1827 h 21600"/>
                  <a:gd name="T82" fmla="*/ 19801 w 21600"/>
                  <a:gd name="T83" fmla="*/ 20049 h 21600"/>
                  <a:gd name="T84" fmla="*/ 1801 w 21600"/>
                  <a:gd name="T85" fmla="*/ 20049 h 21600"/>
                  <a:gd name="T86" fmla="*/ 1801 w 21600"/>
                  <a:gd name="T87" fmla="*/ 7125 h 21600"/>
                  <a:gd name="T88" fmla="*/ 19801 w 21600"/>
                  <a:gd name="T89" fmla="*/ 7125 h 21600"/>
                  <a:gd name="T90" fmla="*/ 19801 w 21600"/>
                  <a:gd name="T91" fmla="*/ 2004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81930" name="Shape 8761"/>
              <p:cNvSpPr>
                <a:spLocks noChangeArrowheads="1"/>
              </p:cNvSpPr>
              <p:nvPr/>
            </p:nvSpPr>
            <p:spPr bwMode="auto">
              <a:xfrm>
                <a:off x="59419" y="126277"/>
                <a:ext cx="65362" cy="100629"/>
              </a:xfrm>
              <a:custGeom>
                <a:avLst/>
                <a:gdLst>
                  <a:gd name="T0" fmla="*/ 21600 w 21600"/>
                  <a:gd name="T1" fmla="*/ 14934 h 21600"/>
                  <a:gd name="T2" fmla="*/ 13663 w 21600"/>
                  <a:gd name="T3" fmla="*/ 9700 h 21600"/>
                  <a:gd name="T4" fmla="*/ 13663 w 21600"/>
                  <a:gd name="T5" fmla="*/ 9633 h 21600"/>
                  <a:gd name="T6" fmla="*/ 20672 w 21600"/>
                  <a:gd name="T7" fmla="*/ 4534 h 21600"/>
                  <a:gd name="T8" fmla="*/ 10156 w 21600"/>
                  <a:gd name="T9" fmla="*/ 0 h 21600"/>
                  <a:gd name="T10" fmla="*/ 927 w 21600"/>
                  <a:gd name="T11" fmla="*/ 1101 h 21600"/>
                  <a:gd name="T12" fmla="*/ 1699 w 21600"/>
                  <a:gd name="T13" fmla="*/ 4767 h 21600"/>
                  <a:gd name="T14" fmla="*/ 8404 w 21600"/>
                  <a:gd name="T15" fmla="*/ 3668 h 21600"/>
                  <a:gd name="T16" fmla="*/ 12992 w 21600"/>
                  <a:gd name="T17" fmla="*/ 5666 h 21600"/>
                  <a:gd name="T18" fmla="*/ 6032 w 21600"/>
                  <a:gd name="T19" fmla="*/ 8366 h 21600"/>
                  <a:gd name="T20" fmla="*/ 6032 w 21600"/>
                  <a:gd name="T21" fmla="*/ 12033 h 21600"/>
                  <a:gd name="T22" fmla="*/ 14436 w 21600"/>
                  <a:gd name="T23" fmla="*/ 15233 h 21600"/>
                  <a:gd name="T24" fmla="*/ 8663 w 21600"/>
                  <a:gd name="T25" fmla="*/ 17933 h 21600"/>
                  <a:gd name="T26" fmla="*/ 774 w 21600"/>
                  <a:gd name="T27" fmla="*/ 17000 h 21600"/>
                  <a:gd name="T28" fmla="*/ 0 w 21600"/>
                  <a:gd name="T29" fmla="*/ 20667 h 21600"/>
                  <a:gd name="T30" fmla="*/ 7941 w 21600"/>
                  <a:gd name="T31" fmla="*/ 21600 h 21600"/>
                  <a:gd name="T32" fmla="*/ 21600 w 21600"/>
                  <a:gd name="T33" fmla="*/ 1493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81931" name="Shape 8762"/>
              <p:cNvSpPr>
                <a:spLocks noChangeArrowheads="1"/>
              </p:cNvSpPr>
              <p:nvPr/>
            </p:nvSpPr>
            <p:spPr bwMode="auto">
              <a:xfrm>
                <a:off x="138644" y="130223"/>
                <a:ext cx="40109" cy="97669"/>
              </a:xfrm>
              <a:custGeom>
                <a:avLst/>
                <a:gdLst>
                  <a:gd name="T0" fmla="*/ 10424 w 21600"/>
                  <a:gd name="T1" fmla="*/ 5606 h 21600"/>
                  <a:gd name="T2" fmla="*/ 10424 w 21600"/>
                  <a:gd name="T3" fmla="*/ 21600 h 21600"/>
                  <a:gd name="T4" fmla="*/ 21600 w 21600"/>
                  <a:gd name="T5" fmla="*/ 21600 h 21600"/>
                  <a:gd name="T6" fmla="*/ 21600 w 21600"/>
                  <a:gd name="T7" fmla="*/ 0 h 21600"/>
                  <a:gd name="T8" fmla="*/ 16013 w 21600"/>
                  <a:gd name="T9" fmla="*/ 0 h 21600"/>
                  <a:gd name="T10" fmla="*/ 0 w 21600"/>
                  <a:gd name="T11" fmla="*/ 3266 h 21600"/>
                  <a:gd name="T12" fmla="*/ 1250 w 21600"/>
                  <a:gd name="T13" fmla="*/ 7050 h 21600"/>
                  <a:gd name="T14" fmla="*/ 10424 w 21600"/>
                  <a:gd name="T15" fmla="*/ 560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grpSp>
        <p:sp>
          <p:nvSpPr>
            <p:cNvPr id="8764" name="Shape 8764"/>
            <p:cNvSpPr/>
            <p:nvPr/>
          </p:nvSpPr>
          <p:spPr>
            <a:xfrm>
              <a:off x="745041" y="517534"/>
              <a:ext cx="769954" cy="269880"/>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1000">
                  <a:solidFill>
                    <a:schemeClr val="bg1"/>
                  </a:solidFill>
                  <a:latin typeface="造字工房悦黑（非商用）常规体" charset="0"/>
                  <a:ea typeface="造字工房悦黑（非商用）常规体" charset="0"/>
                  <a:sym typeface="Roboto condensed" charset="0"/>
                </a:rPr>
                <a:t>步骤 2</a:t>
              </a:r>
              <a:endParaRPr lang="zh-CN" altLang="en-US" sz="1000">
                <a:solidFill>
                  <a:schemeClr val="bg1"/>
                </a:solidFill>
                <a:latin typeface="造字工房悦黑（非商用）常规体" charset="0"/>
                <a:ea typeface="造字工房悦黑（非商用）常规体" charset="0"/>
                <a:sym typeface="Roboto condensed" charset="0"/>
              </a:endParaRPr>
            </a:p>
          </p:txBody>
        </p:sp>
        <p:sp>
          <p:nvSpPr>
            <p:cNvPr id="8765" name="Shape 8765"/>
            <p:cNvSpPr/>
            <p:nvPr/>
          </p:nvSpPr>
          <p:spPr>
            <a:xfrm>
              <a:off x="-9037" y="1209696"/>
              <a:ext cx="1644685" cy="639773"/>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nvGrpSpPr>
          <p:cNvPr id="8775" name="Group 8775"/>
          <p:cNvGrpSpPr/>
          <p:nvPr/>
        </p:nvGrpSpPr>
        <p:grpSpPr bwMode="auto">
          <a:xfrm>
            <a:off x="4354513" y="1404938"/>
            <a:ext cx="1981200" cy="1852612"/>
            <a:chOff x="0" y="0"/>
            <a:chExt cx="1981200" cy="1851348"/>
          </a:xfrm>
        </p:grpSpPr>
        <p:sp>
          <p:nvSpPr>
            <p:cNvPr id="8768" name="Shape 8768"/>
            <p:cNvSpPr/>
            <p:nvPr/>
          </p:nvSpPr>
          <p:spPr>
            <a:xfrm>
              <a:off x="0" y="0"/>
              <a:ext cx="1981200" cy="1072418"/>
            </a:xfrm>
            <a:prstGeom prst="chevron">
              <a:avLst>
                <a:gd name="adj" fmla="val 41715"/>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nvGrpSpPr>
            <p:cNvPr id="81936" name="Group 8771"/>
            <p:cNvGrpSpPr/>
            <p:nvPr/>
          </p:nvGrpSpPr>
          <p:grpSpPr bwMode="auto">
            <a:xfrm>
              <a:off x="932560" y="285157"/>
              <a:ext cx="283139" cy="249331"/>
              <a:chOff x="0" y="0"/>
              <a:chExt cx="283138" cy="249330"/>
            </a:xfrm>
          </p:grpSpPr>
          <p:sp>
            <p:nvSpPr>
              <p:cNvPr id="81937" name="Shape 8769"/>
              <p:cNvSpPr>
                <a:spLocks noChangeArrowheads="1"/>
              </p:cNvSpPr>
              <p:nvPr/>
            </p:nvSpPr>
            <p:spPr bwMode="auto">
              <a:xfrm>
                <a:off x="0" y="106855"/>
                <a:ext cx="283139" cy="142476"/>
              </a:xfrm>
              <a:custGeom>
                <a:avLst/>
                <a:gdLst>
                  <a:gd name="T0" fmla="*/ 18900 w 21600"/>
                  <a:gd name="T1" fmla="*/ 0 h 21600"/>
                  <a:gd name="T2" fmla="*/ 16919 w 21600"/>
                  <a:gd name="T3" fmla="*/ 0 h 21600"/>
                  <a:gd name="T4" fmla="*/ 16919 w 21600"/>
                  <a:gd name="T5" fmla="*/ 3000 h 21600"/>
                  <a:gd name="T6" fmla="*/ 18231 w 21600"/>
                  <a:gd name="T7" fmla="*/ 3000 h 21600"/>
                  <a:gd name="T8" fmla="*/ 20100 w 21600"/>
                  <a:gd name="T9" fmla="*/ 7159 h 21600"/>
                  <a:gd name="T10" fmla="*/ 20100 w 21600"/>
                  <a:gd name="T11" fmla="*/ 18600 h 21600"/>
                  <a:gd name="T12" fmla="*/ 1500 w 21600"/>
                  <a:gd name="T13" fmla="*/ 18600 h 21600"/>
                  <a:gd name="T14" fmla="*/ 1500 w 21600"/>
                  <a:gd name="T15" fmla="*/ 7159 h 21600"/>
                  <a:gd name="T16" fmla="*/ 3369 w 21600"/>
                  <a:gd name="T17" fmla="*/ 3000 h 21600"/>
                  <a:gd name="T18" fmla="*/ 4690 w 21600"/>
                  <a:gd name="T19" fmla="*/ 3000 h 21600"/>
                  <a:gd name="T20" fmla="*/ 4690 w 21600"/>
                  <a:gd name="T21" fmla="*/ 0 h 21600"/>
                  <a:gd name="T22" fmla="*/ 2700 w 21600"/>
                  <a:gd name="T23" fmla="*/ 0 h 21600"/>
                  <a:gd name="T24" fmla="*/ 0 w 21600"/>
                  <a:gd name="T25" fmla="*/ 6010 h 21600"/>
                  <a:gd name="T26" fmla="*/ 0 w 21600"/>
                  <a:gd name="T27" fmla="*/ 21600 h 21600"/>
                  <a:gd name="T28" fmla="*/ 21600 w 21600"/>
                  <a:gd name="T29" fmla="*/ 21600 h 21600"/>
                  <a:gd name="T30" fmla="*/ 21600 w 21600"/>
                  <a:gd name="T31" fmla="*/ 6010 h 21600"/>
                  <a:gd name="T32" fmla="*/ 18900 w 21600"/>
                  <a:gd name="T33"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81938" name="Shape 8770"/>
              <p:cNvSpPr>
                <a:spLocks noChangeArrowheads="1"/>
              </p:cNvSpPr>
              <p:nvPr/>
            </p:nvSpPr>
            <p:spPr bwMode="auto">
              <a:xfrm>
                <a:off x="62919" y="0"/>
                <a:ext cx="160249" cy="147917"/>
              </a:xfrm>
              <a:custGeom>
                <a:avLst/>
                <a:gdLst>
                  <a:gd name="T0" fmla="*/ 0 w 21600"/>
                  <a:gd name="T1" fmla="*/ 21600 h 21600"/>
                  <a:gd name="T2" fmla="*/ 21600 w 21600"/>
                  <a:gd name="T3" fmla="*/ 21600 h 21600"/>
                  <a:gd name="T4" fmla="*/ 21600 w 21600"/>
                  <a:gd name="T5" fmla="*/ 0 h 21600"/>
                  <a:gd name="T6" fmla="*/ 6239 w 21600"/>
                  <a:gd name="T7" fmla="*/ 0 h 21600"/>
                  <a:gd name="T8" fmla="*/ 6239 w 21600"/>
                  <a:gd name="T9" fmla="*/ 20 h 21600"/>
                  <a:gd name="T10" fmla="*/ 1 w 21600"/>
                  <a:gd name="T11" fmla="*/ 6796 h 21600"/>
                  <a:gd name="T12" fmla="*/ 1 w 21600"/>
                  <a:gd name="T13" fmla="*/ 21600 h 21600"/>
                  <a:gd name="T14" fmla="*/ 0 w 21600"/>
                  <a:gd name="T15" fmla="*/ 21600 h 21600"/>
                  <a:gd name="T16" fmla="*/ 2483 w 21600"/>
                  <a:gd name="T17" fmla="*/ 9498 h 21600"/>
                  <a:gd name="T18" fmla="*/ 8722 w 21600"/>
                  <a:gd name="T19" fmla="*/ 9498 h 21600"/>
                  <a:gd name="T20" fmla="*/ 8722 w 21600"/>
                  <a:gd name="T21" fmla="*/ 2702 h 21600"/>
                  <a:gd name="T22" fmla="*/ 19116 w 21600"/>
                  <a:gd name="T23" fmla="*/ 2702 h 21600"/>
                  <a:gd name="T24" fmla="*/ 19116 w 21600"/>
                  <a:gd name="T25" fmla="*/ 18898 h 21600"/>
                  <a:gd name="T26" fmla="*/ 2482 w 21600"/>
                  <a:gd name="T27" fmla="*/ 18898 h 21600"/>
                  <a:gd name="T28" fmla="*/ 2482 w 21600"/>
                  <a:gd name="T29" fmla="*/ 9498 h 21600"/>
                  <a:gd name="T30" fmla="*/ 2483 w 21600"/>
                  <a:gd name="T31" fmla="*/ 949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0" y="21600"/>
                    </a:moveTo>
                    <a:lnTo>
                      <a:pt x="21600" y="21600"/>
                    </a:lnTo>
                    <a:lnTo>
                      <a:pt x="21600" y="0"/>
                    </a:lnTo>
                    <a:lnTo>
                      <a:pt x="6239" y="0"/>
                    </a:lnTo>
                    <a:lnTo>
                      <a:pt x="6239" y="20"/>
                    </a:lnTo>
                    <a:lnTo>
                      <a:pt x="1" y="6796"/>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grpSp>
        <p:sp>
          <p:nvSpPr>
            <p:cNvPr id="8772" name="Shape 8772"/>
            <p:cNvSpPr/>
            <p:nvPr/>
          </p:nvSpPr>
          <p:spPr>
            <a:xfrm>
              <a:off x="677862" y="517172"/>
              <a:ext cx="768350" cy="269691"/>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1000">
                  <a:solidFill>
                    <a:schemeClr val="bg1"/>
                  </a:solidFill>
                  <a:latin typeface="造字工房悦黑（非商用）常规体" charset="0"/>
                  <a:ea typeface="造字工房悦黑（非商用）常规体" charset="0"/>
                  <a:sym typeface="Roboto condensed" charset="0"/>
                </a:rPr>
                <a:t>步骤 3</a:t>
              </a:r>
              <a:endParaRPr lang="zh-CN" altLang="en-US" sz="1000">
                <a:solidFill>
                  <a:schemeClr val="bg1"/>
                </a:solidFill>
                <a:latin typeface="造字工房悦黑（非商用）常规体" charset="0"/>
                <a:ea typeface="造字工房悦黑（非商用）常规体" charset="0"/>
                <a:sym typeface="Roboto condensed" charset="0"/>
              </a:endParaRPr>
            </a:p>
          </p:txBody>
        </p:sp>
        <p:sp>
          <p:nvSpPr>
            <p:cNvPr id="8773" name="Shape 8773"/>
            <p:cNvSpPr/>
            <p:nvPr/>
          </p:nvSpPr>
          <p:spPr>
            <a:xfrm>
              <a:off x="30162" y="1210436"/>
              <a:ext cx="1643063" cy="640912"/>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grpSp>
      <p:grpSp>
        <p:nvGrpSpPr>
          <p:cNvPr id="8781" name="Group 8781"/>
          <p:cNvGrpSpPr/>
          <p:nvPr/>
        </p:nvGrpSpPr>
        <p:grpSpPr bwMode="auto">
          <a:xfrm>
            <a:off x="5975350" y="1404938"/>
            <a:ext cx="1981200" cy="1863725"/>
            <a:chOff x="0" y="0"/>
            <a:chExt cx="1981200" cy="1863166"/>
          </a:xfrm>
        </p:grpSpPr>
        <p:sp>
          <p:nvSpPr>
            <p:cNvPr id="8776" name="Shape 8776"/>
            <p:cNvSpPr/>
            <p:nvPr/>
          </p:nvSpPr>
          <p:spPr>
            <a:xfrm>
              <a:off x="0" y="0"/>
              <a:ext cx="1981200" cy="1072828"/>
            </a:xfrm>
            <a:prstGeom prst="chevron">
              <a:avLst>
                <a:gd name="adj" fmla="val 41715"/>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81943" name="Shape 8777"/>
            <p:cNvSpPr>
              <a:spLocks noChangeArrowheads="1"/>
            </p:cNvSpPr>
            <p:nvPr/>
          </p:nvSpPr>
          <p:spPr bwMode="auto">
            <a:xfrm>
              <a:off x="915407" y="280691"/>
              <a:ext cx="242992" cy="285252"/>
            </a:xfrm>
            <a:custGeom>
              <a:avLst/>
              <a:gdLst>
                <a:gd name="T0" fmla="*/ 21592 w 21600"/>
                <a:gd name="T1" fmla="*/ 1 h 21600"/>
                <a:gd name="T2" fmla="*/ 19082 w 21600"/>
                <a:gd name="T3" fmla="*/ 516 h 21600"/>
                <a:gd name="T4" fmla="*/ 6546 w 21600"/>
                <a:gd name="T5" fmla="*/ 3090 h 21600"/>
                <a:gd name="T6" fmla="*/ 6497 w 21600"/>
                <a:gd name="T7" fmla="*/ 3090 h 21600"/>
                <a:gd name="T8" fmla="*/ 6497 w 21600"/>
                <a:gd name="T9" fmla="*/ 15717 h 21600"/>
                <a:gd name="T10" fmla="*/ 4506 w 21600"/>
                <a:gd name="T11" fmla="*/ 15396 h 21600"/>
                <a:gd name="T12" fmla="*/ 0 w 21600"/>
                <a:gd name="T13" fmla="*/ 18498 h 21600"/>
                <a:gd name="T14" fmla="*/ 4506 w 21600"/>
                <a:gd name="T15" fmla="*/ 21600 h 21600"/>
                <a:gd name="T16" fmla="*/ 9009 w 21600"/>
                <a:gd name="T17" fmla="*/ 18548 h 21600"/>
                <a:gd name="T18" fmla="*/ 9014 w 21600"/>
                <a:gd name="T19" fmla="*/ 18548 h 21600"/>
                <a:gd name="T20" fmla="*/ 9014 w 21600"/>
                <a:gd name="T21" fmla="*/ 6363 h 21600"/>
                <a:gd name="T22" fmla="*/ 19082 w 21600"/>
                <a:gd name="T23" fmla="*/ 4299 h 21600"/>
                <a:gd name="T24" fmla="*/ 19082 w 21600"/>
                <a:gd name="T25" fmla="*/ 11873 h 21600"/>
                <a:gd name="T26" fmla="*/ 17092 w 21600"/>
                <a:gd name="T27" fmla="*/ 11551 h 21600"/>
                <a:gd name="T28" fmla="*/ 12585 w 21600"/>
                <a:gd name="T29" fmla="*/ 14654 h 21600"/>
                <a:gd name="T30" fmla="*/ 17092 w 21600"/>
                <a:gd name="T31" fmla="*/ 17756 h 21600"/>
                <a:gd name="T32" fmla="*/ 21595 w 21600"/>
                <a:gd name="T33" fmla="*/ 14704 h 21600"/>
                <a:gd name="T34" fmla="*/ 21599 w 21600"/>
                <a:gd name="T35" fmla="*/ 14704 h 21600"/>
                <a:gd name="T36" fmla="*/ 21599 w 21600"/>
                <a:gd name="T37" fmla="*/ 2065 h 21600"/>
                <a:gd name="T38" fmla="*/ 21600 w 21600"/>
                <a:gd name="T39" fmla="*/ 2065 h 21600"/>
                <a:gd name="T40" fmla="*/ 21600 w 21600"/>
                <a:gd name="T41" fmla="*/ 0 h 21600"/>
                <a:gd name="T42" fmla="*/ 21592 w 21600"/>
                <a:gd name="T43" fmla="*/ 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ndParaRPr>
            </a:p>
          </p:txBody>
        </p:sp>
        <p:sp>
          <p:nvSpPr>
            <p:cNvPr id="8778" name="Shape 8778"/>
            <p:cNvSpPr/>
            <p:nvPr/>
          </p:nvSpPr>
          <p:spPr>
            <a:xfrm>
              <a:off x="650875" y="517370"/>
              <a:ext cx="768350" cy="269794"/>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1000">
                  <a:solidFill>
                    <a:schemeClr val="bg1"/>
                  </a:solidFill>
                  <a:latin typeface="造字工房悦黑（非商用）常规体" charset="0"/>
                  <a:ea typeface="造字工房悦黑（非商用）常规体" charset="0"/>
                  <a:sym typeface="Roboto condensed" charset="0"/>
                </a:rPr>
                <a:t>步骤 4</a:t>
              </a:r>
              <a:endParaRPr lang="zh-CN" altLang="en-US" sz="1000">
                <a:solidFill>
                  <a:schemeClr val="bg1"/>
                </a:solidFill>
                <a:latin typeface="造字工房悦黑（非商用）常规体" charset="0"/>
                <a:ea typeface="造字工房悦黑（非商用）常规体" charset="0"/>
                <a:sym typeface="Roboto condensed" charset="0"/>
              </a:endParaRPr>
            </a:p>
          </p:txBody>
        </p:sp>
        <p:sp>
          <p:nvSpPr>
            <p:cNvPr id="8779" name="Shape 8779"/>
            <p:cNvSpPr/>
            <p:nvPr/>
          </p:nvSpPr>
          <p:spPr>
            <a:xfrm>
              <a:off x="60325" y="1222008"/>
              <a:ext cx="1644650" cy="641158"/>
            </a:xfrm>
            <a:prstGeom prst="rect">
              <a:avLst/>
            </a:prstGeom>
            <a:noFill/>
            <a:ln w="12700" cap="flat">
              <a:noFill/>
              <a:miter lim="400000"/>
            </a:ln>
            <a:effectLst/>
          </p:spPr>
          <p:txBody>
            <a:bodyPr lIns="45719" tIns="45719" rIns="45719" bIns="45719">
              <a:spAutoFit/>
            </a:bodyPr>
            <a:lstStyle/>
            <a:p>
              <a:pPr algn="ctr">
                <a:lnSpc>
                  <a:spcPct val="14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a:t>
              </a:r>
              <a:endParaRPr lang="zh-CN" altLang="en-US" sz="900">
                <a:solidFill>
                  <a:srgbClr val="5A6269"/>
                </a:solidFill>
                <a:latin typeface="造字工房悦黑（非商用）常规体" charset="0"/>
                <a:ea typeface="造字工房悦黑（非商用）常规体" charset="0"/>
                <a:sym typeface="Roboto condensed" charset="0"/>
              </a:endParaRPr>
            </a:p>
          </p:txBody>
        </p:sp>
      </p:grpSp>
      <p:sp>
        <p:nvSpPr>
          <p:cNvPr id="81946" name="Shape 8782"/>
          <p:cNvSpPr>
            <a:spLocks noChangeArrowheads="1"/>
          </p:cNvSpPr>
          <p:nvPr/>
        </p:nvSpPr>
        <p:spPr bwMode="auto">
          <a:xfrm>
            <a:off x="998538" y="4027488"/>
            <a:ext cx="709612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p>
            <a:pPr algn="ctr">
              <a:lnSpc>
                <a:spcPct val="120000"/>
              </a:lnSpc>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字以内，据统计每页幻灯片的最好控制在</a:t>
            </a:r>
            <a:r>
              <a:rPr lang="en-US" altLang="zh-CN" sz="900">
                <a:solidFill>
                  <a:srgbClr val="5A6269"/>
                </a:solidFill>
                <a:latin typeface="造字工房悦黑（非商用）常规体" charset="0"/>
                <a:ea typeface="造字工房悦黑（非商用）常规体" charset="0"/>
                <a:sym typeface="Roboto condensed" charset="0"/>
              </a:rPr>
              <a:t>5</a:t>
            </a:r>
            <a:r>
              <a:rPr lang="zh-CN" altLang="en-US" sz="900">
                <a:solidFill>
                  <a:srgbClr val="5A6269"/>
                </a:solidFill>
                <a:latin typeface="造字工房悦黑（非商用）常规体" charset="0"/>
                <a:ea typeface="造字工房悦黑（非商用）常规体" charset="0"/>
                <a:sym typeface="Roboto condensed" charset="0"/>
              </a:rPr>
              <a:t>分钟之内。</a:t>
            </a:r>
            <a:endParaRPr lang="zh-CN" altLang="en-US" sz="900">
              <a:solidFill>
                <a:srgbClr val="5A6269"/>
              </a:solidFill>
              <a:latin typeface="造字工房悦黑（非商用）常规体" charset="0"/>
              <a:ea typeface="造字工房悦黑（非商用）常规体" charset="0"/>
              <a:sym typeface="Roboto condensed" charset="0"/>
            </a:endParaRPr>
          </a:p>
        </p:txBody>
      </p:sp>
      <p:sp>
        <p:nvSpPr>
          <p:cNvPr id="81947" name="Shape 8783"/>
          <p:cNvSpPr>
            <a:spLocks noChangeShapeType="1"/>
          </p:cNvSpPr>
          <p:nvPr/>
        </p:nvSpPr>
        <p:spPr bwMode="auto">
          <a:xfrm>
            <a:off x="407988" y="3876675"/>
            <a:ext cx="8355012" cy="0"/>
          </a:xfrm>
          <a:prstGeom prst="line">
            <a:avLst/>
          </a:prstGeom>
          <a:noFill/>
          <a:ln w="3175">
            <a:solidFill>
              <a:srgbClr val="A6A6A6"/>
            </a:solidFill>
            <a:roun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38" name="标题 1"/>
          <p:cNvSpPr txBox="1">
            <a:spLocks noChangeArrowheads="1"/>
          </p:cNvSpPr>
          <p:nvPr/>
        </p:nvSpPr>
        <p:spPr bwMode="auto">
          <a:xfrm>
            <a:off x="576263" y="407988"/>
            <a:ext cx="31765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工作改进方向</a:t>
            </a:r>
            <a:endParaRPr lang="zh-CN" altLang="en-US" sz="1800" b="1">
              <a:solidFill>
                <a:srgbClr val="5A6269"/>
              </a:solidFill>
              <a:latin typeface="造字工房悦黑（非商用）常规体" charset="0"/>
              <a:ea typeface="造字工房悦黑（非商用）常规体" charset="0"/>
            </a:endParaRPr>
          </a:p>
        </p:txBody>
      </p:sp>
      <p:sp>
        <p:nvSpPr>
          <p:cNvPr id="39" name="任意多边形 38"/>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strVal val="#ppt_w"/>
                                          </p:val>
                                        </p:tav>
                                        <p:tav tm="100000">
                                          <p:val>
                                            <p:strVal val="#ppt_w"/>
                                          </p:val>
                                        </p:tav>
                                      </p:tavLst>
                                    </p:anim>
                                    <p:anim calcmode="lin" valueType="num">
                                      <p:cBhvr>
                                        <p:cTn id="13" dur="500" fill="hold"/>
                                        <p:tgtEl>
                                          <p:spTgt spid="38"/>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8758"/>
                                        </p:tgtEl>
                                        <p:attrNameLst>
                                          <p:attrName>style.visibility</p:attrName>
                                        </p:attrNameLst>
                                      </p:cBhvr>
                                      <p:to>
                                        <p:strVal val="visible"/>
                                      </p:to>
                                    </p:set>
                                    <p:anim calcmode="lin" valueType="num">
                                      <p:cBhvr>
                                        <p:cTn id="17" dur="500" fill="hold"/>
                                        <p:tgtEl>
                                          <p:spTgt spid="8758"/>
                                        </p:tgtEl>
                                        <p:attrNameLst>
                                          <p:attrName>ppt_x</p:attrName>
                                        </p:attrNameLst>
                                      </p:cBhvr>
                                      <p:tavLst>
                                        <p:tav tm="0">
                                          <p:val>
                                            <p:strVal val="0-#ppt_w/2"/>
                                          </p:val>
                                        </p:tav>
                                        <p:tav tm="100000">
                                          <p:val>
                                            <p:strVal val="#ppt_x"/>
                                          </p:val>
                                        </p:tav>
                                      </p:tavLst>
                                    </p:anim>
                                    <p:anim calcmode="lin" valueType="num">
                                      <p:cBhvr>
                                        <p:cTn id="18" dur="500" fill="hold"/>
                                        <p:tgtEl>
                                          <p:spTgt spid="87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8767"/>
                                        </p:tgtEl>
                                        <p:attrNameLst>
                                          <p:attrName>style.visibility</p:attrName>
                                        </p:attrNameLst>
                                      </p:cBhvr>
                                      <p:to>
                                        <p:strVal val="visible"/>
                                      </p:to>
                                    </p:set>
                                    <p:anim calcmode="lin" valueType="num">
                                      <p:cBhvr>
                                        <p:cTn id="22" dur="500" fill="hold"/>
                                        <p:tgtEl>
                                          <p:spTgt spid="8767"/>
                                        </p:tgtEl>
                                        <p:attrNameLst>
                                          <p:attrName>ppt_x</p:attrName>
                                        </p:attrNameLst>
                                      </p:cBhvr>
                                      <p:tavLst>
                                        <p:tav tm="0">
                                          <p:val>
                                            <p:strVal val="0-#ppt_w/2"/>
                                          </p:val>
                                        </p:tav>
                                        <p:tav tm="100000">
                                          <p:val>
                                            <p:strVal val="#ppt_x"/>
                                          </p:val>
                                        </p:tav>
                                      </p:tavLst>
                                    </p:anim>
                                    <p:anim calcmode="lin" valueType="num">
                                      <p:cBhvr>
                                        <p:cTn id="23" dur="500" fill="hold"/>
                                        <p:tgtEl>
                                          <p:spTgt spid="87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8775"/>
                                        </p:tgtEl>
                                        <p:attrNameLst>
                                          <p:attrName>style.visibility</p:attrName>
                                        </p:attrNameLst>
                                      </p:cBhvr>
                                      <p:to>
                                        <p:strVal val="visible"/>
                                      </p:to>
                                    </p:set>
                                    <p:anim calcmode="lin" valueType="num">
                                      <p:cBhvr>
                                        <p:cTn id="27" dur="500" fill="hold"/>
                                        <p:tgtEl>
                                          <p:spTgt spid="8775"/>
                                        </p:tgtEl>
                                        <p:attrNameLst>
                                          <p:attrName>ppt_x</p:attrName>
                                        </p:attrNameLst>
                                      </p:cBhvr>
                                      <p:tavLst>
                                        <p:tav tm="0">
                                          <p:val>
                                            <p:strVal val="0-#ppt_w/2"/>
                                          </p:val>
                                        </p:tav>
                                        <p:tav tm="100000">
                                          <p:val>
                                            <p:strVal val="#ppt_x"/>
                                          </p:val>
                                        </p:tav>
                                      </p:tavLst>
                                    </p:anim>
                                    <p:anim calcmode="lin" valueType="num">
                                      <p:cBhvr>
                                        <p:cTn id="28" dur="500" fill="hold"/>
                                        <p:tgtEl>
                                          <p:spTgt spid="877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8781"/>
                                        </p:tgtEl>
                                        <p:attrNameLst>
                                          <p:attrName>style.visibility</p:attrName>
                                        </p:attrNameLst>
                                      </p:cBhvr>
                                      <p:to>
                                        <p:strVal val="visible"/>
                                      </p:to>
                                    </p:set>
                                    <p:anim calcmode="lin" valueType="num">
                                      <p:cBhvr>
                                        <p:cTn id="32" dur="500" fill="hold"/>
                                        <p:tgtEl>
                                          <p:spTgt spid="8781"/>
                                        </p:tgtEl>
                                        <p:attrNameLst>
                                          <p:attrName>ppt_x</p:attrName>
                                        </p:attrNameLst>
                                      </p:cBhvr>
                                      <p:tavLst>
                                        <p:tav tm="0">
                                          <p:val>
                                            <p:strVal val="0-#ppt_w/2"/>
                                          </p:val>
                                        </p:tav>
                                        <p:tav tm="100000">
                                          <p:val>
                                            <p:strVal val="#ppt_x"/>
                                          </p:val>
                                        </p:tav>
                                      </p:tavLst>
                                    </p:anim>
                                    <p:anim calcmode="lin" valueType="num">
                                      <p:cBhvr>
                                        <p:cTn id="33" dur="500" fill="hold"/>
                                        <p:tgtEl>
                                          <p:spTgt spid="87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8" grpId="0"/>
      <p:bldP spid="8767" grpId="0"/>
      <p:bldP spid="8775" grpId="0"/>
      <p:bldP spid="8781" grpId="0"/>
      <p:bldP spid="38" grpId="0"/>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弧形 13"/>
          <p:cNvSpPr/>
          <p:nvPr/>
        </p:nvSpPr>
        <p:spPr>
          <a:xfrm>
            <a:off x="523875" y="3457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5" name="弧形 14"/>
          <p:cNvSpPr/>
          <p:nvPr/>
        </p:nvSpPr>
        <p:spPr>
          <a:xfrm>
            <a:off x="3038475" y="1933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6" name="弧形 15"/>
          <p:cNvSpPr/>
          <p:nvPr/>
        </p:nvSpPr>
        <p:spPr>
          <a:xfrm flipV="1">
            <a:off x="3711575" y="-1244600"/>
            <a:ext cx="3371850" cy="3371850"/>
          </a:xfrm>
          <a:prstGeom prst="arc">
            <a:avLst>
              <a:gd name="adj1" fmla="val 16563905"/>
              <a:gd name="adj2" fmla="val 21493569"/>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8" name="任意多边形 7"/>
          <p:cNvSpPr/>
          <p:nvPr/>
        </p:nvSpPr>
        <p:spPr>
          <a:xfrm>
            <a:off x="2438400" y="0"/>
            <a:ext cx="2439988" cy="2757488"/>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 name="任意多边形 10"/>
          <p:cNvSpPr/>
          <p:nvPr/>
        </p:nvSpPr>
        <p:spPr>
          <a:xfrm>
            <a:off x="4572000" y="1484313"/>
            <a:ext cx="3146425" cy="365918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tx1"/>
              </a:solidFill>
              <a:latin typeface="造字工房悦黑（非商用）常规体" charset="0"/>
              <a:ea typeface="造字工房悦黑（非商用）常规体" charset="0"/>
            </a:endParaRPr>
          </a:p>
        </p:txBody>
      </p:sp>
      <p:grpSp>
        <p:nvGrpSpPr>
          <p:cNvPr id="18" name="组合 17"/>
          <p:cNvGrpSpPr/>
          <p:nvPr/>
        </p:nvGrpSpPr>
        <p:grpSpPr bwMode="auto">
          <a:xfrm>
            <a:off x="2824163" y="592138"/>
            <a:ext cx="1476375" cy="1395412"/>
            <a:chOff x="1194710" y="3251200"/>
            <a:chExt cx="1968500" cy="1860918"/>
          </a:xfrm>
        </p:grpSpPr>
        <p:sp>
          <p:nvSpPr>
            <p:cNvPr id="83975" name="文本框 18"/>
            <p:cNvSpPr txBox="1">
              <a:spLocks noChangeArrowheads="1"/>
            </p:cNvSpPr>
            <p:nvPr/>
          </p:nvSpPr>
          <p:spPr bwMode="auto">
            <a:xfrm>
              <a:off x="1194710" y="3251200"/>
              <a:ext cx="1968500" cy="176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造字工房悦黑（非商用）常规体" charset="0"/>
                  <a:ea typeface="造字工房悦黑（非商用）常规体" charset="0"/>
                </a:rPr>
                <a:t>04</a:t>
              </a:r>
              <a:endParaRPr lang="zh-CN" altLang="en-US" sz="8000" dirty="0">
                <a:solidFill>
                  <a:schemeClr val="bg1"/>
                </a:solidFill>
                <a:latin typeface="造字工房悦黑（非商用）常规体" charset="0"/>
                <a:ea typeface="造字工房悦黑（非商用）常规体" charset="0"/>
              </a:endParaRPr>
            </a:p>
          </p:txBody>
        </p:sp>
        <p:cxnSp>
          <p:nvCxnSpPr>
            <p:cNvPr id="20" name="直接连接符 19"/>
            <p:cNvCxnSpPr/>
            <p:nvPr/>
          </p:nvCxnSpPr>
          <p:spPr>
            <a:xfrm>
              <a:off x="1480459" y="5112118"/>
              <a:ext cx="153035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bwMode="auto">
          <a:xfrm>
            <a:off x="4724400" y="3070225"/>
            <a:ext cx="2895600" cy="823913"/>
            <a:chOff x="6300010" y="4094323"/>
            <a:chExt cx="3860865" cy="1096902"/>
          </a:xfrm>
        </p:grpSpPr>
        <p:sp>
          <p:nvSpPr>
            <p:cNvPr id="83978" name="文本框 24"/>
            <p:cNvSpPr txBox="1">
              <a:spLocks noChangeArrowheads="1"/>
            </p:cNvSpPr>
            <p:nvPr/>
          </p:nvSpPr>
          <p:spPr bwMode="auto">
            <a:xfrm>
              <a:off x="6300010" y="4094323"/>
              <a:ext cx="3860865"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262626"/>
                  </a:solidFill>
                  <a:latin typeface="造字工房悦黑（非商用）常规体" charset="0"/>
                  <a:ea typeface="造字工房悦黑（非商用）常规体" charset="0"/>
                </a:rPr>
                <a:t>明年工作计划</a:t>
              </a:r>
              <a:endParaRPr lang="zh-CN" altLang="en-US" sz="2800">
                <a:solidFill>
                  <a:srgbClr val="262626"/>
                </a:solidFill>
                <a:latin typeface="造字工房悦黑（非商用）常规体" charset="0"/>
                <a:ea typeface="造字工房悦黑（非商用）常规体" charset="0"/>
              </a:endParaRPr>
            </a:p>
          </p:txBody>
        </p:sp>
        <p:sp>
          <p:nvSpPr>
            <p:cNvPr id="26" name="矩形 25"/>
            <p:cNvSpPr/>
            <p:nvPr/>
          </p:nvSpPr>
          <p:spPr>
            <a:xfrm>
              <a:off x="6575181" y="4760073"/>
              <a:ext cx="3458692" cy="431152"/>
            </a:xfrm>
            <a:prstGeom prst="rect">
              <a:avLst/>
            </a:prstGeom>
          </p:spPr>
          <p:txBody>
            <a:bodyPr wrap="none">
              <a:spAutoFit/>
            </a:bodyPr>
            <a:lstStyle/>
            <a:p>
              <a:r>
                <a:rPr lang="en-US" altLang="zh-CN" sz="1500">
                  <a:solidFill>
                    <a:srgbClr val="404040"/>
                  </a:solidFill>
                  <a:latin typeface="造字工房悦黑（非商用）常规体" charset="0"/>
                  <a:ea typeface="造字工房悦黑（非商用）常规体" charset="0"/>
                </a:rPr>
                <a:t>CLICK ADD TITLE HERE</a:t>
              </a:r>
              <a:endParaRPr lang="zh-CN" altLang="en-US" sz="1500">
                <a:solidFill>
                  <a:srgbClr val="404040"/>
                </a:solidFill>
                <a:latin typeface="造字工房悦黑（非商用）常规体" charset="0"/>
                <a:ea typeface="造字工房悦黑（非商用）常规体" charset="0"/>
              </a:endParaRPr>
            </a:p>
          </p:txBody>
        </p:sp>
      </p:gr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5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8"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bwMode="auto">
          <a:xfrm>
            <a:off x="5376863" y="3413125"/>
            <a:ext cx="3194050" cy="631825"/>
            <a:chOff x="4854651" y="2406822"/>
            <a:chExt cx="3192924" cy="630940"/>
          </a:xfrm>
        </p:grpSpPr>
        <p:cxnSp>
          <p:nvCxnSpPr>
            <p:cNvPr id="33" name="Straight Connector 1"/>
            <p:cNvCxnSpPr/>
            <p:nvPr/>
          </p:nvCxnSpPr>
          <p:spPr>
            <a:xfrm>
              <a:off x="4854651" y="2539985"/>
              <a:ext cx="1483789" cy="15853"/>
            </a:xfrm>
            <a:prstGeom prst="line">
              <a:avLst/>
            </a:prstGeom>
            <a:ln w="12700">
              <a:solidFill>
                <a:schemeClr val="bg1">
                  <a:lumMod val="65000"/>
                </a:schemeClr>
              </a:solidFill>
              <a:tailEnd type="oval"/>
            </a:ln>
            <a:effectLst/>
          </p:spPr>
          <p:style>
            <a:lnRef idx="1">
              <a:schemeClr val="accent1"/>
            </a:lnRef>
            <a:fillRef idx="0">
              <a:schemeClr val="accent1"/>
            </a:fillRef>
            <a:effectRef idx="0">
              <a:schemeClr val="accent1"/>
            </a:effectRef>
            <a:fontRef idx="minor">
              <a:schemeClr val="tx1"/>
            </a:fontRef>
          </p:style>
        </p:cxnSp>
        <p:grpSp>
          <p:nvGrpSpPr>
            <p:cNvPr id="86019" name="组合 33"/>
            <p:cNvGrpSpPr/>
            <p:nvPr/>
          </p:nvGrpSpPr>
          <p:grpSpPr bwMode="auto">
            <a:xfrm>
              <a:off x="6412546" y="2406822"/>
              <a:ext cx="1635029" cy="630940"/>
              <a:chOff x="6412546" y="2406822"/>
              <a:chExt cx="1635029" cy="630940"/>
            </a:xfrm>
          </p:grpSpPr>
          <p:sp>
            <p:nvSpPr>
              <p:cNvPr id="35" name="Rounded Rectangle 43"/>
              <p:cNvSpPr/>
              <p:nvPr/>
            </p:nvSpPr>
            <p:spPr>
              <a:xfrm>
                <a:off x="6413027" y="2417919"/>
                <a:ext cx="817274" cy="220353"/>
              </a:xfrm>
              <a:prstGeom prst="roundRect">
                <a:avLst>
                  <a:gd name="adj" fmla="val 46832"/>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id-ID" altLang="en-US">
                  <a:solidFill>
                    <a:srgbClr val="5A6269"/>
                  </a:solidFill>
                  <a:latin typeface="造字工房悦黑（非商用）常规体" charset="0"/>
                  <a:ea typeface="造字工房悦黑（非商用）常规体" charset="0"/>
                </a:endParaRPr>
              </a:p>
            </p:txBody>
          </p:sp>
          <p:sp>
            <p:nvSpPr>
              <p:cNvPr id="86021" name="TextBox 35"/>
              <p:cNvSpPr txBox="1">
                <a:spLocks noChangeArrowheads="1"/>
              </p:cNvSpPr>
              <p:nvPr/>
            </p:nvSpPr>
            <p:spPr bwMode="auto">
              <a:xfrm>
                <a:off x="6469734" y="240682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造字工房悦黑（非商用）常规体" charset="0"/>
                    <a:ea typeface="造字工房悦黑（非商用）常规体" charset="0"/>
                  </a:rPr>
                  <a:t>添加内容</a:t>
                </a:r>
                <a:endParaRPr lang="id-ID" altLang="en-US" sz="1000">
                  <a:solidFill>
                    <a:schemeClr val="bg1"/>
                  </a:solidFill>
                  <a:latin typeface="造字工房悦黑（非商用）常规体" charset="0"/>
                  <a:ea typeface="造字工房悦黑（非商用）常规体" charset="0"/>
                </a:endParaRPr>
              </a:p>
            </p:txBody>
          </p:sp>
          <p:sp>
            <p:nvSpPr>
              <p:cNvPr id="86022" name="TextBox 36"/>
              <p:cNvSpPr txBox="1">
                <a:spLocks noChangeArrowheads="1"/>
              </p:cNvSpPr>
              <p:nvPr/>
            </p:nvSpPr>
            <p:spPr bwMode="auto">
              <a:xfrm>
                <a:off x="6412546" y="2668431"/>
                <a:ext cx="1635029"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a:solidFill>
                      <a:srgbClr val="5A6269"/>
                    </a:solidFill>
                    <a:latin typeface="造字工房悦黑（非商用）常规体" charset="0"/>
                    <a:ea typeface="造字工房悦黑（非商用）常规体" charset="0"/>
                  </a:rPr>
                  <a:t>添加你的内容文字，添加你的饿内容文字，添加你的饿</a:t>
                </a:r>
                <a:endParaRPr lang="id-ID" altLang="en-US" sz="900">
                  <a:solidFill>
                    <a:srgbClr val="5A6269"/>
                  </a:solidFill>
                  <a:latin typeface="造字工房悦黑（非商用）常规体" charset="0"/>
                  <a:ea typeface="造字工房悦黑（非商用）常规体" charset="0"/>
                </a:endParaRPr>
              </a:p>
            </p:txBody>
          </p:sp>
        </p:grpSp>
      </p:grpSp>
      <p:sp>
        <p:nvSpPr>
          <p:cNvPr id="2" name="标题 1"/>
          <p:cNvSpPr>
            <a:spLocks noGrp="1" noChangeArrowheads="1"/>
          </p:cNvSpPr>
          <p:nvPr>
            <p:ph type="title" idx="4294967295"/>
          </p:nvPr>
        </p:nvSpPr>
        <p:spPr bwMode="auto">
          <a:xfrm>
            <a:off x="615950" y="406400"/>
            <a:ext cx="3175000" cy="368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800" b="1">
                <a:solidFill>
                  <a:srgbClr val="5A6269"/>
                </a:solidFill>
                <a:latin typeface="造字工房悦黑（非商用）常规体" charset="0"/>
                <a:ea typeface="造字工房悦黑（非商用）常规体" charset="0"/>
              </a:rPr>
              <a:t>营业额提升</a:t>
            </a:r>
            <a:endParaRPr lang="zh-CN" altLang="en-US" sz="1800" b="1">
              <a:solidFill>
                <a:srgbClr val="5A6269"/>
              </a:solidFill>
              <a:latin typeface="造字工房悦黑（非商用）常规体" charset="0"/>
              <a:ea typeface="造字工房悦黑（非商用）常规体" charset="0"/>
            </a:endParaRPr>
          </a:p>
        </p:txBody>
      </p:sp>
      <p:grpSp>
        <p:nvGrpSpPr>
          <p:cNvPr id="114" name="组合 113"/>
          <p:cNvGrpSpPr/>
          <p:nvPr/>
        </p:nvGrpSpPr>
        <p:grpSpPr bwMode="auto">
          <a:xfrm>
            <a:off x="1258888" y="1771650"/>
            <a:ext cx="2971800" cy="669925"/>
            <a:chOff x="1097890" y="1891967"/>
            <a:chExt cx="2971096" cy="669602"/>
          </a:xfrm>
        </p:grpSpPr>
        <p:sp>
          <p:nvSpPr>
            <p:cNvPr id="115" name="Rounded Rectangle 43"/>
            <p:cNvSpPr/>
            <p:nvPr/>
          </p:nvSpPr>
          <p:spPr>
            <a:xfrm>
              <a:off x="1953349" y="1917355"/>
              <a:ext cx="768168" cy="195169"/>
            </a:xfrm>
            <a:prstGeom prst="roundRect">
              <a:avLst>
                <a:gd name="adj" fmla="val 46832"/>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id-ID" altLang="en-US">
                <a:solidFill>
                  <a:srgbClr val="5A6269"/>
                </a:solidFill>
                <a:latin typeface="造字工房悦黑（非商用）常规体" charset="0"/>
                <a:ea typeface="造字工房悦黑（非商用）常规体" charset="0"/>
              </a:endParaRPr>
            </a:p>
          </p:txBody>
        </p:sp>
        <p:sp>
          <p:nvSpPr>
            <p:cNvPr id="86026" name="TextBox 115"/>
            <p:cNvSpPr txBox="1">
              <a:spLocks noChangeArrowheads="1"/>
            </p:cNvSpPr>
            <p:nvPr/>
          </p:nvSpPr>
          <p:spPr bwMode="auto">
            <a:xfrm>
              <a:off x="1988269" y="1891967"/>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造字工房悦黑（非商用）常规体" charset="0"/>
                  <a:ea typeface="造字工房悦黑（非商用）常规体" charset="0"/>
                </a:rPr>
                <a:t>添加内容</a:t>
              </a:r>
              <a:endParaRPr lang="id-ID" altLang="en-US" sz="1000">
                <a:solidFill>
                  <a:schemeClr val="bg1"/>
                </a:solidFill>
                <a:latin typeface="造字工房悦黑（非商用）常规体" charset="0"/>
                <a:ea typeface="造字工房悦黑（非商用）常规体" charset="0"/>
              </a:endParaRPr>
            </a:p>
          </p:txBody>
        </p:sp>
        <p:cxnSp>
          <p:nvCxnSpPr>
            <p:cNvPr id="117" name="Straight Connector 1"/>
            <p:cNvCxnSpPr/>
            <p:nvPr/>
          </p:nvCxnSpPr>
          <p:spPr>
            <a:xfrm flipH="1">
              <a:off x="2835790" y="2007799"/>
              <a:ext cx="1233196" cy="0"/>
            </a:xfrm>
            <a:prstGeom prst="line">
              <a:avLst/>
            </a:prstGeom>
            <a:ln w="12700">
              <a:solidFill>
                <a:schemeClr val="bg1">
                  <a:lumMod val="65000"/>
                </a:schemeClr>
              </a:solidFill>
              <a:tailEnd type="oval"/>
            </a:ln>
            <a:effectLst/>
          </p:spPr>
          <p:style>
            <a:lnRef idx="1">
              <a:schemeClr val="accent1"/>
            </a:lnRef>
            <a:fillRef idx="0">
              <a:schemeClr val="accent1"/>
            </a:fillRef>
            <a:effectRef idx="0">
              <a:schemeClr val="accent1"/>
            </a:effectRef>
            <a:fontRef idx="minor">
              <a:schemeClr val="tx1"/>
            </a:fontRef>
          </p:style>
        </p:cxnSp>
        <p:sp>
          <p:nvSpPr>
            <p:cNvPr id="86028" name="TextBox 117"/>
            <p:cNvSpPr txBox="1">
              <a:spLocks noChangeArrowheads="1"/>
            </p:cNvSpPr>
            <p:nvPr/>
          </p:nvSpPr>
          <p:spPr bwMode="auto">
            <a:xfrm>
              <a:off x="1097890" y="2192237"/>
              <a:ext cx="16350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900">
                  <a:solidFill>
                    <a:srgbClr val="5A6269"/>
                  </a:solidFill>
                  <a:latin typeface="造字工房悦黑（非商用）常规体" charset="0"/>
                  <a:ea typeface="造字工房悦黑（非商用）常规体" charset="0"/>
                </a:rPr>
                <a:t>添加你的饿内容文字，添加你的内容文字，添加你的饿</a:t>
              </a:r>
              <a:endParaRPr lang="id-ID" altLang="en-US" sz="900">
                <a:solidFill>
                  <a:srgbClr val="5A6269"/>
                </a:solidFill>
                <a:latin typeface="造字工房悦黑（非商用）常规体" charset="0"/>
                <a:ea typeface="造字工房悦黑（非商用）常规体" charset="0"/>
              </a:endParaRPr>
            </a:p>
          </p:txBody>
        </p:sp>
      </p:grpSp>
      <p:grpSp>
        <p:nvGrpSpPr>
          <p:cNvPr id="119" name="组合 118"/>
          <p:cNvGrpSpPr/>
          <p:nvPr/>
        </p:nvGrpSpPr>
        <p:grpSpPr bwMode="auto">
          <a:xfrm>
            <a:off x="1296988" y="2997200"/>
            <a:ext cx="2971800" cy="644525"/>
            <a:chOff x="1097890" y="3117831"/>
            <a:chExt cx="2971096" cy="644970"/>
          </a:xfrm>
        </p:grpSpPr>
        <p:sp>
          <p:nvSpPr>
            <p:cNvPr id="120" name="Rounded Rectangle 43"/>
            <p:cNvSpPr/>
            <p:nvPr/>
          </p:nvSpPr>
          <p:spPr>
            <a:xfrm>
              <a:off x="1915258" y="3141660"/>
              <a:ext cx="806259" cy="201751"/>
            </a:xfrm>
            <a:prstGeom prst="roundRect">
              <a:avLst>
                <a:gd name="adj" fmla="val 46832"/>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id-ID" altLang="en-US">
                <a:solidFill>
                  <a:srgbClr val="5A6269"/>
                </a:solidFill>
                <a:latin typeface="造字工房悦黑（非商用）常规体" charset="0"/>
                <a:ea typeface="造字工房悦黑（非商用）常规体" charset="0"/>
              </a:endParaRPr>
            </a:p>
          </p:txBody>
        </p:sp>
        <p:sp>
          <p:nvSpPr>
            <p:cNvPr id="86031" name="TextBox 120"/>
            <p:cNvSpPr txBox="1">
              <a:spLocks noChangeArrowheads="1"/>
            </p:cNvSpPr>
            <p:nvPr/>
          </p:nvSpPr>
          <p:spPr bwMode="auto">
            <a:xfrm>
              <a:off x="1973330" y="3117831"/>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造字工房悦黑（非商用）常规体" charset="0"/>
                  <a:ea typeface="造字工房悦黑（非商用）常规体" charset="0"/>
                </a:rPr>
                <a:t>添加内容</a:t>
              </a:r>
              <a:endParaRPr lang="id-ID" altLang="en-US" sz="1000">
                <a:solidFill>
                  <a:schemeClr val="bg1"/>
                </a:solidFill>
                <a:latin typeface="造字工房悦黑（非商用）常规体" charset="0"/>
                <a:ea typeface="造字工房悦黑（非商用）常规体" charset="0"/>
              </a:endParaRPr>
            </a:p>
          </p:txBody>
        </p:sp>
        <p:cxnSp>
          <p:nvCxnSpPr>
            <p:cNvPr id="122" name="Straight Connector 1"/>
            <p:cNvCxnSpPr/>
            <p:nvPr/>
          </p:nvCxnSpPr>
          <p:spPr>
            <a:xfrm flipH="1">
              <a:off x="2835790" y="3216324"/>
              <a:ext cx="1233196" cy="22240"/>
            </a:xfrm>
            <a:prstGeom prst="line">
              <a:avLst/>
            </a:prstGeom>
            <a:ln w="12700">
              <a:solidFill>
                <a:schemeClr val="bg1">
                  <a:lumMod val="65000"/>
                </a:schemeClr>
              </a:solidFill>
              <a:tailEnd type="oval"/>
            </a:ln>
            <a:effectLst/>
          </p:spPr>
          <p:style>
            <a:lnRef idx="1">
              <a:schemeClr val="accent1"/>
            </a:lnRef>
            <a:fillRef idx="0">
              <a:schemeClr val="accent1"/>
            </a:fillRef>
            <a:effectRef idx="0">
              <a:schemeClr val="accent1"/>
            </a:effectRef>
            <a:fontRef idx="minor">
              <a:schemeClr val="tx1"/>
            </a:fontRef>
          </p:style>
        </p:cxnSp>
        <p:sp>
          <p:nvSpPr>
            <p:cNvPr id="86033" name="TextBox 122"/>
            <p:cNvSpPr txBox="1">
              <a:spLocks noChangeArrowheads="1"/>
            </p:cNvSpPr>
            <p:nvPr/>
          </p:nvSpPr>
          <p:spPr bwMode="auto">
            <a:xfrm>
              <a:off x="1097890" y="3393469"/>
              <a:ext cx="16350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900">
                  <a:solidFill>
                    <a:srgbClr val="5A6269"/>
                  </a:solidFill>
                  <a:latin typeface="造字工房悦黑（非商用）常规体" charset="0"/>
                  <a:ea typeface="造字工房悦黑（非商用）常规体" charset="0"/>
                </a:rPr>
                <a:t>添加你的饿内容文字，添加你的内容文字，添加你的饿</a:t>
              </a:r>
              <a:endParaRPr lang="id-ID" altLang="en-US" sz="900">
                <a:solidFill>
                  <a:srgbClr val="5A6269"/>
                </a:solidFill>
                <a:latin typeface="造字工房悦黑（非商用）常规体" charset="0"/>
                <a:ea typeface="造字工房悦黑（非商用）常规体" charset="0"/>
              </a:endParaRPr>
            </a:p>
          </p:txBody>
        </p:sp>
      </p:grpSp>
      <p:grpSp>
        <p:nvGrpSpPr>
          <p:cNvPr id="124" name="组合 123"/>
          <p:cNvGrpSpPr/>
          <p:nvPr/>
        </p:nvGrpSpPr>
        <p:grpSpPr bwMode="auto">
          <a:xfrm>
            <a:off x="5054600" y="2286000"/>
            <a:ext cx="3192463" cy="631825"/>
            <a:chOff x="4854651" y="2406822"/>
            <a:chExt cx="3192924" cy="630941"/>
          </a:xfrm>
        </p:grpSpPr>
        <p:cxnSp>
          <p:nvCxnSpPr>
            <p:cNvPr id="125" name="Straight Connector 1"/>
            <p:cNvCxnSpPr/>
            <p:nvPr/>
          </p:nvCxnSpPr>
          <p:spPr>
            <a:xfrm>
              <a:off x="4854651" y="2539985"/>
              <a:ext cx="1484527" cy="15853"/>
            </a:xfrm>
            <a:prstGeom prst="line">
              <a:avLst/>
            </a:prstGeom>
            <a:ln w="12700">
              <a:solidFill>
                <a:schemeClr val="bg1">
                  <a:lumMod val="65000"/>
                </a:schemeClr>
              </a:solidFill>
              <a:tailEnd type="oval"/>
            </a:ln>
            <a:effectLst/>
          </p:spPr>
          <p:style>
            <a:lnRef idx="1">
              <a:schemeClr val="accent1"/>
            </a:lnRef>
            <a:fillRef idx="0">
              <a:schemeClr val="accent1"/>
            </a:fillRef>
            <a:effectRef idx="0">
              <a:schemeClr val="accent1"/>
            </a:effectRef>
            <a:fontRef idx="minor">
              <a:schemeClr val="tx1"/>
            </a:fontRef>
          </p:style>
        </p:cxnSp>
        <p:grpSp>
          <p:nvGrpSpPr>
            <p:cNvPr id="86036" name="组合 125"/>
            <p:cNvGrpSpPr/>
            <p:nvPr/>
          </p:nvGrpSpPr>
          <p:grpSpPr bwMode="auto">
            <a:xfrm>
              <a:off x="6412546" y="2406822"/>
              <a:ext cx="1635029" cy="630941"/>
              <a:chOff x="6412546" y="2406822"/>
              <a:chExt cx="1635029" cy="630941"/>
            </a:xfrm>
          </p:grpSpPr>
          <p:sp>
            <p:nvSpPr>
              <p:cNvPr id="127" name="Rounded Rectangle 43"/>
              <p:cNvSpPr/>
              <p:nvPr/>
            </p:nvSpPr>
            <p:spPr>
              <a:xfrm>
                <a:off x="6412214" y="2417919"/>
                <a:ext cx="817680" cy="220353"/>
              </a:xfrm>
              <a:prstGeom prst="roundRect">
                <a:avLst>
                  <a:gd name="adj" fmla="val 46832"/>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id-ID" altLang="en-US">
                  <a:solidFill>
                    <a:srgbClr val="5A6269"/>
                  </a:solidFill>
                  <a:latin typeface="造字工房悦黑（非商用）常规体" charset="0"/>
                  <a:ea typeface="造字工房悦黑（非商用）常规体" charset="0"/>
                </a:endParaRPr>
              </a:p>
            </p:txBody>
          </p:sp>
          <p:sp>
            <p:nvSpPr>
              <p:cNvPr id="86038" name="TextBox 127"/>
              <p:cNvSpPr txBox="1">
                <a:spLocks noChangeArrowheads="1"/>
              </p:cNvSpPr>
              <p:nvPr/>
            </p:nvSpPr>
            <p:spPr bwMode="auto">
              <a:xfrm>
                <a:off x="6469734" y="240682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造字工房悦黑（非商用）常规体" charset="0"/>
                    <a:ea typeface="造字工房悦黑（非商用）常规体" charset="0"/>
                  </a:rPr>
                  <a:t>添加内容</a:t>
                </a:r>
                <a:endParaRPr lang="id-ID" altLang="en-US" sz="1000">
                  <a:solidFill>
                    <a:schemeClr val="bg1"/>
                  </a:solidFill>
                  <a:latin typeface="造字工房悦黑（非商用）常规体" charset="0"/>
                  <a:ea typeface="造字工房悦黑（非商用）常规体" charset="0"/>
                </a:endParaRPr>
              </a:p>
            </p:txBody>
          </p:sp>
          <p:sp>
            <p:nvSpPr>
              <p:cNvPr id="86039" name="TextBox 128"/>
              <p:cNvSpPr txBox="1">
                <a:spLocks noChangeArrowheads="1"/>
              </p:cNvSpPr>
              <p:nvPr/>
            </p:nvSpPr>
            <p:spPr bwMode="auto">
              <a:xfrm>
                <a:off x="6412546" y="2668431"/>
                <a:ext cx="16350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a:solidFill>
                      <a:srgbClr val="5A6269"/>
                    </a:solidFill>
                    <a:latin typeface="造字工房悦黑（非商用）常规体" charset="0"/>
                    <a:ea typeface="造字工房悦黑（非商用）常规体" charset="0"/>
                  </a:rPr>
                  <a:t>添加你的内容文字，添加你的饿内容文字，添加你的饿</a:t>
                </a:r>
                <a:endParaRPr lang="id-ID" altLang="en-US" sz="900">
                  <a:solidFill>
                    <a:srgbClr val="5A6269"/>
                  </a:solidFill>
                  <a:latin typeface="造字工房悦黑（非商用）常规体" charset="0"/>
                  <a:ea typeface="造字工房悦黑（非商用）常规体" charset="0"/>
                </a:endParaRPr>
              </a:p>
            </p:txBody>
          </p:sp>
        </p:grpSp>
      </p:grpSp>
      <p:sp>
        <p:nvSpPr>
          <p:cNvPr id="139" name="Freeform 6"/>
          <p:cNvSpPr/>
          <p:nvPr/>
        </p:nvSpPr>
        <p:spPr bwMode="auto">
          <a:xfrm>
            <a:off x="4114800" y="1309688"/>
            <a:ext cx="939800" cy="815975"/>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a:solidFill>
                  <a:schemeClr val="bg1"/>
                </a:solidFill>
                <a:latin typeface="造字工房悦黑（非商用）常规体" charset="0"/>
                <a:ea typeface="造字工房悦黑（非商用）常规体" charset="0"/>
              </a:rPr>
              <a:t>增长</a:t>
            </a:r>
            <a:endParaRPr lang="zh-CN" altLang="en-US">
              <a:solidFill>
                <a:schemeClr val="bg1"/>
              </a:solidFill>
              <a:latin typeface="造字工房悦黑（非商用）常规体" charset="0"/>
              <a:ea typeface="造字工房悦黑（非商用）常规体" charset="0"/>
            </a:endParaRPr>
          </a:p>
        </p:txBody>
      </p:sp>
      <p:sp>
        <p:nvSpPr>
          <p:cNvPr id="140" name="Freeform 7"/>
          <p:cNvSpPr/>
          <p:nvPr/>
        </p:nvSpPr>
        <p:spPr bwMode="auto">
          <a:xfrm>
            <a:off x="3790950" y="2297113"/>
            <a:ext cx="1585913" cy="384175"/>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a:solidFill>
                  <a:schemeClr val="bg1"/>
                </a:solidFill>
                <a:latin typeface="造字工房悦黑（非商用）常规体" charset="0"/>
                <a:ea typeface="造字工房悦黑（非商用）常规体" charset="0"/>
              </a:rPr>
              <a:t>添加内容</a:t>
            </a:r>
            <a:endParaRPr lang="zh-CN" altLang="en-US">
              <a:solidFill>
                <a:schemeClr val="bg1"/>
              </a:solidFill>
              <a:latin typeface="造字工房悦黑（非商用）常规体" charset="0"/>
              <a:ea typeface="造字工房悦黑（非商用）常规体" charset="0"/>
            </a:endParaRPr>
          </a:p>
        </p:txBody>
      </p:sp>
      <p:sp>
        <p:nvSpPr>
          <p:cNvPr id="141" name="Freeform 8"/>
          <p:cNvSpPr/>
          <p:nvPr/>
        </p:nvSpPr>
        <p:spPr bwMode="auto">
          <a:xfrm>
            <a:off x="3475038" y="2855913"/>
            <a:ext cx="2225675" cy="379412"/>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a:solidFill>
                  <a:schemeClr val="bg1"/>
                </a:solidFill>
                <a:latin typeface="造字工房悦黑（非商用）常规体" charset="0"/>
                <a:ea typeface="造字工房悦黑（非商用）常规体" charset="0"/>
              </a:rPr>
              <a:t>添加内容</a:t>
            </a:r>
            <a:endParaRPr lang="zh-CN" altLang="en-US">
              <a:solidFill>
                <a:schemeClr val="bg1"/>
              </a:solidFill>
              <a:latin typeface="造字工房悦黑（非商用）常规体" charset="0"/>
              <a:ea typeface="造字工房悦黑（非商用）常规体" charset="0"/>
            </a:endParaRPr>
          </a:p>
        </p:txBody>
      </p:sp>
      <p:sp>
        <p:nvSpPr>
          <p:cNvPr id="142" name="Freeform 10"/>
          <p:cNvSpPr>
            <a:spLocks noChangeArrowheads="1"/>
          </p:cNvSpPr>
          <p:nvPr/>
        </p:nvSpPr>
        <p:spPr bwMode="auto">
          <a:xfrm>
            <a:off x="4114800" y="2125663"/>
            <a:ext cx="1038225" cy="171450"/>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rgbClr val="BFBFBF">
              <a:alpha val="78999"/>
            </a:srgbClr>
          </a:solidFill>
          <a:ln>
            <a:noFill/>
          </a:ln>
          <a:extLst>
            <a:ext uri="{91240B29-F687-4F45-9708-019B960494DF}">
              <a14:hiddenLine xmlns:a14="http://schemas.microsoft.com/office/drawing/2010/main" w="5">
                <a:solidFill>
                  <a:srgbClr val="000000"/>
                </a:solidFill>
                <a:miter lim="800000"/>
                <a:headEnd/>
                <a:tailEnd/>
              </a14:hiddenLine>
            </a:ext>
          </a:extLst>
        </p:spPr>
        <p:txBody>
          <a:bodyPr lIns="91381" tIns="45691" rIns="91381" bIns="45691"/>
          <a:lstStyle/>
          <a:p>
            <a:endParaRPr lang="zh-CN" altLang="en-US">
              <a:solidFill>
                <a:srgbClr val="262626"/>
              </a:solidFill>
              <a:latin typeface="造字工房悦黑（非商用）常规体" charset="0"/>
              <a:ea typeface="造字工房悦黑（非商用）常规体" charset="0"/>
            </a:endParaRPr>
          </a:p>
        </p:txBody>
      </p:sp>
      <p:sp>
        <p:nvSpPr>
          <p:cNvPr id="143" name="Freeform 11"/>
          <p:cNvSpPr>
            <a:spLocks noChangeArrowheads="1"/>
          </p:cNvSpPr>
          <p:nvPr/>
        </p:nvSpPr>
        <p:spPr bwMode="auto">
          <a:xfrm>
            <a:off x="3790950" y="2681288"/>
            <a:ext cx="1689100" cy="174625"/>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rgbClr val="BFBFBF">
              <a:alpha val="78999"/>
            </a:srgbClr>
          </a:solidFill>
          <a:ln>
            <a:noFill/>
          </a:ln>
          <a:extLst>
            <a:ext uri="{91240B29-F687-4F45-9708-019B960494DF}">
              <a14:hiddenLine xmlns:a14="http://schemas.microsoft.com/office/drawing/2010/main" w="5">
                <a:solidFill>
                  <a:srgbClr val="000000"/>
                </a:solidFill>
                <a:miter lim="800000"/>
                <a:headEnd/>
                <a:tailEnd/>
              </a14:hiddenLine>
            </a:ext>
          </a:extLst>
        </p:spPr>
        <p:txBody>
          <a:bodyPr lIns="91381" tIns="45691" rIns="91381" bIns="45691"/>
          <a:lstStyle/>
          <a:p>
            <a:endParaRPr lang="zh-CN" altLang="en-US">
              <a:solidFill>
                <a:srgbClr val="262626"/>
              </a:solidFill>
              <a:latin typeface="造字工房悦黑（非商用）常规体" charset="0"/>
              <a:ea typeface="造字工房悦黑（非商用）常规体" charset="0"/>
            </a:endParaRPr>
          </a:p>
        </p:txBody>
      </p:sp>
      <p:sp>
        <p:nvSpPr>
          <p:cNvPr id="146" name="Freeform 12"/>
          <p:cNvSpPr>
            <a:spLocks noChangeArrowheads="1"/>
          </p:cNvSpPr>
          <p:nvPr/>
        </p:nvSpPr>
        <p:spPr bwMode="auto">
          <a:xfrm>
            <a:off x="3475038" y="3235325"/>
            <a:ext cx="2327275" cy="176213"/>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rgbClr val="BFBFBF">
              <a:alpha val="78999"/>
            </a:srgbClr>
          </a:solidFill>
          <a:ln>
            <a:noFill/>
          </a:ln>
          <a:extLst>
            <a:ext uri="{91240B29-F687-4F45-9708-019B960494DF}">
              <a14:hiddenLine xmlns:a14="http://schemas.microsoft.com/office/drawing/2010/main" w="5">
                <a:solidFill>
                  <a:srgbClr val="000000"/>
                </a:solidFill>
                <a:miter lim="800000"/>
                <a:headEnd/>
                <a:tailEnd/>
              </a14:hiddenLine>
            </a:ext>
          </a:extLst>
        </p:spPr>
        <p:txBody>
          <a:bodyPr lIns="91381" tIns="45691" rIns="91381" bIns="45691"/>
          <a:lstStyle/>
          <a:p>
            <a:endParaRPr lang="zh-CN" altLang="en-US">
              <a:solidFill>
                <a:srgbClr val="262626"/>
              </a:solidFill>
              <a:latin typeface="造字工房悦黑（非商用）常规体" charset="0"/>
              <a:ea typeface="造字工房悦黑（非商用）常规体" charset="0"/>
            </a:endParaRPr>
          </a:p>
        </p:txBody>
      </p:sp>
      <p:sp>
        <p:nvSpPr>
          <p:cNvPr id="147" name="Freeform 9"/>
          <p:cNvSpPr/>
          <p:nvPr/>
        </p:nvSpPr>
        <p:spPr bwMode="auto">
          <a:xfrm>
            <a:off x="2986088" y="3411538"/>
            <a:ext cx="3206750" cy="674687"/>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a:solidFill>
                  <a:schemeClr val="bg1"/>
                </a:solidFill>
                <a:latin typeface="造字工房悦黑（非商用）常规体" charset="0"/>
                <a:ea typeface="造字工房悦黑（非商用）常规体" charset="0"/>
              </a:rPr>
              <a:t>添加内容</a:t>
            </a:r>
            <a:endParaRPr lang="zh-CN" altLang="en-US">
              <a:solidFill>
                <a:schemeClr val="bg1"/>
              </a:solidFill>
              <a:latin typeface="造字工房悦黑（非商用）常规体" charset="0"/>
              <a:ea typeface="造字工房悦黑（非商用）常规体" charset="0"/>
            </a:endParaRPr>
          </a:p>
        </p:txBody>
      </p:sp>
      <p:sp>
        <p:nvSpPr>
          <p:cNvPr id="148" name="TextBox 147"/>
          <p:cNvSpPr txBox="1">
            <a:spLocks noChangeArrowheads="1"/>
          </p:cNvSpPr>
          <p:nvPr/>
        </p:nvSpPr>
        <p:spPr bwMode="auto">
          <a:xfrm>
            <a:off x="1654175" y="5751513"/>
            <a:ext cx="7366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0466" tIns="30233" rIns="60466" bIns="30233">
            <a:spAutoFit/>
          </a:bodyPr>
          <a:lstStyle/>
          <a:p>
            <a:r>
              <a:rPr lang="zh-CN" altLang="en-US">
                <a:solidFill>
                  <a:srgbClr val="262626"/>
                </a:solidFill>
                <a:latin typeface="造字工房悦黑（非商用）常规体" charset="0"/>
                <a:ea typeface="造字工房悦黑（非商用）常规体" charset="0"/>
              </a:rPr>
              <a:t>延迟符</a:t>
            </a:r>
            <a:endParaRPr lang="zh-CN" altLang="en-US">
              <a:solidFill>
                <a:srgbClr val="262626"/>
              </a:solidFill>
              <a:latin typeface="造字工房悦黑（非商用）常规体" charset="0"/>
              <a:ea typeface="造字工房悦黑（非商用）常规体" charset="0"/>
            </a:endParaRPr>
          </a:p>
        </p:txBody>
      </p:sp>
      <p:sp>
        <p:nvSpPr>
          <p:cNvPr id="43" name="任意多边形 4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ppt_w"/>
                                          </p:val>
                                        </p:tav>
                                        <p:tav tm="100000">
                                          <p:val>
                                            <p:strVal val="#ppt_w"/>
                                          </p:val>
                                        </p:tav>
                                      </p:tavLst>
                                    </p:anim>
                                    <p:anim calcmode="lin" valueType="num">
                                      <p:cBhvr>
                                        <p:cTn id="13" dur="500" fill="hold"/>
                                        <p:tgtEl>
                                          <p:spTgt spid="2"/>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wipe(left)">
                                      <p:cBhvr>
                                        <p:cTn id="17" dur="300"/>
                                        <p:tgtEl>
                                          <p:spTgt spid="147"/>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Effect transition="in" filter="wipe(right)">
                                      <p:cBhvr>
                                        <p:cTn id="21" dur="300"/>
                                        <p:tgtEl>
                                          <p:spTgt spid="14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1"/>
                                        </p:tgtEl>
                                        <p:attrNameLst>
                                          <p:attrName>style.visibility</p:attrName>
                                        </p:attrNameLst>
                                      </p:cBhvr>
                                      <p:to>
                                        <p:strVal val="visible"/>
                                      </p:to>
                                    </p:set>
                                    <p:animEffect transition="in" filter="wipe(left)">
                                      <p:cBhvr>
                                        <p:cTn id="25" dur="300"/>
                                        <p:tgtEl>
                                          <p:spTgt spid="141"/>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43"/>
                                        </p:tgtEl>
                                        <p:attrNameLst>
                                          <p:attrName>style.visibility</p:attrName>
                                        </p:attrNameLst>
                                      </p:cBhvr>
                                      <p:to>
                                        <p:strVal val="visible"/>
                                      </p:to>
                                    </p:set>
                                    <p:animEffect transition="in" filter="wipe(right)">
                                      <p:cBhvr>
                                        <p:cTn id="29" dur="300"/>
                                        <p:tgtEl>
                                          <p:spTgt spid="14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wipe(left)">
                                      <p:cBhvr>
                                        <p:cTn id="33" dur="300"/>
                                        <p:tgtEl>
                                          <p:spTgt spid="140"/>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wipe(right)">
                                      <p:cBhvr>
                                        <p:cTn id="37" dur="300"/>
                                        <p:tgtEl>
                                          <p:spTgt spid="142"/>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139"/>
                                        </p:tgtEl>
                                        <p:attrNameLst>
                                          <p:attrName>style.visibility</p:attrName>
                                        </p:attrNameLst>
                                      </p:cBhvr>
                                      <p:to>
                                        <p:strVal val="visible"/>
                                      </p:to>
                                    </p:set>
                                    <p:animEffect transition="in" filter="wipe(down)">
                                      <p:cBhvr>
                                        <p:cTn id="41" dur="300"/>
                                        <p:tgtEl>
                                          <p:spTgt spid="139"/>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wipe(right)">
                                      <p:cBhvr>
                                        <p:cTn id="45" dur="500"/>
                                        <p:tgtEl>
                                          <p:spTgt spid="114"/>
                                        </p:tgtEl>
                                      </p:cBhvr>
                                    </p:animEffect>
                                  </p:childTnLst>
                                </p:cTn>
                              </p:par>
                              <p:par>
                                <p:cTn id="46" presetID="22" presetClass="entr" presetSubtype="8" fill="hold"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wipe(left)">
                                      <p:cBhvr>
                                        <p:cTn id="48" dur="500"/>
                                        <p:tgtEl>
                                          <p:spTgt spid="124"/>
                                        </p:tgtEl>
                                      </p:cBhvr>
                                    </p:animEffect>
                                  </p:childTnLst>
                                </p:cTn>
                              </p:par>
                              <p:par>
                                <p:cTn id="49" presetID="22" presetClass="entr" presetSubtype="2" fill="hold" nodeType="with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wipe(right)">
                                      <p:cBhvr>
                                        <p:cTn id="51" dur="500"/>
                                        <p:tgtEl>
                                          <p:spTgt spid="119"/>
                                        </p:tgtEl>
                                      </p:cBhvr>
                                    </p:animEffect>
                                  </p:childTnLst>
                                </p:cTn>
                              </p:par>
                              <p:par>
                                <p:cTn id="52" presetID="22" presetClass="entr" presetSubtype="8"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9" grpId="0" animBg="1"/>
      <p:bldP spid="140" grpId="0" animBg="1"/>
      <p:bldP spid="141" grpId="0" animBg="1"/>
      <p:bldP spid="142" grpId="0" animBg="1"/>
      <p:bldP spid="143" grpId="0" animBg="1"/>
      <p:bldP spid="146" grpId="0" animBg="1"/>
      <p:bldP spid="147" grpId="0" animBg="1"/>
      <p:bldP spid="148" grpId="0"/>
      <p:bldP spid="4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98" name="Group 18898"/>
          <p:cNvGrpSpPr/>
          <p:nvPr/>
        </p:nvGrpSpPr>
        <p:grpSpPr bwMode="auto">
          <a:xfrm>
            <a:off x="0" y="1489075"/>
            <a:ext cx="9144000" cy="2708275"/>
            <a:chOff x="0" y="0"/>
            <a:chExt cx="9144000" cy="2708769"/>
          </a:xfrm>
        </p:grpSpPr>
        <p:sp>
          <p:nvSpPr>
            <p:cNvPr id="88066" name="Shape 18889"/>
            <p:cNvSpPr>
              <a:spLocks noChangeArrowheads="1"/>
            </p:cNvSpPr>
            <p:nvPr/>
          </p:nvSpPr>
          <p:spPr bwMode="auto">
            <a:xfrm>
              <a:off x="4448192" y="178696"/>
              <a:ext cx="258103" cy="258066"/>
            </a:xfrm>
            <a:custGeom>
              <a:avLst/>
              <a:gdLst>
                <a:gd name="T0" fmla="*/ 21598 w 21598"/>
                <a:gd name="T1" fmla="*/ 10799 h 21598"/>
                <a:gd name="T2" fmla="*/ 20776 w 21598"/>
                <a:gd name="T3" fmla="*/ 6666 h 21598"/>
                <a:gd name="T4" fmla="*/ 18435 w 21598"/>
                <a:gd name="T5" fmla="*/ 3163 h 21598"/>
                <a:gd name="T6" fmla="*/ 14932 w 21598"/>
                <a:gd name="T7" fmla="*/ 822 h 21598"/>
                <a:gd name="T8" fmla="*/ 10799 w 21598"/>
                <a:gd name="T9" fmla="*/ 0 h 21598"/>
                <a:gd name="T10" fmla="*/ 6666 w 21598"/>
                <a:gd name="T11" fmla="*/ 822 h 21598"/>
                <a:gd name="T12" fmla="*/ 3163 w 21598"/>
                <a:gd name="T13" fmla="*/ 3163 h 21598"/>
                <a:gd name="T14" fmla="*/ 822 w 21598"/>
                <a:gd name="T15" fmla="*/ 6666 h 21598"/>
                <a:gd name="T16" fmla="*/ 0 w 21598"/>
                <a:gd name="T17" fmla="*/ 10799 h 21598"/>
                <a:gd name="T18" fmla="*/ 822 w 21598"/>
                <a:gd name="T19" fmla="*/ 14932 h 21598"/>
                <a:gd name="T20" fmla="*/ 3163 w 21598"/>
                <a:gd name="T21" fmla="*/ 18435 h 21598"/>
                <a:gd name="T22" fmla="*/ 6666 w 21598"/>
                <a:gd name="T23" fmla="*/ 20776 h 21598"/>
                <a:gd name="T24" fmla="*/ 10799 w 21598"/>
                <a:gd name="T25" fmla="*/ 21598 h 21598"/>
                <a:gd name="T26" fmla="*/ 14932 w 21598"/>
                <a:gd name="T27" fmla="*/ 20776 h 21598"/>
                <a:gd name="T28" fmla="*/ 18435 w 21598"/>
                <a:gd name="T29" fmla="*/ 18435 h 21598"/>
                <a:gd name="T30" fmla="*/ 20776 w 21598"/>
                <a:gd name="T31" fmla="*/ 14932 h 21598"/>
                <a:gd name="T32" fmla="*/ 21598 w 21598"/>
                <a:gd name="T33" fmla="*/ 10799 h 2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FFFFFF"/>
            </a:solidFill>
            <a:ln w="25400">
              <a:solidFill>
                <a:srgbClr val="FFC000"/>
              </a:solidFill>
              <a:miter lim="800000"/>
            </a:ln>
          </p:spPr>
          <p:txBody>
            <a:bodyPr lIns="0" tIns="0" rIns="0" bIns="0"/>
            <a:lstStyle/>
            <a:p>
              <a:endParaRPr lang="zh-CN" altLang="en-US">
                <a:solidFill>
                  <a:srgbClr val="262626"/>
                </a:solidFill>
                <a:latin typeface="造字工房悦黑（非商用）常规体" charset="0"/>
                <a:ea typeface="造字工房悦黑（非商用）常规体" charset="0"/>
              </a:endParaRPr>
            </a:p>
          </p:txBody>
        </p:sp>
        <p:grpSp>
          <p:nvGrpSpPr>
            <p:cNvPr id="88067" name="Group 18897"/>
            <p:cNvGrpSpPr/>
            <p:nvPr/>
          </p:nvGrpSpPr>
          <p:grpSpPr bwMode="auto">
            <a:xfrm>
              <a:off x="0" y="0"/>
              <a:ext cx="9144000" cy="2708769"/>
              <a:chOff x="0" y="0"/>
              <a:chExt cx="9144000" cy="2708768"/>
            </a:xfrm>
          </p:grpSpPr>
          <p:sp>
            <p:nvSpPr>
              <p:cNvPr id="88068" name="Shape 18890"/>
              <p:cNvSpPr>
                <a:spLocks noChangeArrowheads="1"/>
              </p:cNvSpPr>
              <p:nvPr/>
            </p:nvSpPr>
            <p:spPr bwMode="auto">
              <a:xfrm>
                <a:off x="3362038" y="1962226"/>
                <a:ext cx="2427790" cy="676606"/>
              </a:xfrm>
              <a:custGeom>
                <a:avLst/>
                <a:gdLst>
                  <a:gd name="T0" fmla="*/ 21600 w 21600"/>
                  <a:gd name="T1" fmla="*/ 21600 h 21600"/>
                  <a:gd name="T2" fmla="*/ 21599 w 21600"/>
                  <a:gd name="T3" fmla="*/ 19024 h 21600"/>
                  <a:gd name="T4" fmla="*/ 20830 w 21600"/>
                  <a:gd name="T5" fmla="*/ 19024 h 21600"/>
                  <a:gd name="T6" fmla="*/ 20704 w 21600"/>
                  <a:gd name="T7" fmla="*/ 18597 h 21600"/>
                  <a:gd name="T8" fmla="*/ 20704 w 21600"/>
                  <a:gd name="T9" fmla="*/ 15550 h 21600"/>
                  <a:gd name="T10" fmla="*/ 19819 w 21600"/>
                  <a:gd name="T11" fmla="*/ 12550 h 21600"/>
                  <a:gd name="T12" fmla="*/ 14481 w 21600"/>
                  <a:gd name="T13" fmla="*/ 12550 h 21600"/>
                  <a:gd name="T14" fmla="*/ 14356 w 21600"/>
                  <a:gd name="T15" fmla="*/ 12125 h 21600"/>
                  <a:gd name="T16" fmla="*/ 14356 w 21600"/>
                  <a:gd name="T17" fmla="*/ 3002 h 21600"/>
                  <a:gd name="T18" fmla="*/ 13469 w 21600"/>
                  <a:gd name="T19" fmla="*/ 0 h 21600"/>
                  <a:gd name="T20" fmla="*/ 8132 w 21600"/>
                  <a:gd name="T21" fmla="*/ 0 h 21600"/>
                  <a:gd name="T22" fmla="*/ 7245 w 21600"/>
                  <a:gd name="T23" fmla="*/ 3003 h 21600"/>
                  <a:gd name="T24" fmla="*/ 7245 w 21600"/>
                  <a:gd name="T25" fmla="*/ 6050 h 21600"/>
                  <a:gd name="T26" fmla="*/ 7121 w 21600"/>
                  <a:gd name="T27" fmla="*/ 6473 h 21600"/>
                  <a:gd name="T28" fmla="*/ 1782 w 21600"/>
                  <a:gd name="T29" fmla="*/ 6473 h 21600"/>
                  <a:gd name="T30" fmla="*/ 896 w 21600"/>
                  <a:gd name="T31" fmla="*/ 9475 h 21600"/>
                  <a:gd name="T32" fmla="*/ 896 w 21600"/>
                  <a:gd name="T33" fmla="*/ 18599 h 21600"/>
                  <a:gd name="T34" fmla="*/ 771 w 21600"/>
                  <a:gd name="T35" fmla="*/ 19023 h 21600"/>
                  <a:gd name="T36" fmla="*/ 1 w 21600"/>
                  <a:gd name="T37" fmla="*/ 19023 h 21600"/>
                  <a:gd name="T38" fmla="*/ 0 w 21600"/>
                  <a:gd name="T39" fmla="*/ 21600 h 21600"/>
                  <a:gd name="T40" fmla="*/ 770 w 21600"/>
                  <a:gd name="T41" fmla="*/ 21600 h 21600"/>
                  <a:gd name="T42" fmla="*/ 1657 w 21600"/>
                  <a:gd name="T43" fmla="*/ 18597 h 21600"/>
                  <a:gd name="T44" fmla="*/ 1657 w 21600"/>
                  <a:gd name="T45" fmla="*/ 9475 h 21600"/>
                  <a:gd name="T46" fmla="*/ 1782 w 21600"/>
                  <a:gd name="T47" fmla="*/ 9050 h 21600"/>
                  <a:gd name="T48" fmla="*/ 7119 w 21600"/>
                  <a:gd name="T49" fmla="*/ 9050 h 21600"/>
                  <a:gd name="T50" fmla="*/ 8006 w 21600"/>
                  <a:gd name="T51" fmla="*/ 6047 h 21600"/>
                  <a:gd name="T52" fmla="*/ 8006 w 21600"/>
                  <a:gd name="T53" fmla="*/ 3003 h 21600"/>
                  <a:gd name="T54" fmla="*/ 8132 w 21600"/>
                  <a:gd name="T55" fmla="*/ 2576 h 21600"/>
                  <a:gd name="T56" fmla="*/ 13468 w 21600"/>
                  <a:gd name="T57" fmla="*/ 2576 h 21600"/>
                  <a:gd name="T58" fmla="*/ 13594 w 21600"/>
                  <a:gd name="T59" fmla="*/ 3003 h 21600"/>
                  <a:gd name="T60" fmla="*/ 13594 w 21600"/>
                  <a:gd name="T61" fmla="*/ 13838 h 21600"/>
                  <a:gd name="T62" fmla="*/ 13975 w 21600"/>
                  <a:gd name="T63" fmla="*/ 15127 h 21600"/>
                  <a:gd name="T64" fmla="*/ 19819 w 21600"/>
                  <a:gd name="T65" fmla="*/ 15127 h 21600"/>
                  <a:gd name="T66" fmla="*/ 19943 w 21600"/>
                  <a:gd name="T67" fmla="*/ 15549 h 21600"/>
                  <a:gd name="T68" fmla="*/ 19943 w 21600"/>
                  <a:gd name="T69" fmla="*/ 18601 h 21600"/>
                  <a:gd name="T70" fmla="*/ 20829 w 21600"/>
                  <a:gd name="T71" fmla="*/ 21600 h 21600"/>
                  <a:gd name="T72" fmla="*/ 21600 w 21600"/>
                  <a:gd name="T7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21600" y="21600"/>
                    </a:moveTo>
                    <a:cubicBezTo>
                      <a:pt x="21600" y="20741"/>
                      <a:pt x="21599" y="19883"/>
                      <a:pt x="21599" y="19024"/>
                    </a:cubicBezTo>
                    <a:lnTo>
                      <a:pt x="20830" y="19024"/>
                    </a:lnTo>
                    <a:cubicBezTo>
                      <a:pt x="20762" y="19024"/>
                      <a:pt x="20704" y="18832"/>
                      <a:pt x="20704" y="18597"/>
                    </a:cubicBezTo>
                    <a:lnTo>
                      <a:pt x="20704" y="15550"/>
                    </a:lnTo>
                    <a:cubicBezTo>
                      <a:pt x="20704" y="13894"/>
                      <a:pt x="20308" y="12550"/>
                      <a:pt x="19819" y="12550"/>
                    </a:cubicBezTo>
                    <a:lnTo>
                      <a:pt x="14481" y="12550"/>
                    </a:lnTo>
                    <a:cubicBezTo>
                      <a:pt x="14412" y="12550"/>
                      <a:pt x="14356" y="12359"/>
                      <a:pt x="14356" y="12125"/>
                    </a:cubicBezTo>
                    <a:lnTo>
                      <a:pt x="14356" y="3002"/>
                    </a:lnTo>
                    <a:cubicBezTo>
                      <a:pt x="14356" y="1343"/>
                      <a:pt x="13959" y="0"/>
                      <a:pt x="13469" y="0"/>
                    </a:cubicBezTo>
                    <a:lnTo>
                      <a:pt x="8132" y="0"/>
                    </a:lnTo>
                    <a:cubicBezTo>
                      <a:pt x="7645" y="0"/>
                      <a:pt x="7245" y="1351"/>
                      <a:pt x="7245" y="3003"/>
                    </a:cubicBezTo>
                    <a:lnTo>
                      <a:pt x="7245" y="6050"/>
                    </a:lnTo>
                    <a:cubicBezTo>
                      <a:pt x="7245" y="6284"/>
                      <a:pt x="7189" y="6473"/>
                      <a:pt x="7121" y="6473"/>
                    </a:cubicBezTo>
                    <a:lnTo>
                      <a:pt x="1782" y="6473"/>
                    </a:lnTo>
                    <a:cubicBezTo>
                      <a:pt x="1293" y="6473"/>
                      <a:pt x="896" y="7817"/>
                      <a:pt x="896" y="9475"/>
                    </a:cubicBezTo>
                    <a:lnTo>
                      <a:pt x="896" y="18599"/>
                    </a:lnTo>
                    <a:cubicBezTo>
                      <a:pt x="896" y="18833"/>
                      <a:pt x="839" y="19023"/>
                      <a:pt x="771" y="19023"/>
                    </a:cubicBezTo>
                    <a:lnTo>
                      <a:pt x="1" y="19023"/>
                    </a:lnTo>
                    <a:cubicBezTo>
                      <a:pt x="1" y="19881"/>
                      <a:pt x="0" y="20741"/>
                      <a:pt x="0" y="21600"/>
                    </a:cubicBezTo>
                    <a:lnTo>
                      <a:pt x="770" y="21600"/>
                    </a:lnTo>
                    <a:cubicBezTo>
                      <a:pt x="1259" y="21600"/>
                      <a:pt x="1657" y="20256"/>
                      <a:pt x="1657" y="18597"/>
                    </a:cubicBezTo>
                    <a:lnTo>
                      <a:pt x="1657" y="9475"/>
                    </a:lnTo>
                    <a:cubicBezTo>
                      <a:pt x="1657" y="9241"/>
                      <a:pt x="1713" y="9050"/>
                      <a:pt x="1782" y="9050"/>
                    </a:cubicBezTo>
                    <a:lnTo>
                      <a:pt x="7119" y="9050"/>
                    </a:lnTo>
                    <a:cubicBezTo>
                      <a:pt x="7606" y="9050"/>
                      <a:pt x="8006" y="7698"/>
                      <a:pt x="8006" y="6047"/>
                    </a:cubicBezTo>
                    <a:lnTo>
                      <a:pt x="8006" y="3003"/>
                    </a:lnTo>
                    <a:cubicBezTo>
                      <a:pt x="8006" y="2767"/>
                      <a:pt x="8062" y="2576"/>
                      <a:pt x="8132" y="2576"/>
                    </a:cubicBezTo>
                    <a:lnTo>
                      <a:pt x="13468" y="2576"/>
                    </a:lnTo>
                    <a:cubicBezTo>
                      <a:pt x="13538" y="2576"/>
                      <a:pt x="13594" y="2767"/>
                      <a:pt x="13594" y="3003"/>
                    </a:cubicBezTo>
                    <a:lnTo>
                      <a:pt x="13594" y="13838"/>
                    </a:lnTo>
                    <a:cubicBezTo>
                      <a:pt x="13594" y="14549"/>
                      <a:pt x="13764" y="15127"/>
                      <a:pt x="13975" y="15127"/>
                    </a:cubicBezTo>
                    <a:lnTo>
                      <a:pt x="19819" y="15127"/>
                    </a:lnTo>
                    <a:cubicBezTo>
                      <a:pt x="19887" y="15127"/>
                      <a:pt x="19943" y="15316"/>
                      <a:pt x="19943" y="15549"/>
                    </a:cubicBezTo>
                    <a:lnTo>
                      <a:pt x="19943" y="18601"/>
                    </a:lnTo>
                    <a:cubicBezTo>
                      <a:pt x="19943" y="20257"/>
                      <a:pt x="20340" y="21600"/>
                      <a:pt x="20829" y="21600"/>
                    </a:cubicBezTo>
                    <a:lnTo>
                      <a:pt x="21600" y="21600"/>
                    </a:lnTo>
                    <a:close/>
                  </a:path>
                </a:pathLst>
              </a:cu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262626"/>
                  </a:solidFill>
                  <a:latin typeface="造字工房悦黑（非商用）常规体" charset="0"/>
                  <a:ea typeface="造字工房悦黑（非商用）常规体" charset="0"/>
                </a:endParaRPr>
              </a:p>
            </p:txBody>
          </p:sp>
          <p:sp>
            <p:nvSpPr>
              <p:cNvPr id="18891" name="Shape 18891"/>
              <p:cNvSpPr/>
              <p:nvPr/>
            </p:nvSpPr>
            <p:spPr>
              <a:xfrm>
                <a:off x="4268788" y="2102233"/>
                <a:ext cx="620712" cy="246108"/>
              </a:xfrm>
              <a:prstGeom prst="rect">
                <a:avLst/>
              </a:prstGeom>
              <a:noFill/>
              <a:ln w="12700" cap="flat">
                <a:noFill/>
                <a:miter lim="400000"/>
              </a:ln>
              <a:effectLst/>
            </p:spPr>
            <p:txBody>
              <a:bodyPr lIns="0" tIns="0" rIns="0" bIns="0">
                <a:spAutoFit/>
              </a:bodyPr>
              <a:lstStyle/>
              <a:p>
                <a:pPr algn="ctr"/>
                <a:r>
                  <a:rPr lang="zh-CN" altLang="en-US">
                    <a:solidFill>
                      <a:srgbClr val="262626"/>
                    </a:solidFill>
                    <a:latin typeface="造字工房悦黑（非商用）常规体" charset="0"/>
                    <a:ea typeface="造字工房悦黑（非商用）常规体" charset="0"/>
                    <a:sym typeface="Helvetica Neue" charset="0"/>
                  </a:rPr>
                  <a:t>01</a:t>
                </a:r>
                <a:endParaRPr lang="zh-CN" altLang="en-US">
                  <a:solidFill>
                    <a:srgbClr val="262626"/>
                  </a:solidFill>
                  <a:latin typeface="造字工房悦黑（非商用）常规体" charset="0"/>
                  <a:ea typeface="造字工房悦黑（非商用）常规体" charset="0"/>
                  <a:sym typeface="Helvetica Neue" charset="0"/>
                </a:endParaRPr>
              </a:p>
            </p:txBody>
          </p:sp>
          <p:sp>
            <p:nvSpPr>
              <p:cNvPr id="18892" name="Shape 18892"/>
              <p:cNvSpPr/>
              <p:nvPr/>
            </p:nvSpPr>
            <p:spPr>
              <a:xfrm>
                <a:off x="3575050" y="2318172"/>
                <a:ext cx="609600" cy="246108"/>
              </a:xfrm>
              <a:prstGeom prst="rect">
                <a:avLst/>
              </a:prstGeom>
              <a:noFill/>
              <a:ln w="12700" cap="flat">
                <a:noFill/>
                <a:miter lim="400000"/>
              </a:ln>
              <a:effectLst/>
            </p:spPr>
            <p:txBody>
              <a:bodyPr lIns="0" tIns="0" rIns="0" bIns="0">
                <a:spAutoFit/>
              </a:bodyPr>
              <a:lstStyle/>
              <a:p>
                <a:pPr algn="ctr"/>
                <a:r>
                  <a:rPr lang="zh-CN" altLang="en-US">
                    <a:solidFill>
                      <a:srgbClr val="262626"/>
                    </a:solidFill>
                    <a:latin typeface="造字工房悦黑（非商用）常规体" charset="0"/>
                    <a:ea typeface="造字工房悦黑（非商用）常规体" charset="0"/>
                    <a:sym typeface="Helvetica Neue" charset="0"/>
                  </a:rPr>
                  <a:t>02</a:t>
                </a:r>
                <a:endParaRPr lang="zh-CN" altLang="en-US">
                  <a:solidFill>
                    <a:srgbClr val="262626"/>
                  </a:solidFill>
                  <a:latin typeface="造字工房悦黑（非商用）常规体" charset="0"/>
                  <a:ea typeface="造字工房悦黑（非商用）常规体" charset="0"/>
                  <a:sym typeface="Helvetica Neue" charset="0"/>
                </a:endParaRPr>
              </a:p>
            </p:txBody>
          </p:sp>
          <p:sp>
            <p:nvSpPr>
              <p:cNvPr id="18893" name="Shape 18893"/>
              <p:cNvSpPr/>
              <p:nvPr/>
            </p:nvSpPr>
            <p:spPr>
              <a:xfrm>
                <a:off x="4889500" y="2462661"/>
                <a:ext cx="714375" cy="246107"/>
              </a:xfrm>
              <a:prstGeom prst="rect">
                <a:avLst/>
              </a:prstGeom>
              <a:noFill/>
              <a:ln w="12700" cap="flat">
                <a:noFill/>
                <a:miter lim="400000"/>
              </a:ln>
              <a:effectLst/>
            </p:spPr>
            <p:txBody>
              <a:bodyPr lIns="0" tIns="0" rIns="0" bIns="0">
                <a:spAutoFit/>
              </a:bodyPr>
              <a:lstStyle/>
              <a:p>
                <a:pPr algn="ctr"/>
                <a:r>
                  <a:rPr lang="zh-CN" altLang="en-US">
                    <a:solidFill>
                      <a:srgbClr val="262626"/>
                    </a:solidFill>
                    <a:latin typeface="造字工房悦黑（非商用）常规体" charset="0"/>
                    <a:ea typeface="造字工房悦黑（非商用）常规体" charset="0"/>
                    <a:sym typeface="Helvetica Neue" charset="0"/>
                  </a:rPr>
                  <a:t>03</a:t>
                </a:r>
                <a:endParaRPr lang="zh-CN" altLang="en-US">
                  <a:solidFill>
                    <a:srgbClr val="262626"/>
                  </a:solidFill>
                  <a:latin typeface="造字工房悦黑（非商用）常规体" charset="0"/>
                  <a:ea typeface="造字工房悦黑（非商用）常规体" charset="0"/>
                  <a:sym typeface="Helvetica Neue" charset="0"/>
                </a:endParaRPr>
              </a:p>
            </p:txBody>
          </p:sp>
          <p:sp>
            <p:nvSpPr>
              <p:cNvPr id="88072" name="Shape 18894"/>
              <p:cNvSpPr>
                <a:spLocks noChangeArrowheads="1"/>
              </p:cNvSpPr>
              <p:nvPr/>
            </p:nvSpPr>
            <p:spPr bwMode="auto">
              <a:xfrm>
                <a:off x="4051122" y="0"/>
                <a:ext cx="1064654" cy="1831301"/>
              </a:xfrm>
              <a:custGeom>
                <a:avLst/>
                <a:gdLst>
                  <a:gd name="T0" fmla="*/ 20480 w 21376"/>
                  <a:gd name="T1" fmla="*/ 9 h 21548"/>
                  <a:gd name="T2" fmla="*/ 19217 w 21376"/>
                  <a:gd name="T3" fmla="*/ 526 h 21548"/>
                  <a:gd name="T4" fmla="*/ 17791 w 21376"/>
                  <a:gd name="T5" fmla="*/ 4091 h 21548"/>
                  <a:gd name="T6" fmla="*/ 17387 w 21376"/>
                  <a:gd name="T7" fmla="*/ 4418 h 21548"/>
                  <a:gd name="T8" fmla="*/ 14022 w 21376"/>
                  <a:gd name="T9" fmla="*/ 5624 h 21548"/>
                  <a:gd name="T10" fmla="*/ 12155 w 21376"/>
                  <a:gd name="T11" fmla="*/ 5932 h 21548"/>
                  <a:gd name="T12" fmla="*/ 9221 w 21376"/>
                  <a:gd name="T13" fmla="*/ 5932 h 21548"/>
                  <a:gd name="T14" fmla="*/ 7354 w 21376"/>
                  <a:gd name="T15" fmla="*/ 5624 h 21548"/>
                  <a:gd name="T16" fmla="*/ 3989 w 21376"/>
                  <a:gd name="T17" fmla="*/ 4418 h 21548"/>
                  <a:gd name="T18" fmla="*/ 3585 w 21376"/>
                  <a:gd name="T19" fmla="*/ 4091 h 21548"/>
                  <a:gd name="T20" fmla="*/ 2159 w 21376"/>
                  <a:gd name="T21" fmla="*/ 526 h 21548"/>
                  <a:gd name="T22" fmla="*/ 896 w 21376"/>
                  <a:gd name="T23" fmla="*/ 9 h 21548"/>
                  <a:gd name="T24" fmla="*/ 29 w 21376"/>
                  <a:gd name="T25" fmla="*/ 782 h 21548"/>
                  <a:gd name="T26" fmla="*/ 1470 w 21376"/>
                  <a:gd name="T27" fmla="*/ 4381 h 21548"/>
                  <a:gd name="T28" fmla="*/ 2856 w 21376"/>
                  <a:gd name="T29" fmla="*/ 5505 h 21548"/>
                  <a:gd name="T30" fmla="*/ 7395 w 21376"/>
                  <a:gd name="T31" fmla="*/ 7131 h 21548"/>
                  <a:gd name="T32" fmla="*/ 7401 w 21376"/>
                  <a:gd name="T33" fmla="*/ 20812 h 21548"/>
                  <a:gd name="T34" fmla="*/ 8656 w 21376"/>
                  <a:gd name="T35" fmla="*/ 21548 h 21548"/>
                  <a:gd name="T36" fmla="*/ 8682 w 21376"/>
                  <a:gd name="T37" fmla="*/ 21548 h 21548"/>
                  <a:gd name="T38" fmla="*/ 9936 w 21376"/>
                  <a:gd name="T39" fmla="*/ 20812 h 21548"/>
                  <a:gd name="T40" fmla="*/ 9938 w 21376"/>
                  <a:gd name="T41" fmla="*/ 13643 h 21548"/>
                  <a:gd name="T42" fmla="*/ 10654 w 21376"/>
                  <a:gd name="T43" fmla="*/ 13224 h 21548"/>
                  <a:gd name="T44" fmla="*/ 11370 w 21376"/>
                  <a:gd name="T45" fmla="*/ 13643 h 21548"/>
                  <a:gd name="T46" fmla="*/ 11375 w 21376"/>
                  <a:gd name="T47" fmla="*/ 20812 h 21548"/>
                  <a:gd name="T48" fmla="*/ 12629 w 21376"/>
                  <a:gd name="T49" fmla="*/ 21548 h 21548"/>
                  <a:gd name="T50" fmla="*/ 12655 w 21376"/>
                  <a:gd name="T51" fmla="*/ 21548 h 21548"/>
                  <a:gd name="T52" fmla="*/ 13910 w 21376"/>
                  <a:gd name="T53" fmla="*/ 20812 h 21548"/>
                  <a:gd name="T54" fmla="*/ 13913 w 21376"/>
                  <a:gd name="T55" fmla="*/ 7156 h 21548"/>
                  <a:gd name="T56" fmla="*/ 18520 w 21376"/>
                  <a:gd name="T57" fmla="*/ 5505 h 21548"/>
                  <a:gd name="T58" fmla="*/ 19907 w 21376"/>
                  <a:gd name="T59" fmla="*/ 4381 h 21548"/>
                  <a:gd name="T60" fmla="*/ 21347 w 21376"/>
                  <a:gd name="T61" fmla="*/ 782 h 21548"/>
                  <a:gd name="T62" fmla="*/ 20480 w 21376"/>
                  <a:gd name="T63" fmla="*/ 9 h 2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76" h="21548">
                    <a:moveTo>
                      <a:pt x="20480" y="9"/>
                    </a:moveTo>
                    <a:cubicBezTo>
                      <a:pt x="19902" y="-52"/>
                      <a:pt x="19352" y="190"/>
                      <a:pt x="19217" y="526"/>
                    </a:cubicBezTo>
                    <a:lnTo>
                      <a:pt x="17791" y="4091"/>
                    </a:lnTo>
                    <a:cubicBezTo>
                      <a:pt x="17736" y="4227"/>
                      <a:pt x="17591" y="4345"/>
                      <a:pt x="17387" y="4418"/>
                    </a:cubicBezTo>
                    <a:lnTo>
                      <a:pt x="14022" y="5624"/>
                    </a:lnTo>
                    <a:cubicBezTo>
                      <a:pt x="13460" y="5825"/>
                      <a:pt x="12814" y="5932"/>
                      <a:pt x="12155" y="5932"/>
                    </a:cubicBezTo>
                    <a:lnTo>
                      <a:pt x="9221" y="5932"/>
                    </a:lnTo>
                    <a:cubicBezTo>
                      <a:pt x="8562" y="5932"/>
                      <a:pt x="7916" y="5825"/>
                      <a:pt x="7354" y="5624"/>
                    </a:cubicBezTo>
                    <a:lnTo>
                      <a:pt x="3989" y="4418"/>
                    </a:lnTo>
                    <a:cubicBezTo>
                      <a:pt x="3785" y="4345"/>
                      <a:pt x="3640" y="4227"/>
                      <a:pt x="3585" y="4091"/>
                    </a:cubicBezTo>
                    <a:lnTo>
                      <a:pt x="2159" y="526"/>
                    </a:lnTo>
                    <a:cubicBezTo>
                      <a:pt x="2024" y="190"/>
                      <a:pt x="1475" y="-52"/>
                      <a:pt x="896" y="9"/>
                    </a:cubicBezTo>
                    <a:cubicBezTo>
                      <a:pt x="278" y="75"/>
                      <a:pt x="-112" y="429"/>
                      <a:pt x="29" y="782"/>
                    </a:cubicBezTo>
                    <a:lnTo>
                      <a:pt x="1470" y="4381"/>
                    </a:lnTo>
                    <a:cubicBezTo>
                      <a:pt x="1655" y="4846"/>
                      <a:pt x="2161" y="5256"/>
                      <a:pt x="2856" y="5505"/>
                    </a:cubicBezTo>
                    <a:lnTo>
                      <a:pt x="7395" y="7131"/>
                    </a:lnTo>
                    <a:lnTo>
                      <a:pt x="7401" y="20812"/>
                    </a:lnTo>
                    <a:cubicBezTo>
                      <a:pt x="7401" y="21219"/>
                      <a:pt x="7963" y="21548"/>
                      <a:pt x="8656" y="21548"/>
                    </a:cubicBezTo>
                    <a:lnTo>
                      <a:pt x="8682" y="21548"/>
                    </a:lnTo>
                    <a:cubicBezTo>
                      <a:pt x="9375" y="21548"/>
                      <a:pt x="9936" y="21219"/>
                      <a:pt x="9936" y="20812"/>
                    </a:cubicBezTo>
                    <a:lnTo>
                      <a:pt x="9938" y="13643"/>
                    </a:lnTo>
                    <a:cubicBezTo>
                      <a:pt x="9938" y="13411"/>
                      <a:pt x="10259" y="13224"/>
                      <a:pt x="10654" y="13224"/>
                    </a:cubicBezTo>
                    <a:cubicBezTo>
                      <a:pt x="11049" y="13224"/>
                      <a:pt x="11370" y="13411"/>
                      <a:pt x="11370" y="13643"/>
                    </a:cubicBezTo>
                    <a:lnTo>
                      <a:pt x="11375" y="20812"/>
                    </a:lnTo>
                    <a:cubicBezTo>
                      <a:pt x="11375" y="21219"/>
                      <a:pt x="11936" y="21548"/>
                      <a:pt x="12629" y="21548"/>
                    </a:cubicBezTo>
                    <a:lnTo>
                      <a:pt x="12655" y="21548"/>
                    </a:lnTo>
                    <a:cubicBezTo>
                      <a:pt x="13348" y="21548"/>
                      <a:pt x="13910" y="21219"/>
                      <a:pt x="13910" y="20812"/>
                    </a:cubicBezTo>
                    <a:lnTo>
                      <a:pt x="13913" y="7156"/>
                    </a:lnTo>
                    <a:lnTo>
                      <a:pt x="18520" y="5505"/>
                    </a:lnTo>
                    <a:cubicBezTo>
                      <a:pt x="19215" y="5256"/>
                      <a:pt x="19721" y="4846"/>
                      <a:pt x="19907" y="4381"/>
                    </a:cubicBezTo>
                    <a:lnTo>
                      <a:pt x="21347" y="782"/>
                    </a:lnTo>
                    <a:cubicBezTo>
                      <a:pt x="21488" y="429"/>
                      <a:pt x="21098" y="75"/>
                      <a:pt x="20480" y="9"/>
                    </a:cubicBezTo>
                    <a:close/>
                  </a:path>
                </a:pathLst>
              </a:custGeom>
              <a:noFill/>
              <a:ln w="25400">
                <a:solidFill>
                  <a:srgbClr val="FFC000"/>
                </a:solidFill>
                <a:miter lim="800000"/>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a:solidFill>
                    <a:srgbClr val="262626"/>
                  </a:solidFill>
                  <a:latin typeface="造字工房悦黑（非商用）常规体" charset="0"/>
                  <a:ea typeface="造字工房悦黑（非商用）常规体" charset="0"/>
                </a:endParaRPr>
              </a:p>
            </p:txBody>
          </p:sp>
          <p:sp>
            <p:nvSpPr>
              <p:cNvPr id="88073" name="Shape 18895"/>
              <p:cNvSpPr>
                <a:spLocks noChangeArrowheads="1"/>
              </p:cNvSpPr>
              <p:nvPr/>
            </p:nvSpPr>
            <p:spPr bwMode="auto">
              <a:xfrm>
                <a:off x="0" y="2557264"/>
                <a:ext cx="3362039" cy="81570"/>
              </a:xfrm>
              <a:prstGeom prst="rect">
                <a:avLst/>
              </a:pr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zh-CN" altLang="en-US">
                  <a:solidFill>
                    <a:srgbClr val="262626"/>
                  </a:solidFill>
                  <a:latin typeface="造字工房悦黑（非商用）常规体" charset="0"/>
                  <a:ea typeface="造字工房悦黑（非商用）常规体" charset="0"/>
                </a:endParaRPr>
              </a:p>
            </p:txBody>
          </p:sp>
          <p:sp>
            <p:nvSpPr>
              <p:cNvPr id="88074" name="Shape 18896"/>
              <p:cNvSpPr>
                <a:spLocks noChangeArrowheads="1"/>
              </p:cNvSpPr>
              <p:nvPr/>
            </p:nvSpPr>
            <p:spPr bwMode="auto">
              <a:xfrm>
                <a:off x="5781961" y="2557264"/>
                <a:ext cx="3362039" cy="81570"/>
              </a:xfrm>
              <a:prstGeom prst="rect">
                <a:avLst/>
              </a:pr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zh-CN" altLang="en-US">
                  <a:solidFill>
                    <a:srgbClr val="262626"/>
                  </a:solidFill>
                  <a:latin typeface="造字工房悦黑（非商用）常规体" charset="0"/>
                  <a:ea typeface="造字工房悦黑（非商用）常规体" charset="0"/>
                </a:endParaRPr>
              </a:p>
            </p:txBody>
          </p:sp>
        </p:grpSp>
      </p:grpSp>
      <p:grpSp>
        <p:nvGrpSpPr>
          <p:cNvPr id="18908" name="Group 18908"/>
          <p:cNvGrpSpPr/>
          <p:nvPr/>
        </p:nvGrpSpPr>
        <p:grpSpPr bwMode="auto">
          <a:xfrm>
            <a:off x="5724525" y="1512888"/>
            <a:ext cx="2813050" cy="458787"/>
            <a:chOff x="0" y="93293"/>
            <a:chExt cx="2813939" cy="459096"/>
          </a:xfrm>
        </p:grpSpPr>
        <p:sp>
          <p:nvSpPr>
            <p:cNvPr id="18899" name="Shape 18899"/>
            <p:cNvSpPr/>
            <p:nvPr/>
          </p:nvSpPr>
          <p:spPr>
            <a:xfrm>
              <a:off x="0" y="136184"/>
              <a:ext cx="366829" cy="36854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4</a:t>
              </a:r>
              <a:endParaRPr lang="zh-CN" altLang="en-US">
                <a:solidFill>
                  <a:schemeClr val="bg1"/>
                </a:solidFill>
                <a:latin typeface="造字工房悦黑（非商用）常规体" charset="0"/>
                <a:ea typeface="造字工房悦黑（非商用）常规体" charset="0"/>
              </a:endParaRPr>
            </a:p>
          </p:txBody>
        </p:sp>
        <p:sp>
          <p:nvSpPr>
            <p:cNvPr id="18901" name="Shape 18901"/>
            <p:cNvSpPr/>
            <p:nvPr/>
          </p:nvSpPr>
          <p:spPr>
            <a:xfrm>
              <a:off x="419232" y="93293"/>
              <a:ext cx="2394707" cy="459096"/>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nvGrpSpPr>
          <p:cNvPr id="18921" name="Group 18921"/>
          <p:cNvGrpSpPr/>
          <p:nvPr/>
        </p:nvGrpSpPr>
        <p:grpSpPr bwMode="auto">
          <a:xfrm>
            <a:off x="5724525" y="2284413"/>
            <a:ext cx="2813050" cy="458787"/>
            <a:chOff x="0" y="105838"/>
            <a:chExt cx="2813939" cy="459097"/>
          </a:xfrm>
        </p:grpSpPr>
        <p:sp>
          <p:nvSpPr>
            <p:cNvPr id="18909" name="Shape 18909"/>
            <p:cNvSpPr/>
            <p:nvPr/>
          </p:nvSpPr>
          <p:spPr>
            <a:xfrm>
              <a:off x="0" y="137609"/>
              <a:ext cx="366829" cy="366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5</a:t>
              </a:r>
              <a:endParaRPr lang="zh-CN" altLang="en-US">
                <a:solidFill>
                  <a:schemeClr val="bg1"/>
                </a:solidFill>
                <a:latin typeface="造字工房悦黑（非商用）常规体" charset="0"/>
                <a:ea typeface="造字工房悦黑（非商用）常规体" charset="0"/>
              </a:endParaRPr>
            </a:p>
          </p:txBody>
        </p:sp>
        <p:sp>
          <p:nvSpPr>
            <p:cNvPr id="18911" name="Shape 18911"/>
            <p:cNvSpPr/>
            <p:nvPr/>
          </p:nvSpPr>
          <p:spPr>
            <a:xfrm>
              <a:off x="419232" y="105838"/>
              <a:ext cx="2394707" cy="459097"/>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nvGrpSpPr>
          <p:cNvPr id="18927" name="Group 18927"/>
          <p:cNvGrpSpPr/>
          <p:nvPr/>
        </p:nvGrpSpPr>
        <p:grpSpPr bwMode="auto">
          <a:xfrm>
            <a:off x="5724525" y="3086100"/>
            <a:ext cx="2813050" cy="458788"/>
            <a:chOff x="0" y="106441"/>
            <a:chExt cx="2813939" cy="459096"/>
          </a:xfrm>
        </p:grpSpPr>
        <p:sp>
          <p:nvSpPr>
            <p:cNvPr id="18922" name="Shape 18922"/>
            <p:cNvSpPr/>
            <p:nvPr/>
          </p:nvSpPr>
          <p:spPr>
            <a:xfrm>
              <a:off x="0" y="136624"/>
              <a:ext cx="366829" cy="3669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6</a:t>
              </a:r>
              <a:endParaRPr lang="zh-CN" altLang="en-US">
                <a:solidFill>
                  <a:schemeClr val="bg1"/>
                </a:solidFill>
                <a:latin typeface="造字工房悦黑（非商用）常规体" charset="0"/>
                <a:ea typeface="造字工房悦黑（非商用）常规体" charset="0"/>
              </a:endParaRPr>
            </a:p>
          </p:txBody>
        </p:sp>
        <p:sp>
          <p:nvSpPr>
            <p:cNvPr id="18924" name="Shape 18924"/>
            <p:cNvSpPr/>
            <p:nvPr/>
          </p:nvSpPr>
          <p:spPr>
            <a:xfrm>
              <a:off x="419232" y="106441"/>
              <a:ext cx="2394707" cy="459096"/>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nvGrpSpPr>
          <p:cNvPr id="18935" name="Group 18935"/>
          <p:cNvGrpSpPr/>
          <p:nvPr/>
        </p:nvGrpSpPr>
        <p:grpSpPr bwMode="auto">
          <a:xfrm>
            <a:off x="677863" y="3076575"/>
            <a:ext cx="2825750" cy="458788"/>
            <a:chOff x="0" y="95781"/>
            <a:chExt cx="2825411" cy="459096"/>
          </a:xfrm>
        </p:grpSpPr>
        <p:sp>
          <p:nvSpPr>
            <p:cNvPr id="18928" name="Shape 18928"/>
            <p:cNvSpPr/>
            <p:nvPr/>
          </p:nvSpPr>
          <p:spPr>
            <a:xfrm>
              <a:off x="0" y="137084"/>
              <a:ext cx="366668" cy="3669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3</a:t>
              </a:r>
              <a:endParaRPr lang="zh-CN" altLang="en-US">
                <a:solidFill>
                  <a:schemeClr val="bg1"/>
                </a:solidFill>
                <a:latin typeface="造字工房悦黑（非商用）常规体" charset="0"/>
                <a:ea typeface="造字工房悦黑（非商用）常规体" charset="0"/>
              </a:endParaRPr>
            </a:p>
          </p:txBody>
        </p:sp>
        <p:sp>
          <p:nvSpPr>
            <p:cNvPr id="18930" name="Shape 18930"/>
            <p:cNvSpPr/>
            <p:nvPr/>
          </p:nvSpPr>
          <p:spPr>
            <a:xfrm>
              <a:off x="431748" y="95781"/>
              <a:ext cx="2393663" cy="459096"/>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nvGrpSpPr>
          <p:cNvPr id="18947" name="Group 18947"/>
          <p:cNvGrpSpPr/>
          <p:nvPr/>
        </p:nvGrpSpPr>
        <p:grpSpPr bwMode="auto">
          <a:xfrm>
            <a:off x="677863" y="2268538"/>
            <a:ext cx="2820987" cy="458787"/>
            <a:chOff x="0" y="90989"/>
            <a:chExt cx="2820827" cy="459097"/>
          </a:xfrm>
        </p:grpSpPr>
        <p:sp>
          <p:nvSpPr>
            <p:cNvPr id="18936" name="Shape 18936"/>
            <p:cNvSpPr/>
            <p:nvPr/>
          </p:nvSpPr>
          <p:spPr>
            <a:xfrm>
              <a:off x="0" y="137057"/>
              <a:ext cx="366691" cy="3669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2</a:t>
              </a:r>
              <a:endParaRPr lang="zh-CN" altLang="en-US">
                <a:solidFill>
                  <a:schemeClr val="bg1"/>
                </a:solidFill>
                <a:latin typeface="造字工房悦黑（非商用）常规体" charset="0"/>
                <a:ea typeface="造字工房悦黑（非商用）常规体" charset="0"/>
              </a:endParaRPr>
            </a:p>
          </p:txBody>
        </p:sp>
        <p:sp>
          <p:nvSpPr>
            <p:cNvPr id="18938" name="Shape 18938"/>
            <p:cNvSpPr/>
            <p:nvPr/>
          </p:nvSpPr>
          <p:spPr>
            <a:xfrm>
              <a:off x="427013" y="90989"/>
              <a:ext cx="2393814" cy="459097"/>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nvGrpSpPr>
          <p:cNvPr id="18957" name="Group 18957"/>
          <p:cNvGrpSpPr/>
          <p:nvPr/>
        </p:nvGrpSpPr>
        <p:grpSpPr bwMode="auto">
          <a:xfrm>
            <a:off x="677863" y="1419225"/>
            <a:ext cx="2814637" cy="539750"/>
            <a:chOff x="0" y="-1"/>
            <a:chExt cx="2813939" cy="539759"/>
          </a:xfrm>
        </p:grpSpPr>
        <p:sp>
          <p:nvSpPr>
            <p:cNvPr id="18948" name="Shape 18948"/>
            <p:cNvSpPr/>
            <p:nvPr/>
          </p:nvSpPr>
          <p:spPr>
            <a:xfrm>
              <a:off x="0" y="136526"/>
              <a:ext cx="366621" cy="3683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en-US">
                  <a:solidFill>
                    <a:schemeClr val="bg1"/>
                  </a:solidFill>
                  <a:latin typeface="造字工房悦黑（非商用）常规体" charset="0"/>
                  <a:ea typeface="造字工房悦黑（非商用）常规体" charset="0"/>
                </a:rPr>
                <a:t>1</a:t>
              </a:r>
              <a:endParaRPr lang="zh-CN" altLang="en-US">
                <a:solidFill>
                  <a:schemeClr val="bg1"/>
                </a:solidFill>
                <a:latin typeface="造字工房悦黑（非商用）常规体" charset="0"/>
                <a:ea typeface="造字工房悦黑（非商用）常规体" charset="0"/>
              </a:endParaRPr>
            </a:p>
          </p:txBody>
        </p:sp>
        <p:grpSp>
          <p:nvGrpSpPr>
            <p:cNvPr id="88092" name="Group 18951"/>
            <p:cNvGrpSpPr/>
            <p:nvPr/>
          </p:nvGrpSpPr>
          <p:grpSpPr bwMode="auto">
            <a:xfrm>
              <a:off x="419967" y="-1"/>
              <a:ext cx="2393972" cy="539759"/>
              <a:chOff x="0" y="0"/>
              <a:chExt cx="2393971" cy="539757"/>
            </a:xfrm>
          </p:grpSpPr>
          <p:sp>
            <p:nvSpPr>
              <p:cNvPr id="18949" name="Shape 18949"/>
              <p:cNvSpPr/>
              <p:nvPr/>
            </p:nvSpPr>
            <p:spPr>
              <a:xfrm>
                <a:off x="616" y="0"/>
                <a:ext cx="2183857" cy="306392"/>
              </a:xfrm>
              <a:prstGeom prst="rect">
                <a:avLst/>
              </a:prstGeom>
              <a:noFill/>
              <a:ln w="12700" cap="flat">
                <a:noFill/>
                <a:miter lim="400000"/>
              </a:ln>
              <a:effectLst/>
            </p:spPr>
            <p:txBody>
              <a:bodyPr lIns="45719" tIns="45719" rIns="45719" bIns="45719">
                <a:spAutoFit/>
              </a:bodyPr>
              <a:lstStyle/>
              <a:p>
                <a:pPr>
                  <a:lnSpc>
                    <a:spcPct val="140000"/>
                  </a:lnSpc>
                </a:pPr>
                <a:endParaRPr lang="zh-CN" altLang="en-US" sz="1200">
                  <a:solidFill>
                    <a:srgbClr val="262626"/>
                  </a:solidFill>
                  <a:latin typeface="造字工房悦黑（非商用）常规体" charset="0"/>
                  <a:ea typeface="造字工房悦黑（非商用）常规体" charset="0"/>
                  <a:sym typeface="Helvetica Neue" charset="0"/>
                </a:endParaRPr>
              </a:p>
            </p:txBody>
          </p:sp>
          <p:sp>
            <p:nvSpPr>
              <p:cNvPr id="18950" name="Shape 18950"/>
              <p:cNvSpPr/>
              <p:nvPr/>
            </p:nvSpPr>
            <p:spPr>
              <a:xfrm>
                <a:off x="616" y="93664"/>
                <a:ext cx="2393355" cy="446093"/>
              </a:xfrm>
              <a:prstGeom prst="rect">
                <a:avLst/>
              </a:prstGeom>
              <a:noFill/>
              <a:ln w="12700" cap="flat">
                <a:noFill/>
                <a:miter lim="400000"/>
              </a:ln>
              <a:effectLst/>
            </p:spPr>
            <p:txBody>
              <a:bodyPr lIns="45719" tIns="45719" rIns="45719" bIns="45719">
                <a:spAutoFit/>
              </a:bodyPr>
              <a:lstStyle/>
              <a:p>
                <a:pPr>
                  <a:lnSpc>
                    <a:spcPct val="140000"/>
                  </a:lnSpc>
                </a:pPr>
                <a:r>
                  <a:rPr lang="zh-CN" altLang="en-US" sz="900">
                    <a:solidFill>
                      <a:srgbClr val="5A6269"/>
                    </a:solidFill>
                    <a:latin typeface="造字工房悦黑（非商用）常规体" charset="0"/>
                    <a:ea typeface="造字工房悦黑（非商用）常规体" charset="0"/>
                    <a:sym typeface="Helvetica Neue" charset="0"/>
                  </a:rPr>
                  <a:t>此处添加详细文本描述，建议与标题相关并符合整体语言风格</a:t>
                </a:r>
                <a:endParaRPr lang="zh-CN" altLang="en-US" sz="900">
                  <a:solidFill>
                    <a:srgbClr val="5A6269"/>
                  </a:solidFill>
                  <a:latin typeface="造字工房悦黑（非商用）常规体" charset="0"/>
                  <a:ea typeface="造字工房悦黑（非商用）常规体" charset="0"/>
                  <a:sym typeface="Helvetica Neue" charset="0"/>
                </a:endParaRPr>
              </a:p>
            </p:txBody>
          </p:sp>
        </p:grpSp>
      </p:grpSp>
      <p:sp>
        <p:nvSpPr>
          <p:cNvPr id="74" name="标题 4"/>
          <p:cNvSpPr txBox="1">
            <a:spLocks noChangeArrowheads="1"/>
          </p:cNvSpPr>
          <p:nvPr/>
        </p:nvSpPr>
        <p:spPr bwMode="auto">
          <a:xfrm>
            <a:off x="601663" y="430213"/>
            <a:ext cx="31765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管理提升</a:t>
            </a:r>
            <a:endParaRPr lang="zh-CN" altLang="en-US" sz="1800" b="1">
              <a:solidFill>
                <a:srgbClr val="5A6269"/>
              </a:solidFill>
              <a:latin typeface="造字工房悦黑（非商用）常规体" charset="0"/>
              <a:ea typeface="造字工房悦黑（非商用）常规体" charset="0"/>
            </a:endParaRPr>
          </a:p>
        </p:txBody>
      </p:sp>
      <p:sp>
        <p:nvSpPr>
          <p:cNvPr id="45" name="任意多边形 44"/>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74"/>
                                        </p:tgtEl>
                                        <p:attrNameLst>
                                          <p:attrName>style.visibility</p:attrName>
                                        </p:attrNameLst>
                                      </p:cBhvr>
                                      <p:to>
                                        <p:strVal val="visible"/>
                                      </p:to>
                                    </p:set>
                                    <p:anim calcmode="lin" valueType="num">
                                      <p:cBhvr>
                                        <p:cTn id="12" dur="500" fill="hold"/>
                                        <p:tgtEl>
                                          <p:spTgt spid="74"/>
                                        </p:tgtEl>
                                        <p:attrNameLst>
                                          <p:attrName>ppt_w</p:attrName>
                                        </p:attrNameLst>
                                      </p:cBhvr>
                                      <p:tavLst>
                                        <p:tav tm="0">
                                          <p:val>
                                            <p:strVal val="#ppt_w"/>
                                          </p:val>
                                        </p:tav>
                                        <p:tav tm="100000">
                                          <p:val>
                                            <p:strVal val="#ppt_w"/>
                                          </p:val>
                                        </p:tav>
                                      </p:tavLst>
                                    </p:anim>
                                    <p:anim calcmode="lin" valueType="num">
                                      <p:cBhvr>
                                        <p:cTn id="13" dur="500" fill="hold"/>
                                        <p:tgtEl>
                                          <p:spTgt spid="74"/>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indefinite" fill="hold"/>
                                        <p:tgtEl>
                                          <p:spTgt spid="18898"/>
                                        </p:tgtEl>
                                        <p:attrNameLst>
                                          <p:attrName>style.visibility</p:attrName>
                                        </p:attrNameLst>
                                      </p:cBhvr>
                                      <p:to>
                                        <p:strVal val="visible"/>
                                      </p:to>
                                    </p:set>
                                    <p:anim calcmode="lin" valueType="num">
                                      <p:cBhvr>
                                        <p:cTn id="17" dur="500" fill="hold"/>
                                        <p:tgtEl>
                                          <p:spTgt spid="18898"/>
                                        </p:tgtEl>
                                        <p:attrNameLst>
                                          <p:attrName>ppt_w</p:attrName>
                                        </p:attrNameLst>
                                      </p:cBhvr>
                                      <p:tavLst>
                                        <p:tav tm="0">
                                          <p:val>
                                            <p:fltVal val="0"/>
                                          </p:val>
                                        </p:tav>
                                        <p:tav tm="100000">
                                          <p:val>
                                            <p:strVal val="#ppt_w"/>
                                          </p:val>
                                        </p:tav>
                                      </p:tavLst>
                                    </p:anim>
                                    <p:anim calcmode="lin" valueType="num">
                                      <p:cBhvr>
                                        <p:cTn id="18" dur="500" fill="hold"/>
                                        <p:tgtEl>
                                          <p:spTgt spid="1889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8957"/>
                                        </p:tgtEl>
                                        <p:attrNameLst>
                                          <p:attrName>style.visibility</p:attrName>
                                        </p:attrNameLst>
                                      </p:cBhvr>
                                      <p:to>
                                        <p:strVal val="visible"/>
                                      </p:to>
                                    </p:set>
                                    <p:anim calcmode="lin" valueType="num">
                                      <p:cBhvr>
                                        <p:cTn id="22" dur="500" fill="hold"/>
                                        <p:tgtEl>
                                          <p:spTgt spid="18957"/>
                                        </p:tgtEl>
                                        <p:attrNameLst>
                                          <p:attrName>ppt_x</p:attrName>
                                        </p:attrNameLst>
                                      </p:cBhvr>
                                      <p:tavLst>
                                        <p:tav tm="0">
                                          <p:val>
                                            <p:strVal val="0-#ppt_w/2"/>
                                          </p:val>
                                        </p:tav>
                                        <p:tav tm="100000">
                                          <p:val>
                                            <p:strVal val="#ppt_x"/>
                                          </p:val>
                                        </p:tav>
                                      </p:tavLst>
                                    </p:anim>
                                    <p:anim calcmode="lin" valueType="num">
                                      <p:cBhvr>
                                        <p:cTn id="23" dur="500" fill="hold"/>
                                        <p:tgtEl>
                                          <p:spTgt spid="1895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18947"/>
                                        </p:tgtEl>
                                        <p:attrNameLst>
                                          <p:attrName>style.visibility</p:attrName>
                                        </p:attrNameLst>
                                      </p:cBhvr>
                                      <p:to>
                                        <p:strVal val="visible"/>
                                      </p:to>
                                    </p:set>
                                    <p:anim calcmode="lin" valueType="num">
                                      <p:cBhvr>
                                        <p:cTn id="27" dur="500" fill="hold"/>
                                        <p:tgtEl>
                                          <p:spTgt spid="18947"/>
                                        </p:tgtEl>
                                        <p:attrNameLst>
                                          <p:attrName>ppt_x</p:attrName>
                                        </p:attrNameLst>
                                      </p:cBhvr>
                                      <p:tavLst>
                                        <p:tav tm="0">
                                          <p:val>
                                            <p:strVal val="0-#ppt_w/2"/>
                                          </p:val>
                                        </p:tav>
                                        <p:tav tm="100000">
                                          <p:val>
                                            <p:strVal val="#ppt_x"/>
                                          </p:val>
                                        </p:tav>
                                      </p:tavLst>
                                    </p:anim>
                                    <p:anim calcmode="lin" valueType="num">
                                      <p:cBhvr>
                                        <p:cTn id="28" dur="500" fill="hold"/>
                                        <p:tgtEl>
                                          <p:spTgt spid="1894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8935"/>
                                        </p:tgtEl>
                                        <p:attrNameLst>
                                          <p:attrName>style.visibility</p:attrName>
                                        </p:attrNameLst>
                                      </p:cBhvr>
                                      <p:to>
                                        <p:strVal val="visible"/>
                                      </p:to>
                                    </p:set>
                                    <p:anim calcmode="lin" valueType="num">
                                      <p:cBhvr>
                                        <p:cTn id="32" dur="500" fill="hold"/>
                                        <p:tgtEl>
                                          <p:spTgt spid="18935"/>
                                        </p:tgtEl>
                                        <p:attrNameLst>
                                          <p:attrName>ppt_x</p:attrName>
                                        </p:attrNameLst>
                                      </p:cBhvr>
                                      <p:tavLst>
                                        <p:tav tm="0">
                                          <p:val>
                                            <p:strVal val="0-#ppt_w/2"/>
                                          </p:val>
                                        </p:tav>
                                        <p:tav tm="100000">
                                          <p:val>
                                            <p:strVal val="#ppt_x"/>
                                          </p:val>
                                        </p:tav>
                                      </p:tavLst>
                                    </p:anim>
                                    <p:anim calcmode="lin" valueType="num">
                                      <p:cBhvr>
                                        <p:cTn id="33" dur="500" fill="hold"/>
                                        <p:tgtEl>
                                          <p:spTgt spid="1893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indefinite" fill="hold"/>
                                        <p:tgtEl>
                                          <p:spTgt spid="18908"/>
                                        </p:tgtEl>
                                        <p:attrNameLst>
                                          <p:attrName>style.visibility</p:attrName>
                                        </p:attrNameLst>
                                      </p:cBhvr>
                                      <p:to>
                                        <p:strVal val="visible"/>
                                      </p:to>
                                    </p:set>
                                    <p:anim calcmode="lin" valueType="num">
                                      <p:cBhvr>
                                        <p:cTn id="37" dur="500" fill="hold"/>
                                        <p:tgtEl>
                                          <p:spTgt spid="18908"/>
                                        </p:tgtEl>
                                        <p:attrNameLst>
                                          <p:attrName>ppt_x</p:attrName>
                                        </p:attrNameLst>
                                      </p:cBhvr>
                                      <p:tavLst>
                                        <p:tav tm="0">
                                          <p:val>
                                            <p:strVal val="0-#ppt_w/2"/>
                                          </p:val>
                                        </p:tav>
                                        <p:tav tm="100000">
                                          <p:val>
                                            <p:strVal val="#ppt_x"/>
                                          </p:val>
                                        </p:tav>
                                      </p:tavLst>
                                    </p:anim>
                                    <p:anim calcmode="lin" valueType="num">
                                      <p:cBhvr>
                                        <p:cTn id="38" dur="500" fill="hold"/>
                                        <p:tgtEl>
                                          <p:spTgt spid="1890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indefinite" fill="hold"/>
                                        <p:tgtEl>
                                          <p:spTgt spid="18921"/>
                                        </p:tgtEl>
                                        <p:attrNameLst>
                                          <p:attrName>style.visibility</p:attrName>
                                        </p:attrNameLst>
                                      </p:cBhvr>
                                      <p:to>
                                        <p:strVal val="visible"/>
                                      </p:to>
                                    </p:set>
                                    <p:anim calcmode="lin" valueType="num">
                                      <p:cBhvr>
                                        <p:cTn id="42" dur="500" fill="hold"/>
                                        <p:tgtEl>
                                          <p:spTgt spid="18921"/>
                                        </p:tgtEl>
                                        <p:attrNameLst>
                                          <p:attrName>ppt_x</p:attrName>
                                        </p:attrNameLst>
                                      </p:cBhvr>
                                      <p:tavLst>
                                        <p:tav tm="0">
                                          <p:val>
                                            <p:strVal val="0-#ppt_w/2"/>
                                          </p:val>
                                        </p:tav>
                                        <p:tav tm="100000">
                                          <p:val>
                                            <p:strVal val="#ppt_x"/>
                                          </p:val>
                                        </p:tav>
                                      </p:tavLst>
                                    </p:anim>
                                    <p:anim calcmode="lin" valueType="num">
                                      <p:cBhvr>
                                        <p:cTn id="43" dur="500" fill="hold"/>
                                        <p:tgtEl>
                                          <p:spTgt spid="1892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indefinite" fill="hold"/>
                                        <p:tgtEl>
                                          <p:spTgt spid="18927"/>
                                        </p:tgtEl>
                                        <p:attrNameLst>
                                          <p:attrName>style.visibility</p:attrName>
                                        </p:attrNameLst>
                                      </p:cBhvr>
                                      <p:to>
                                        <p:strVal val="visible"/>
                                      </p:to>
                                    </p:set>
                                    <p:anim calcmode="lin" valueType="num">
                                      <p:cBhvr>
                                        <p:cTn id="47" dur="500" fill="hold"/>
                                        <p:tgtEl>
                                          <p:spTgt spid="18927"/>
                                        </p:tgtEl>
                                        <p:attrNameLst>
                                          <p:attrName>ppt_x</p:attrName>
                                        </p:attrNameLst>
                                      </p:cBhvr>
                                      <p:tavLst>
                                        <p:tav tm="0">
                                          <p:val>
                                            <p:strVal val="0-#ppt_w/2"/>
                                          </p:val>
                                        </p:tav>
                                        <p:tav tm="100000">
                                          <p:val>
                                            <p:strVal val="#ppt_x"/>
                                          </p:val>
                                        </p:tav>
                                      </p:tavLst>
                                    </p:anim>
                                    <p:anim calcmode="lin" valueType="num">
                                      <p:cBhvr>
                                        <p:cTn id="48" dur="500" fill="hold"/>
                                        <p:tgtEl>
                                          <p:spTgt spid="189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98" grpId="0"/>
      <p:bldP spid="18908" grpId="0"/>
      <p:bldP spid="18921" grpId="0"/>
      <p:bldP spid="18927" grpId="0"/>
      <p:bldP spid="18935" grpId="0"/>
      <p:bldP spid="18947" grpId="0"/>
      <p:bldP spid="18957" grpId="0"/>
      <p:bldP spid="74" grpId="0"/>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5" name="Shape 10105"/>
          <p:cNvSpPr>
            <a:spLocks noChangeArrowheads="1"/>
          </p:cNvSpPr>
          <p:nvPr/>
        </p:nvSpPr>
        <p:spPr bwMode="auto">
          <a:xfrm flipH="1">
            <a:off x="1173163" y="3562350"/>
            <a:ext cx="712787" cy="800100"/>
          </a:xfrm>
          <a:custGeom>
            <a:avLst/>
            <a:gdLst>
              <a:gd name="T0" fmla="*/ 19276 w 21502"/>
              <a:gd name="T1" fmla="*/ 16090 h 20637"/>
              <a:gd name="T2" fmla="*/ 18591 w 21502"/>
              <a:gd name="T3" fmla="*/ 14516 h 20637"/>
              <a:gd name="T4" fmla="*/ 19344 w 21502"/>
              <a:gd name="T5" fmla="*/ 12737 h 20637"/>
              <a:gd name="T6" fmla="*/ 19378 w 21502"/>
              <a:gd name="T7" fmla="*/ 10901 h 20637"/>
              <a:gd name="T8" fmla="*/ 19378 w 21502"/>
              <a:gd name="T9" fmla="*/ 9094 h 20637"/>
              <a:gd name="T10" fmla="*/ 18249 w 21502"/>
              <a:gd name="T11" fmla="*/ 5100 h 20637"/>
              <a:gd name="T12" fmla="*/ 16229 w 21502"/>
              <a:gd name="T13" fmla="*/ 2156 h 20637"/>
              <a:gd name="T14" fmla="*/ 9177 w 21502"/>
              <a:gd name="T15" fmla="*/ 786 h 20637"/>
              <a:gd name="T16" fmla="*/ 4933 w 21502"/>
              <a:gd name="T17" fmla="*/ 2768 h 20637"/>
              <a:gd name="T18" fmla="*/ 3427 w 21502"/>
              <a:gd name="T19" fmla="*/ 5071 h 20637"/>
              <a:gd name="T20" fmla="*/ 2092 w 21502"/>
              <a:gd name="T21" fmla="*/ 8073 h 20637"/>
              <a:gd name="T22" fmla="*/ 2126 w 21502"/>
              <a:gd name="T23" fmla="*/ 10405 h 20637"/>
              <a:gd name="T24" fmla="*/ 2297 w 21502"/>
              <a:gd name="T25" fmla="*/ 13087 h 20637"/>
              <a:gd name="T26" fmla="*/ 2776 w 21502"/>
              <a:gd name="T27" fmla="*/ 14749 h 20637"/>
              <a:gd name="T28" fmla="*/ 2229 w 21502"/>
              <a:gd name="T29" fmla="*/ 16090 h 20637"/>
              <a:gd name="T30" fmla="*/ 3 w 21502"/>
              <a:gd name="T31" fmla="*/ 18801 h 20637"/>
              <a:gd name="T32" fmla="*/ 722 w 21502"/>
              <a:gd name="T33" fmla="*/ 20637 h 20637"/>
              <a:gd name="T34" fmla="*/ 20782 w 21502"/>
              <a:gd name="T35" fmla="*/ 20637 h 20637"/>
              <a:gd name="T36" fmla="*/ 21501 w 21502"/>
              <a:gd name="T37" fmla="*/ 18801 h 20637"/>
              <a:gd name="T38" fmla="*/ 19276 w 21502"/>
              <a:gd name="T39" fmla="*/ 16090 h 20637"/>
              <a:gd name="T40" fmla="*/ 15476 w 21502"/>
              <a:gd name="T41" fmla="*/ 7257 h 20637"/>
              <a:gd name="T42" fmla="*/ 15408 w 21502"/>
              <a:gd name="T43" fmla="*/ 7228 h 20637"/>
              <a:gd name="T44" fmla="*/ 16435 w 21502"/>
              <a:gd name="T45" fmla="*/ 7928 h 20637"/>
              <a:gd name="T46" fmla="*/ 16024 w 21502"/>
              <a:gd name="T47" fmla="*/ 9939 h 20637"/>
              <a:gd name="T48" fmla="*/ 15681 w 21502"/>
              <a:gd name="T49" fmla="*/ 9910 h 20637"/>
              <a:gd name="T50" fmla="*/ 15476 w 21502"/>
              <a:gd name="T51" fmla="*/ 7257 h 20637"/>
              <a:gd name="T52" fmla="*/ 5070 w 21502"/>
              <a:gd name="T53" fmla="*/ 7840 h 20637"/>
              <a:gd name="T54" fmla="*/ 6234 w 21502"/>
              <a:gd name="T55" fmla="*/ 7549 h 20637"/>
              <a:gd name="T56" fmla="*/ 6576 w 21502"/>
              <a:gd name="T57" fmla="*/ 7316 h 20637"/>
              <a:gd name="T58" fmla="*/ 7158 w 21502"/>
              <a:gd name="T59" fmla="*/ 4809 h 20637"/>
              <a:gd name="T60" fmla="*/ 7226 w 21502"/>
              <a:gd name="T61" fmla="*/ 4721 h 20637"/>
              <a:gd name="T62" fmla="*/ 10752 w 21502"/>
              <a:gd name="T63" fmla="*/ 6383 h 20637"/>
              <a:gd name="T64" fmla="*/ 11197 w 21502"/>
              <a:gd name="T65" fmla="*/ 6412 h 20637"/>
              <a:gd name="T66" fmla="*/ 13422 w 21502"/>
              <a:gd name="T67" fmla="*/ 8219 h 20637"/>
              <a:gd name="T68" fmla="*/ 13970 w 21502"/>
              <a:gd name="T69" fmla="*/ 9531 h 20637"/>
              <a:gd name="T70" fmla="*/ 14826 w 21502"/>
              <a:gd name="T71" fmla="*/ 11047 h 20637"/>
              <a:gd name="T72" fmla="*/ 10752 w 21502"/>
              <a:gd name="T73" fmla="*/ 13408 h 20637"/>
              <a:gd name="T74" fmla="*/ 10752 w 21502"/>
              <a:gd name="T75" fmla="*/ 13408 h 20637"/>
              <a:gd name="T76" fmla="*/ 6370 w 21502"/>
              <a:gd name="T77" fmla="*/ 10522 h 20637"/>
              <a:gd name="T78" fmla="*/ 5070 w 21502"/>
              <a:gd name="T79" fmla="*/ 7840 h 20637"/>
              <a:gd name="T80" fmla="*/ 3837 w 21502"/>
              <a:gd name="T81" fmla="*/ 16206 h 20637"/>
              <a:gd name="T82" fmla="*/ 6781 w 21502"/>
              <a:gd name="T83" fmla="*/ 15448 h 20637"/>
              <a:gd name="T84" fmla="*/ 8151 w 21502"/>
              <a:gd name="T85" fmla="*/ 13408 h 20637"/>
              <a:gd name="T86" fmla="*/ 10752 w 21502"/>
              <a:gd name="T87" fmla="*/ 14049 h 20637"/>
              <a:gd name="T88" fmla="*/ 10752 w 21502"/>
              <a:gd name="T89" fmla="*/ 14049 h 20637"/>
              <a:gd name="T90" fmla="*/ 13319 w 21502"/>
              <a:gd name="T91" fmla="*/ 13408 h 20637"/>
              <a:gd name="T92" fmla="*/ 14689 w 21502"/>
              <a:gd name="T93" fmla="*/ 15448 h 20637"/>
              <a:gd name="T94" fmla="*/ 17701 w 21502"/>
              <a:gd name="T95" fmla="*/ 16235 h 20637"/>
              <a:gd name="T96" fmla="*/ 10752 w 21502"/>
              <a:gd name="T97" fmla="*/ 18305 h 20637"/>
              <a:gd name="T98" fmla="*/ 3837 w 21502"/>
              <a:gd name="T99" fmla="*/ 16206 h 20637"/>
              <a:gd name="T100" fmla="*/ 10821 w 21502"/>
              <a:gd name="T101" fmla="*/ 20083 h 20637"/>
              <a:gd name="T102" fmla="*/ 10752 w 21502"/>
              <a:gd name="T103" fmla="*/ 20083 h 20637"/>
              <a:gd name="T104" fmla="*/ 1510 w 21502"/>
              <a:gd name="T105" fmla="*/ 17139 h 20637"/>
              <a:gd name="T106" fmla="*/ 2229 w 21502"/>
              <a:gd name="T107" fmla="*/ 16702 h 20637"/>
              <a:gd name="T108" fmla="*/ 10752 w 21502"/>
              <a:gd name="T109" fmla="*/ 19354 h 20637"/>
              <a:gd name="T110" fmla="*/ 10821 w 21502"/>
              <a:gd name="T111" fmla="*/ 19354 h 20637"/>
              <a:gd name="T112" fmla="*/ 19241 w 21502"/>
              <a:gd name="T113" fmla="*/ 16760 h 20637"/>
              <a:gd name="T114" fmla="*/ 19960 w 21502"/>
              <a:gd name="T115" fmla="*/ 17226 h 20637"/>
              <a:gd name="T116" fmla="*/ 10821 w 21502"/>
              <a:gd name="T117" fmla="*/ 20083 h 20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02" h="20637">
                <a:moveTo>
                  <a:pt x="19276" y="16090"/>
                </a:moveTo>
                <a:cubicBezTo>
                  <a:pt x="19687" y="15419"/>
                  <a:pt x="19310" y="14865"/>
                  <a:pt x="18591" y="14516"/>
                </a:cubicBezTo>
                <a:cubicBezTo>
                  <a:pt x="17633" y="14049"/>
                  <a:pt x="18283" y="13204"/>
                  <a:pt x="19344" y="12737"/>
                </a:cubicBezTo>
                <a:cubicBezTo>
                  <a:pt x="20371" y="12271"/>
                  <a:pt x="20713" y="11455"/>
                  <a:pt x="19378" y="10901"/>
                </a:cubicBezTo>
                <a:cubicBezTo>
                  <a:pt x="18078" y="10318"/>
                  <a:pt x="18146" y="10143"/>
                  <a:pt x="19378" y="9094"/>
                </a:cubicBezTo>
                <a:cubicBezTo>
                  <a:pt x="20611" y="8015"/>
                  <a:pt x="19995" y="5508"/>
                  <a:pt x="18249" y="5100"/>
                </a:cubicBezTo>
                <a:cubicBezTo>
                  <a:pt x="16503" y="4692"/>
                  <a:pt x="16948" y="3876"/>
                  <a:pt x="16229" y="2156"/>
                </a:cubicBezTo>
                <a:cubicBezTo>
                  <a:pt x="15545" y="524"/>
                  <a:pt x="10855" y="-963"/>
                  <a:pt x="9177" y="786"/>
                </a:cubicBezTo>
                <a:cubicBezTo>
                  <a:pt x="8014" y="-293"/>
                  <a:pt x="5446" y="1165"/>
                  <a:pt x="4933" y="2768"/>
                </a:cubicBezTo>
                <a:cubicBezTo>
                  <a:pt x="4419" y="4401"/>
                  <a:pt x="4796" y="4838"/>
                  <a:pt x="3427" y="5071"/>
                </a:cubicBezTo>
                <a:cubicBezTo>
                  <a:pt x="2057" y="5304"/>
                  <a:pt x="1202" y="6995"/>
                  <a:pt x="2092" y="8073"/>
                </a:cubicBezTo>
                <a:cubicBezTo>
                  <a:pt x="2982" y="9123"/>
                  <a:pt x="3392" y="9618"/>
                  <a:pt x="2126" y="10405"/>
                </a:cubicBezTo>
                <a:cubicBezTo>
                  <a:pt x="859" y="11192"/>
                  <a:pt x="1099" y="12592"/>
                  <a:pt x="2297" y="13087"/>
                </a:cubicBezTo>
                <a:cubicBezTo>
                  <a:pt x="3495" y="13554"/>
                  <a:pt x="3735" y="14282"/>
                  <a:pt x="2776" y="14749"/>
                </a:cubicBezTo>
                <a:cubicBezTo>
                  <a:pt x="2092" y="15099"/>
                  <a:pt x="1749" y="15594"/>
                  <a:pt x="2229" y="16090"/>
                </a:cubicBezTo>
                <a:cubicBezTo>
                  <a:pt x="928" y="16614"/>
                  <a:pt x="-65" y="17372"/>
                  <a:pt x="3" y="18801"/>
                </a:cubicBezTo>
                <a:cubicBezTo>
                  <a:pt x="3" y="19413"/>
                  <a:pt x="277" y="20025"/>
                  <a:pt x="722" y="20637"/>
                </a:cubicBezTo>
                <a:cubicBezTo>
                  <a:pt x="20782" y="20637"/>
                  <a:pt x="20782" y="20637"/>
                  <a:pt x="20782" y="20637"/>
                </a:cubicBezTo>
                <a:cubicBezTo>
                  <a:pt x="21193" y="20025"/>
                  <a:pt x="21467" y="19413"/>
                  <a:pt x="21501" y="18801"/>
                </a:cubicBezTo>
                <a:cubicBezTo>
                  <a:pt x="21535" y="17372"/>
                  <a:pt x="20577" y="16614"/>
                  <a:pt x="19276" y="16090"/>
                </a:cubicBezTo>
                <a:close/>
                <a:moveTo>
                  <a:pt x="15476" y="7257"/>
                </a:moveTo>
                <a:cubicBezTo>
                  <a:pt x="15442" y="7228"/>
                  <a:pt x="15408" y="7228"/>
                  <a:pt x="15408" y="7228"/>
                </a:cubicBezTo>
                <a:cubicBezTo>
                  <a:pt x="15921" y="6383"/>
                  <a:pt x="16332" y="7461"/>
                  <a:pt x="16435" y="7928"/>
                </a:cubicBezTo>
                <a:cubicBezTo>
                  <a:pt x="16571" y="8598"/>
                  <a:pt x="16400" y="9385"/>
                  <a:pt x="16024" y="9939"/>
                </a:cubicBezTo>
                <a:cubicBezTo>
                  <a:pt x="15921" y="9910"/>
                  <a:pt x="15818" y="9910"/>
                  <a:pt x="15681" y="9910"/>
                </a:cubicBezTo>
                <a:cubicBezTo>
                  <a:pt x="14004" y="10056"/>
                  <a:pt x="17975" y="8132"/>
                  <a:pt x="15476" y="7257"/>
                </a:cubicBezTo>
                <a:close/>
                <a:moveTo>
                  <a:pt x="5070" y="7840"/>
                </a:moveTo>
                <a:cubicBezTo>
                  <a:pt x="5275" y="6995"/>
                  <a:pt x="5823" y="6762"/>
                  <a:pt x="6234" y="7549"/>
                </a:cubicBezTo>
                <a:cubicBezTo>
                  <a:pt x="6576" y="8190"/>
                  <a:pt x="6644" y="8511"/>
                  <a:pt x="6576" y="7316"/>
                </a:cubicBezTo>
                <a:cubicBezTo>
                  <a:pt x="6542" y="6499"/>
                  <a:pt x="6747" y="5625"/>
                  <a:pt x="7158" y="4809"/>
                </a:cubicBezTo>
                <a:cubicBezTo>
                  <a:pt x="7192" y="4780"/>
                  <a:pt x="7192" y="4750"/>
                  <a:pt x="7226" y="4721"/>
                </a:cubicBezTo>
                <a:cubicBezTo>
                  <a:pt x="7877" y="5537"/>
                  <a:pt x="9177" y="6295"/>
                  <a:pt x="10752" y="6383"/>
                </a:cubicBezTo>
                <a:cubicBezTo>
                  <a:pt x="10923" y="6383"/>
                  <a:pt x="11060" y="6412"/>
                  <a:pt x="11197" y="6412"/>
                </a:cubicBezTo>
                <a:cubicBezTo>
                  <a:pt x="14209" y="6354"/>
                  <a:pt x="10958" y="7957"/>
                  <a:pt x="13422" y="8219"/>
                </a:cubicBezTo>
                <a:cubicBezTo>
                  <a:pt x="15202" y="8423"/>
                  <a:pt x="14860" y="8686"/>
                  <a:pt x="13970" y="9531"/>
                </a:cubicBezTo>
                <a:cubicBezTo>
                  <a:pt x="13354" y="10114"/>
                  <a:pt x="13525" y="10872"/>
                  <a:pt x="14826" y="11047"/>
                </a:cubicBezTo>
                <a:cubicBezTo>
                  <a:pt x="13970" y="12417"/>
                  <a:pt x="12601" y="13408"/>
                  <a:pt x="10752" y="13408"/>
                </a:cubicBezTo>
                <a:cubicBezTo>
                  <a:pt x="10752" y="13408"/>
                  <a:pt x="10752" y="13408"/>
                  <a:pt x="10752" y="13408"/>
                </a:cubicBezTo>
                <a:cubicBezTo>
                  <a:pt x="8698" y="13408"/>
                  <a:pt x="7192" y="12184"/>
                  <a:pt x="6370" y="10522"/>
                </a:cubicBezTo>
                <a:cubicBezTo>
                  <a:pt x="5309" y="10376"/>
                  <a:pt x="4830" y="8919"/>
                  <a:pt x="5070" y="7840"/>
                </a:cubicBezTo>
                <a:close/>
                <a:moveTo>
                  <a:pt x="3837" y="16206"/>
                </a:moveTo>
                <a:cubicBezTo>
                  <a:pt x="4762" y="15944"/>
                  <a:pt x="5789" y="15740"/>
                  <a:pt x="6781" y="15448"/>
                </a:cubicBezTo>
                <a:cubicBezTo>
                  <a:pt x="7945" y="15069"/>
                  <a:pt x="8185" y="14311"/>
                  <a:pt x="8151" y="13408"/>
                </a:cubicBezTo>
                <a:cubicBezTo>
                  <a:pt x="8904" y="13816"/>
                  <a:pt x="9759" y="14049"/>
                  <a:pt x="10752" y="14049"/>
                </a:cubicBezTo>
                <a:cubicBezTo>
                  <a:pt x="10752" y="14049"/>
                  <a:pt x="10752" y="14049"/>
                  <a:pt x="10752" y="14049"/>
                </a:cubicBezTo>
                <a:cubicBezTo>
                  <a:pt x="11711" y="14049"/>
                  <a:pt x="12566" y="13816"/>
                  <a:pt x="13319" y="13408"/>
                </a:cubicBezTo>
                <a:cubicBezTo>
                  <a:pt x="13285" y="14311"/>
                  <a:pt x="13525" y="15069"/>
                  <a:pt x="14689" y="15448"/>
                </a:cubicBezTo>
                <a:cubicBezTo>
                  <a:pt x="15716" y="15769"/>
                  <a:pt x="16777" y="15973"/>
                  <a:pt x="17701" y="16235"/>
                </a:cubicBezTo>
                <a:cubicBezTo>
                  <a:pt x="17085" y="17751"/>
                  <a:pt x="13901" y="18334"/>
                  <a:pt x="10752" y="18305"/>
                </a:cubicBezTo>
                <a:cubicBezTo>
                  <a:pt x="7124" y="18276"/>
                  <a:pt x="3529" y="17401"/>
                  <a:pt x="3837" y="16206"/>
                </a:cubicBezTo>
                <a:close/>
                <a:moveTo>
                  <a:pt x="10821" y="20083"/>
                </a:moveTo>
                <a:cubicBezTo>
                  <a:pt x="10752" y="20083"/>
                  <a:pt x="10752" y="20083"/>
                  <a:pt x="10752" y="20083"/>
                </a:cubicBezTo>
                <a:cubicBezTo>
                  <a:pt x="6234" y="20083"/>
                  <a:pt x="2331" y="19005"/>
                  <a:pt x="1510" y="17139"/>
                </a:cubicBezTo>
                <a:cubicBezTo>
                  <a:pt x="1715" y="16993"/>
                  <a:pt x="1955" y="16848"/>
                  <a:pt x="2229" y="16702"/>
                </a:cubicBezTo>
                <a:cubicBezTo>
                  <a:pt x="2605" y="18392"/>
                  <a:pt x="6336" y="19354"/>
                  <a:pt x="10752" y="19354"/>
                </a:cubicBezTo>
                <a:cubicBezTo>
                  <a:pt x="10821" y="19354"/>
                  <a:pt x="10821" y="19354"/>
                  <a:pt x="10821" y="19354"/>
                </a:cubicBezTo>
                <a:cubicBezTo>
                  <a:pt x="15271" y="19354"/>
                  <a:pt x="18796" y="18422"/>
                  <a:pt x="19241" y="16760"/>
                </a:cubicBezTo>
                <a:cubicBezTo>
                  <a:pt x="19515" y="16906"/>
                  <a:pt x="19721" y="17052"/>
                  <a:pt x="19960" y="17226"/>
                </a:cubicBezTo>
                <a:cubicBezTo>
                  <a:pt x="19070" y="19063"/>
                  <a:pt x="15373" y="20083"/>
                  <a:pt x="10821" y="20083"/>
                </a:cubicBezTo>
                <a:close/>
              </a:path>
            </a:pathLst>
          </a:custGeom>
          <a:solidFill>
            <a:srgbClr val="D9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06" name="Shape 10106"/>
          <p:cNvSpPr>
            <a:spLocks noChangeArrowheads="1"/>
          </p:cNvSpPr>
          <p:nvPr/>
        </p:nvSpPr>
        <p:spPr bwMode="auto">
          <a:xfrm flipH="1">
            <a:off x="1773238" y="3535363"/>
            <a:ext cx="784225" cy="833437"/>
          </a:xfrm>
          <a:custGeom>
            <a:avLst/>
            <a:gdLst>
              <a:gd name="T0" fmla="*/ 16703 w 21445"/>
              <a:gd name="T1" fmla="*/ 6350 h 21322"/>
              <a:gd name="T2" fmla="*/ 16996 w 21445"/>
              <a:gd name="T3" fmla="*/ 8786 h 21322"/>
              <a:gd name="T4" fmla="*/ 15823 w 21445"/>
              <a:gd name="T5" fmla="*/ 10586 h 21322"/>
              <a:gd name="T6" fmla="*/ 16274 w 21445"/>
              <a:gd name="T7" fmla="*/ 6943 h 21322"/>
              <a:gd name="T8" fmla="*/ 15823 w 21445"/>
              <a:gd name="T9" fmla="*/ 2941 h 21322"/>
              <a:gd name="T10" fmla="*/ 21443 w 21445"/>
              <a:gd name="T11" fmla="*/ 19310 h 21322"/>
              <a:gd name="T12" fmla="*/ 15823 w 21445"/>
              <a:gd name="T13" fmla="*/ 21322 h 21322"/>
              <a:gd name="T14" fmla="*/ 10722 w 21445"/>
              <a:gd name="T15" fmla="*/ 61 h 21322"/>
              <a:gd name="T16" fmla="*/ 15823 w 21445"/>
              <a:gd name="T17" fmla="*/ 6244 h 21322"/>
              <a:gd name="T18" fmla="*/ 15258 w 21445"/>
              <a:gd name="T19" fmla="*/ 10183 h 21322"/>
              <a:gd name="T20" fmla="*/ 15823 w 21445"/>
              <a:gd name="T21" fmla="*/ 10586 h 21322"/>
              <a:gd name="T22" fmla="*/ 14942 w 21445"/>
              <a:gd name="T23" fmla="*/ 11708 h 21322"/>
              <a:gd name="T24" fmla="*/ 15371 w 21445"/>
              <a:gd name="T25" fmla="*/ 15033 h 21322"/>
              <a:gd name="T26" fmla="*/ 15823 w 21445"/>
              <a:gd name="T27" fmla="*/ 21322 h 21322"/>
              <a:gd name="T28" fmla="*/ 10722 w 21445"/>
              <a:gd name="T29" fmla="*/ 20560 h 21322"/>
              <a:gd name="T30" fmla="*/ 11060 w 21445"/>
              <a:gd name="T31" fmla="*/ 20242 h 21322"/>
              <a:gd name="T32" fmla="*/ 10722 w 21445"/>
              <a:gd name="T33" fmla="*/ 19946 h 21322"/>
              <a:gd name="T34" fmla="*/ 10767 w 21445"/>
              <a:gd name="T35" fmla="*/ 19734 h 21322"/>
              <a:gd name="T36" fmla="*/ 10767 w 21445"/>
              <a:gd name="T37" fmla="*/ 19120 h 21322"/>
              <a:gd name="T38" fmla="*/ 10722 w 21445"/>
              <a:gd name="T39" fmla="*/ 18802 h 21322"/>
              <a:gd name="T40" fmla="*/ 13227 w 21445"/>
              <a:gd name="T41" fmla="*/ 13762 h 21322"/>
              <a:gd name="T42" fmla="*/ 10744 w 21445"/>
              <a:gd name="T43" fmla="*/ 14736 h 21322"/>
              <a:gd name="T44" fmla="*/ 10722 w 21445"/>
              <a:gd name="T45" fmla="*/ 12703 h 21322"/>
              <a:gd name="T46" fmla="*/ 11647 w 21445"/>
              <a:gd name="T47" fmla="*/ 13021 h 21322"/>
              <a:gd name="T48" fmla="*/ 10722 w 21445"/>
              <a:gd name="T49" fmla="*/ 10564 h 21322"/>
              <a:gd name="T50" fmla="*/ 13182 w 21445"/>
              <a:gd name="T51" fmla="*/ 10353 h 21322"/>
              <a:gd name="T52" fmla="*/ 14920 w 21445"/>
              <a:gd name="T53" fmla="*/ 6477 h 21322"/>
              <a:gd name="T54" fmla="*/ 10722 w 21445"/>
              <a:gd name="T55" fmla="*/ 61 h 21322"/>
              <a:gd name="T56" fmla="*/ 8848 w 21445"/>
              <a:gd name="T57" fmla="*/ 463 h 21322"/>
              <a:gd name="T58" fmla="*/ 10722 w 21445"/>
              <a:gd name="T59" fmla="*/ 61 h 21322"/>
              <a:gd name="T60" fmla="*/ 9525 w 21445"/>
              <a:gd name="T61" fmla="*/ 4042 h 21322"/>
              <a:gd name="T62" fmla="*/ 6569 w 21445"/>
              <a:gd name="T63" fmla="*/ 5736 h 21322"/>
              <a:gd name="T64" fmla="*/ 8104 w 21445"/>
              <a:gd name="T65" fmla="*/ 10437 h 21322"/>
              <a:gd name="T66" fmla="*/ 10699 w 21445"/>
              <a:gd name="T67" fmla="*/ 9844 h 21322"/>
              <a:gd name="T68" fmla="*/ 10722 w 21445"/>
              <a:gd name="T69" fmla="*/ 10564 h 21322"/>
              <a:gd name="T70" fmla="*/ 9819 w 21445"/>
              <a:gd name="T71" fmla="*/ 13021 h 21322"/>
              <a:gd name="T72" fmla="*/ 10722 w 21445"/>
              <a:gd name="T73" fmla="*/ 14736 h 21322"/>
              <a:gd name="T74" fmla="*/ 8284 w 21445"/>
              <a:gd name="T75" fmla="*/ 13804 h 21322"/>
              <a:gd name="T76" fmla="*/ 10722 w 21445"/>
              <a:gd name="T77" fmla="*/ 18802 h 21322"/>
              <a:gd name="T78" fmla="*/ 10722 w 21445"/>
              <a:gd name="T79" fmla="*/ 19120 h 21322"/>
              <a:gd name="T80" fmla="*/ 10722 w 21445"/>
              <a:gd name="T81" fmla="*/ 19734 h 21322"/>
              <a:gd name="T82" fmla="*/ 10451 w 21445"/>
              <a:gd name="T83" fmla="*/ 20242 h 21322"/>
              <a:gd name="T84" fmla="*/ 10722 w 21445"/>
              <a:gd name="T85" fmla="*/ 21322 h 21322"/>
              <a:gd name="T86" fmla="*/ 5643 w 21445"/>
              <a:gd name="T87" fmla="*/ 15181 h 21322"/>
              <a:gd name="T88" fmla="*/ 7652 w 21445"/>
              <a:gd name="T89" fmla="*/ 13275 h 21322"/>
              <a:gd name="T90" fmla="*/ 5914 w 21445"/>
              <a:gd name="T91" fmla="*/ 10713 h 21322"/>
              <a:gd name="T92" fmla="*/ 5643 w 21445"/>
              <a:gd name="T93" fmla="*/ 9823 h 21322"/>
              <a:gd name="T94" fmla="*/ 6162 w 21445"/>
              <a:gd name="T95" fmla="*/ 6943 h 21322"/>
              <a:gd name="T96" fmla="*/ 5643 w 21445"/>
              <a:gd name="T97" fmla="*/ 2750 h 21322"/>
              <a:gd name="T98" fmla="*/ 4763 w 21445"/>
              <a:gd name="T99" fmla="*/ 6350 h 21322"/>
              <a:gd name="T100" fmla="*/ 5643 w 21445"/>
              <a:gd name="T101" fmla="*/ 6287 h 21322"/>
              <a:gd name="T102" fmla="*/ 5643 w 21445"/>
              <a:gd name="T103" fmla="*/ 9823 h 21322"/>
              <a:gd name="T104" fmla="*/ 5057 w 21445"/>
              <a:gd name="T105" fmla="*/ 10098 h 21322"/>
              <a:gd name="T106" fmla="*/ 4425 w 21445"/>
              <a:gd name="T107" fmla="*/ 7324 h 21322"/>
              <a:gd name="T108" fmla="*/ 5643 w 21445"/>
              <a:gd name="T109" fmla="*/ 21322 h 21322"/>
              <a:gd name="T110" fmla="*/ 1 w 21445"/>
              <a:gd name="T111" fmla="*/ 19310 h 21322"/>
              <a:gd name="T112" fmla="*/ 5643 w 21445"/>
              <a:gd name="T113" fmla="*/ 21322 h 2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445" h="21322">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D9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07" name="Shape 10107"/>
          <p:cNvSpPr>
            <a:spLocks noChangeArrowheads="1"/>
          </p:cNvSpPr>
          <p:nvPr/>
        </p:nvSpPr>
        <p:spPr bwMode="auto">
          <a:xfrm flipH="1">
            <a:off x="2430463" y="3562350"/>
            <a:ext cx="712787" cy="800100"/>
          </a:xfrm>
          <a:custGeom>
            <a:avLst/>
            <a:gdLst>
              <a:gd name="T0" fmla="*/ 19276 w 21502"/>
              <a:gd name="T1" fmla="*/ 16090 h 20637"/>
              <a:gd name="T2" fmla="*/ 18591 w 21502"/>
              <a:gd name="T3" fmla="*/ 14516 h 20637"/>
              <a:gd name="T4" fmla="*/ 19344 w 21502"/>
              <a:gd name="T5" fmla="*/ 12737 h 20637"/>
              <a:gd name="T6" fmla="*/ 19378 w 21502"/>
              <a:gd name="T7" fmla="*/ 10901 h 20637"/>
              <a:gd name="T8" fmla="*/ 19378 w 21502"/>
              <a:gd name="T9" fmla="*/ 9094 h 20637"/>
              <a:gd name="T10" fmla="*/ 18249 w 21502"/>
              <a:gd name="T11" fmla="*/ 5100 h 20637"/>
              <a:gd name="T12" fmla="*/ 16229 w 21502"/>
              <a:gd name="T13" fmla="*/ 2156 h 20637"/>
              <a:gd name="T14" fmla="*/ 9177 w 21502"/>
              <a:gd name="T15" fmla="*/ 786 h 20637"/>
              <a:gd name="T16" fmla="*/ 4933 w 21502"/>
              <a:gd name="T17" fmla="*/ 2768 h 20637"/>
              <a:gd name="T18" fmla="*/ 3427 w 21502"/>
              <a:gd name="T19" fmla="*/ 5071 h 20637"/>
              <a:gd name="T20" fmla="*/ 2092 w 21502"/>
              <a:gd name="T21" fmla="*/ 8073 h 20637"/>
              <a:gd name="T22" fmla="*/ 2126 w 21502"/>
              <a:gd name="T23" fmla="*/ 10405 h 20637"/>
              <a:gd name="T24" fmla="*/ 2297 w 21502"/>
              <a:gd name="T25" fmla="*/ 13087 h 20637"/>
              <a:gd name="T26" fmla="*/ 2776 w 21502"/>
              <a:gd name="T27" fmla="*/ 14749 h 20637"/>
              <a:gd name="T28" fmla="*/ 2229 w 21502"/>
              <a:gd name="T29" fmla="*/ 16090 h 20637"/>
              <a:gd name="T30" fmla="*/ 3 w 21502"/>
              <a:gd name="T31" fmla="*/ 18801 h 20637"/>
              <a:gd name="T32" fmla="*/ 722 w 21502"/>
              <a:gd name="T33" fmla="*/ 20637 h 20637"/>
              <a:gd name="T34" fmla="*/ 20782 w 21502"/>
              <a:gd name="T35" fmla="*/ 20637 h 20637"/>
              <a:gd name="T36" fmla="*/ 21501 w 21502"/>
              <a:gd name="T37" fmla="*/ 18801 h 20637"/>
              <a:gd name="T38" fmla="*/ 19276 w 21502"/>
              <a:gd name="T39" fmla="*/ 16090 h 20637"/>
              <a:gd name="T40" fmla="*/ 15476 w 21502"/>
              <a:gd name="T41" fmla="*/ 7257 h 20637"/>
              <a:gd name="T42" fmla="*/ 15408 w 21502"/>
              <a:gd name="T43" fmla="*/ 7228 h 20637"/>
              <a:gd name="T44" fmla="*/ 16435 w 21502"/>
              <a:gd name="T45" fmla="*/ 7928 h 20637"/>
              <a:gd name="T46" fmla="*/ 16024 w 21502"/>
              <a:gd name="T47" fmla="*/ 9939 h 20637"/>
              <a:gd name="T48" fmla="*/ 15681 w 21502"/>
              <a:gd name="T49" fmla="*/ 9910 h 20637"/>
              <a:gd name="T50" fmla="*/ 15476 w 21502"/>
              <a:gd name="T51" fmla="*/ 7257 h 20637"/>
              <a:gd name="T52" fmla="*/ 5070 w 21502"/>
              <a:gd name="T53" fmla="*/ 7840 h 20637"/>
              <a:gd name="T54" fmla="*/ 6234 w 21502"/>
              <a:gd name="T55" fmla="*/ 7549 h 20637"/>
              <a:gd name="T56" fmla="*/ 6576 w 21502"/>
              <a:gd name="T57" fmla="*/ 7316 h 20637"/>
              <a:gd name="T58" fmla="*/ 7158 w 21502"/>
              <a:gd name="T59" fmla="*/ 4809 h 20637"/>
              <a:gd name="T60" fmla="*/ 7226 w 21502"/>
              <a:gd name="T61" fmla="*/ 4721 h 20637"/>
              <a:gd name="T62" fmla="*/ 10752 w 21502"/>
              <a:gd name="T63" fmla="*/ 6383 h 20637"/>
              <a:gd name="T64" fmla="*/ 11197 w 21502"/>
              <a:gd name="T65" fmla="*/ 6412 h 20637"/>
              <a:gd name="T66" fmla="*/ 13422 w 21502"/>
              <a:gd name="T67" fmla="*/ 8219 h 20637"/>
              <a:gd name="T68" fmla="*/ 13970 w 21502"/>
              <a:gd name="T69" fmla="*/ 9531 h 20637"/>
              <a:gd name="T70" fmla="*/ 14826 w 21502"/>
              <a:gd name="T71" fmla="*/ 11047 h 20637"/>
              <a:gd name="T72" fmla="*/ 10752 w 21502"/>
              <a:gd name="T73" fmla="*/ 13408 h 20637"/>
              <a:gd name="T74" fmla="*/ 10752 w 21502"/>
              <a:gd name="T75" fmla="*/ 13408 h 20637"/>
              <a:gd name="T76" fmla="*/ 6370 w 21502"/>
              <a:gd name="T77" fmla="*/ 10522 h 20637"/>
              <a:gd name="T78" fmla="*/ 5070 w 21502"/>
              <a:gd name="T79" fmla="*/ 7840 h 20637"/>
              <a:gd name="T80" fmla="*/ 3837 w 21502"/>
              <a:gd name="T81" fmla="*/ 16206 h 20637"/>
              <a:gd name="T82" fmla="*/ 6781 w 21502"/>
              <a:gd name="T83" fmla="*/ 15448 h 20637"/>
              <a:gd name="T84" fmla="*/ 8151 w 21502"/>
              <a:gd name="T85" fmla="*/ 13408 h 20637"/>
              <a:gd name="T86" fmla="*/ 10752 w 21502"/>
              <a:gd name="T87" fmla="*/ 14049 h 20637"/>
              <a:gd name="T88" fmla="*/ 10752 w 21502"/>
              <a:gd name="T89" fmla="*/ 14049 h 20637"/>
              <a:gd name="T90" fmla="*/ 13319 w 21502"/>
              <a:gd name="T91" fmla="*/ 13408 h 20637"/>
              <a:gd name="T92" fmla="*/ 14689 w 21502"/>
              <a:gd name="T93" fmla="*/ 15448 h 20637"/>
              <a:gd name="T94" fmla="*/ 17701 w 21502"/>
              <a:gd name="T95" fmla="*/ 16235 h 20637"/>
              <a:gd name="T96" fmla="*/ 10752 w 21502"/>
              <a:gd name="T97" fmla="*/ 18305 h 20637"/>
              <a:gd name="T98" fmla="*/ 3837 w 21502"/>
              <a:gd name="T99" fmla="*/ 16206 h 20637"/>
              <a:gd name="T100" fmla="*/ 10821 w 21502"/>
              <a:gd name="T101" fmla="*/ 20083 h 20637"/>
              <a:gd name="T102" fmla="*/ 10752 w 21502"/>
              <a:gd name="T103" fmla="*/ 20083 h 20637"/>
              <a:gd name="T104" fmla="*/ 1510 w 21502"/>
              <a:gd name="T105" fmla="*/ 17139 h 20637"/>
              <a:gd name="T106" fmla="*/ 2229 w 21502"/>
              <a:gd name="T107" fmla="*/ 16702 h 20637"/>
              <a:gd name="T108" fmla="*/ 10752 w 21502"/>
              <a:gd name="T109" fmla="*/ 19354 h 20637"/>
              <a:gd name="T110" fmla="*/ 10821 w 21502"/>
              <a:gd name="T111" fmla="*/ 19354 h 20637"/>
              <a:gd name="T112" fmla="*/ 19241 w 21502"/>
              <a:gd name="T113" fmla="*/ 16760 h 20637"/>
              <a:gd name="T114" fmla="*/ 19960 w 21502"/>
              <a:gd name="T115" fmla="*/ 17226 h 20637"/>
              <a:gd name="T116" fmla="*/ 10821 w 21502"/>
              <a:gd name="T117" fmla="*/ 20083 h 20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02" h="20637">
                <a:moveTo>
                  <a:pt x="19276" y="16090"/>
                </a:moveTo>
                <a:cubicBezTo>
                  <a:pt x="19687" y="15419"/>
                  <a:pt x="19310" y="14865"/>
                  <a:pt x="18591" y="14516"/>
                </a:cubicBezTo>
                <a:cubicBezTo>
                  <a:pt x="17633" y="14049"/>
                  <a:pt x="18283" y="13204"/>
                  <a:pt x="19344" y="12737"/>
                </a:cubicBezTo>
                <a:cubicBezTo>
                  <a:pt x="20371" y="12271"/>
                  <a:pt x="20713" y="11455"/>
                  <a:pt x="19378" y="10901"/>
                </a:cubicBezTo>
                <a:cubicBezTo>
                  <a:pt x="18078" y="10318"/>
                  <a:pt x="18146" y="10143"/>
                  <a:pt x="19378" y="9094"/>
                </a:cubicBezTo>
                <a:cubicBezTo>
                  <a:pt x="20611" y="8015"/>
                  <a:pt x="19995" y="5508"/>
                  <a:pt x="18249" y="5100"/>
                </a:cubicBezTo>
                <a:cubicBezTo>
                  <a:pt x="16503" y="4692"/>
                  <a:pt x="16948" y="3876"/>
                  <a:pt x="16229" y="2156"/>
                </a:cubicBezTo>
                <a:cubicBezTo>
                  <a:pt x="15545" y="524"/>
                  <a:pt x="10855" y="-963"/>
                  <a:pt x="9177" y="786"/>
                </a:cubicBezTo>
                <a:cubicBezTo>
                  <a:pt x="8014" y="-293"/>
                  <a:pt x="5446" y="1165"/>
                  <a:pt x="4933" y="2768"/>
                </a:cubicBezTo>
                <a:cubicBezTo>
                  <a:pt x="4419" y="4401"/>
                  <a:pt x="4796" y="4838"/>
                  <a:pt x="3427" y="5071"/>
                </a:cubicBezTo>
                <a:cubicBezTo>
                  <a:pt x="2057" y="5304"/>
                  <a:pt x="1202" y="6995"/>
                  <a:pt x="2092" y="8073"/>
                </a:cubicBezTo>
                <a:cubicBezTo>
                  <a:pt x="2982" y="9123"/>
                  <a:pt x="3392" y="9618"/>
                  <a:pt x="2126" y="10405"/>
                </a:cubicBezTo>
                <a:cubicBezTo>
                  <a:pt x="859" y="11192"/>
                  <a:pt x="1099" y="12592"/>
                  <a:pt x="2297" y="13087"/>
                </a:cubicBezTo>
                <a:cubicBezTo>
                  <a:pt x="3495" y="13554"/>
                  <a:pt x="3735" y="14282"/>
                  <a:pt x="2776" y="14749"/>
                </a:cubicBezTo>
                <a:cubicBezTo>
                  <a:pt x="2092" y="15099"/>
                  <a:pt x="1749" y="15594"/>
                  <a:pt x="2229" y="16090"/>
                </a:cubicBezTo>
                <a:cubicBezTo>
                  <a:pt x="928" y="16614"/>
                  <a:pt x="-65" y="17372"/>
                  <a:pt x="3" y="18801"/>
                </a:cubicBezTo>
                <a:cubicBezTo>
                  <a:pt x="3" y="19413"/>
                  <a:pt x="277" y="20025"/>
                  <a:pt x="722" y="20637"/>
                </a:cubicBezTo>
                <a:cubicBezTo>
                  <a:pt x="20782" y="20637"/>
                  <a:pt x="20782" y="20637"/>
                  <a:pt x="20782" y="20637"/>
                </a:cubicBezTo>
                <a:cubicBezTo>
                  <a:pt x="21193" y="20025"/>
                  <a:pt x="21467" y="19413"/>
                  <a:pt x="21501" y="18801"/>
                </a:cubicBezTo>
                <a:cubicBezTo>
                  <a:pt x="21535" y="17372"/>
                  <a:pt x="20577" y="16614"/>
                  <a:pt x="19276" y="16090"/>
                </a:cubicBezTo>
                <a:close/>
                <a:moveTo>
                  <a:pt x="15476" y="7257"/>
                </a:moveTo>
                <a:cubicBezTo>
                  <a:pt x="15442" y="7228"/>
                  <a:pt x="15408" y="7228"/>
                  <a:pt x="15408" y="7228"/>
                </a:cubicBezTo>
                <a:cubicBezTo>
                  <a:pt x="15921" y="6383"/>
                  <a:pt x="16332" y="7461"/>
                  <a:pt x="16435" y="7928"/>
                </a:cubicBezTo>
                <a:cubicBezTo>
                  <a:pt x="16571" y="8598"/>
                  <a:pt x="16400" y="9385"/>
                  <a:pt x="16024" y="9939"/>
                </a:cubicBezTo>
                <a:cubicBezTo>
                  <a:pt x="15921" y="9910"/>
                  <a:pt x="15818" y="9910"/>
                  <a:pt x="15681" y="9910"/>
                </a:cubicBezTo>
                <a:cubicBezTo>
                  <a:pt x="14004" y="10056"/>
                  <a:pt x="17975" y="8132"/>
                  <a:pt x="15476" y="7257"/>
                </a:cubicBezTo>
                <a:close/>
                <a:moveTo>
                  <a:pt x="5070" y="7840"/>
                </a:moveTo>
                <a:cubicBezTo>
                  <a:pt x="5275" y="6995"/>
                  <a:pt x="5823" y="6762"/>
                  <a:pt x="6234" y="7549"/>
                </a:cubicBezTo>
                <a:cubicBezTo>
                  <a:pt x="6576" y="8190"/>
                  <a:pt x="6644" y="8511"/>
                  <a:pt x="6576" y="7316"/>
                </a:cubicBezTo>
                <a:cubicBezTo>
                  <a:pt x="6542" y="6499"/>
                  <a:pt x="6747" y="5625"/>
                  <a:pt x="7158" y="4809"/>
                </a:cubicBezTo>
                <a:cubicBezTo>
                  <a:pt x="7192" y="4780"/>
                  <a:pt x="7192" y="4750"/>
                  <a:pt x="7226" y="4721"/>
                </a:cubicBezTo>
                <a:cubicBezTo>
                  <a:pt x="7877" y="5537"/>
                  <a:pt x="9177" y="6295"/>
                  <a:pt x="10752" y="6383"/>
                </a:cubicBezTo>
                <a:cubicBezTo>
                  <a:pt x="10923" y="6383"/>
                  <a:pt x="11060" y="6412"/>
                  <a:pt x="11197" y="6412"/>
                </a:cubicBezTo>
                <a:cubicBezTo>
                  <a:pt x="14209" y="6354"/>
                  <a:pt x="10958" y="7957"/>
                  <a:pt x="13422" y="8219"/>
                </a:cubicBezTo>
                <a:cubicBezTo>
                  <a:pt x="15202" y="8423"/>
                  <a:pt x="14860" y="8686"/>
                  <a:pt x="13970" y="9531"/>
                </a:cubicBezTo>
                <a:cubicBezTo>
                  <a:pt x="13354" y="10114"/>
                  <a:pt x="13525" y="10872"/>
                  <a:pt x="14826" y="11047"/>
                </a:cubicBezTo>
                <a:cubicBezTo>
                  <a:pt x="13970" y="12417"/>
                  <a:pt x="12601" y="13408"/>
                  <a:pt x="10752" y="13408"/>
                </a:cubicBezTo>
                <a:cubicBezTo>
                  <a:pt x="10752" y="13408"/>
                  <a:pt x="10752" y="13408"/>
                  <a:pt x="10752" y="13408"/>
                </a:cubicBezTo>
                <a:cubicBezTo>
                  <a:pt x="8698" y="13408"/>
                  <a:pt x="7192" y="12184"/>
                  <a:pt x="6370" y="10522"/>
                </a:cubicBezTo>
                <a:cubicBezTo>
                  <a:pt x="5309" y="10376"/>
                  <a:pt x="4830" y="8919"/>
                  <a:pt x="5070" y="7840"/>
                </a:cubicBezTo>
                <a:close/>
                <a:moveTo>
                  <a:pt x="3837" y="16206"/>
                </a:moveTo>
                <a:cubicBezTo>
                  <a:pt x="4762" y="15944"/>
                  <a:pt x="5789" y="15740"/>
                  <a:pt x="6781" y="15448"/>
                </a:cubicBezTo>
                <a:cubicBezTo>
                  <a:pt x="7945" y="15069"/>
                  <a:pt x="8185" y="14311"/>
                  <a:pt x="8151" y="13408"/>
                </a:cubicBezTo>
                <a:cubicBezTo>
                  <a:pt x="8904" y="13816"/>
                  <a:pt x="9759" y="14049"/>
                  <a:pt x="10752" y="14049"/>
                </a:cubicBezTo>
                <a:cubicBezTo>
                  <a:pt x="10752" y="14049"/>
                  <a:pt x="10752" y="14049"/>
                  <a:pt x="10752" y="14049"/>
                </a:cubicBezTo>
                <a:cubicBezTo>
                  <a:pt x="11711" y="14049"/>
                  <a:pt x="12566" y="13816"/>
                  <a:pt x="13319" y="13408"/>
                </a:cubicBezTo>
                <a:cubicBezTo>
                  <a:pt x="13285" y="14311"/>
                  <a:pt x="13525" y="15069"/>
                  <a:pt x="14689" y="15448"/>
                </a:cubicBezTo>
                <a:cubicBezTo>
                  <a:pt x="15716" y="15769"/>
                  <a:pt x="16777" y="15973"/>
                  <a:pt x="17701" y="16235"/>
                </a:cubicBezTo>
                <a:cubicBezTo>
                  <a:pt x="17085" y="17751"/>
                  <a:pt x="13901" y="18334"/>
                  <a:pt x="10752" y="18305"/>
                </a:cubicBezTo>
                <a:cubicBezTo>
                  <a:pt x="7124" y="18276"/>
                  <a:pt x="3529" y="17401"/>
                  <a:pt x="3837" y="16206"/>
                </a:cubicBezTo>
                <a:close/>
                <a:moveTo>
                  <a:pt x="10821" y="20083"/>
                </a:moveTo>
                <a:cubicBezTo>
                  <a:pt x="10752" y="20083"/>
                  <a:pt x="10752" y="20083"/>
                  <a:pt x="10752" y="20083"/>
                </a:cubicBezTo>
                <a:cubicBezTo>
                  <a:pt x="6234" y="20083"/>
                  <a:pt x="2331" y="19005"/>
                  <a:pt x="1510" y="17139"/>
                </a:cubicBezTo>
                <a:cubicBezTo>
                  <a:pt x="1715" y="16993"/>
                  <a:pt x="1955" y="16848"/>
                  <a:pt x="2229" y="16702"/>
                </a:cubicBezTo>
                <a:cubicBezTo>
                  <a:pt x="2605" y="18392"/>
                  <a:pt x="6336" y="19354"/>
                  <a:pt x="10752" y="19354"/>
                </a:cubicBezTo>
                <a:cubicBezTo>
                  <a:pt x="10821" y="19354"/>
                  <a:pt x="10821" y="19354"/>
                  <a:pt x="10821" y="19354"/>
                </a:cubicBezTo>
                <a:cubicBezTo>
                  <a:pt x="15271" y="19354"/>
                  <a:pt x="18796" y="18422"/>
                  <a:pt x="19241" y="16760"/>
                </a:cubicBezTo>
                <a:cubicBezTo>
                  <a:pt x="19515" y="16906"/>
                  <a:pt x="19721" y="17052"/>
                  <a:pt x="19960" y="17226"/>
                </a:cubicBezTo>
                <a:cubicBezTo>
                  <a:pt x="19070" y="19063"/>
                  <a:pt x="15373" y="20083"/>
                  <a:pt x="10821" y="20083"/>
                </a:cubicBezTo>
                <a:close/>
              </a:path>
            </a:pathLst>
          </a:custGeom>
          <a:solidFill>
            <a:srgbClr val="BFBFB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08" name="Shape 10108"/>
          <p:cNvSpPr>
            <a:spLocks noChangeArrowheads="1"/>
          </p:cNvSpPr>
          <p:nvPr/>
        </p:nvSpPr>
        <p:spPr bwMode="auto">
          <a:xfrm flipH="1">
            <a:off x="5364163" y="3562350"/>
            <a:ext cx="712787" cy="800100"/>
          </a:xfrm>
          <a:custGeom>
            <a:avLst/>
            <a:gdLst>
              <a:gd name="T0" fmla="*/ 19276 w 21502"/>
              <a:gd name="T1" fmla="*/ 16090 h 20637"/>
              <a:gd name="T2" fmla="*/ 18591 w 21502"/>
              <a:gd name="T3" fmla="*/ 14516 h 20637"/>
              <a:gd name="T4" fmla="*/ 19344 w 21502"/>
              <a:gd name="T5" fmla="*/ 12737 h 20637"/>
              <a:gd name="T6" fmla="*/ 19378 w 21502"/>
              <a:gd name="T7" fmla="*/ 10901 h 20637"/>
              <a:gd name="T8" fmla="*/ 19378 w 21502"/>
              <a:gd name="T9" fmla="*/ 9094 h 20637"/>
              <a:gd name="T10" fmla="*/ 18249 w 21502"/>
              <a:gd name="T11" fmla="*/ 5100 h 20637"/>
              <a:gd name="T12" fmla="*/ 16229 w 21502"/>
              <a:gd name="T13" fmla="*/ 2156 h 20637"/>
              <a:gd name="T14" fmla="*/ 9177 w 21502"/>
              <a:gd name="T15" fmla="*/ 786 h 20637"/>
              <a:gd name="T16" fmla="*/ 4933 w 21502"/>
              <a:gd name="T17" fmla="*/ 2768 h 20637"/>
              <a:gd name="T18" fmla="*/ 3427 w 21502"/>
              <a:gd name="T19" fmla="*/ 5071 h 20637"/>
              <a:gd name="T20" fmla="*/ 2092 w 21502"/>
              <a:gd name="T21" fmla="*/ 8073 h 20637"/>
              <a:gd name="T22" fmla="*/ 2126 w 21502"/>
              <a:gd name="T23" fmla="*/ 10405 h 20637"/>
              <a:gd name="T24" fmla="*/ 2297 w 21502"/>
              <a:gd name="T25" fmla="*/ 13087 h 20637"/>
              <a:gd name="T26" fmla="*/ 2776 w 21502"/>
              <a:gd name="T27" fmla="*/ 14749 h 20637"/>
              <a:gd name="T28" fmla="*/ 2229 w 21502"/>
              <a:gd name="T29" fmla="*/ 16090 h 20637"/>
              <a:gd name="T30" fmla="*/ 3 w 21502"/>
              <a:gd name="T31" fmla="*/ 18801 h 20637"/>
              <a:gd name="T32" fmla="*/ 722 w 21502"/>
              <a:gd name="T33" fmla="*/ 20637 h 20637"/>
              <a:gd name="T34" fmla="*/ 20782 w 21502"/>
              <a:gd name="T35" fmla="*/ 20637 h 20637"/>
              <a:gd name="T36" fmla="*/ 21501 w 21502"/>
              <a:gd name="T37" fmla="*/ 18801 h 20637"/>
              <a:gd name="T38" fmla="*/ 19276 w 21502"/>
              <a:gd name="T39" fmla="*/ 16090 h 20637"/>
              <a:gd name="T40" fmla="*/ 15476 w 21502"/>
              <a:gd name="T41" fmla="*/ 7257 h 20637"/>
              <a:gd name="T42" fmla="*/ 15408 w 21502"/>
              <a:gd name="T43" fmla="*/ 7228 h 20637"/>
              <a:gd name="T44" fmla="*/ 16435 w 21502"/>
              <a:gd name="T45" fmla="*/ 7928 h 20637"/>
              <a:gd name="T46" fmla="*/ 16024 w 21502"/>
              <a:gd name="T47" fmla="*/ 9939 h 20637"/>
              <a:gd name="T48" fmla="*/ 15681 w 21502"/>
              <a:gd name="T49" fmla="*/ 9910 h 20637"/>
              <a:gd name="T50" fmla="*/ 15476 w 21502"/>
              <a:gd name="T51" fmla="*/ 7257 h 20637"/>
              <a:gd name="T52" fmla="*/ 5070 w 21502"/>
              <a:gd name="T53" fmla="*/ 7840 h 20637"/>
              <a:gd name="T54" fmla="*/ 6234 w 21502"/>
              <a:gd name="T55" fmla="*/ 7549 h 20637"/>
              <a:gd name="T56" fmla="*/ 6576 w 21502"/>
              <a:gd name="T57" fmla="*/ 7316 h 20637"/>
              <a:gd name="T58" fmla="*/ 7158 w 21502"/>
              <a:gd name="T59" fmla="*/ 4809 h 20637"/>
              <a:gd name="T60" fmla="*/ 7226 w 21502"/>
              <a:gd name="T61" fmla="*/ 4721 h 20637"/>
              <a:gd name="T62" fmla="*/ 10752 w 21502"/>
              <a:gd name="T63" fmla="*/ 6383 h 20637"/>
              <a:gd name="T64" fmla="*/ 11197 w 21502"/>
              <a:gd name="T65" fmla="*/ 6412 h 20637"/>
              <a:gd name="T66" fmla="*/ 13422 w 21502"/>
              <a:gd name="T67" fmla="*/ 8219 h 20637"/>
              <a:gd name="T68" fmla="*/ 13970 w 21502"/>
              <a:gd name="T69" fmla="*/ 9531 h 20637"/>
              <a:gd name="T70" fmla="*/ 14826 w 21502"/>
              <a:gd name="T71" fmla="*/ 11047 h 20637"/>
              <a:gd name="T72" fmla="*/ 10752 w 21502"/>
              <a:gd name="T73" fmla="*/ 13408 h 20637"/>
              <a:gd name="T74" fmla="*/ 10752 w 21502"/>
              <a:gd name="T75" fmla="*/ 13408 h 20637"/>
              <a:gd name="T76" fmla="*/ 6370 w 21502"/>
              <a:gd name="T77" fmla="*/ 10522 h 20637"/>
              <a:gd name="T78" fmla="*/ 5070 w 21502"/>
              <a:gd name="T79" fmla="*/ 7840 h 20637"/>
              <a:gd name="T80" fmla="*/ 3837 w 21502"/>
              <a:gd name="T81" fmla="*/ 16206 h 20637"/>
              <a:gd name="T82" fmla="*/ 6781 w 21502"/>
              <a:gd name="T83" fmla="*/ 15448 h 20637"/>
              <a:gd name="T84" fmla="*/ 8151 w 21502"/>
              <a:gd name="T85" fmla="*/ 13408 h 20637"/>
              <a:gd name="T86" fmla="*/ 10752 w 21502"/>
              <a:gd name="T87" fmla="*/ 14049 h 20637"/>
              <a:gd name="T88" fmla="*/ 10752 w 21502"/>
              <a:gd name="T89" fmla="*/ 14049 h 20637"/>
              <a:gd name="T90" fmla="*/ 13319 w 21502"/>
              <a:gd name="T91" fmla="*/ 13408 h 20637"/>
              <a:gd name="T92" fmla="*/ 14689 w 21502"/>
              <a:gd name="T93" fmla="*/ 15448 h 20637"/>
              <a:gd name="T94" fmla="*/ 17701 w 21502"/>
              <a:gd name="T95" fmla="*/ 16235 h 20637"/>
              <a:gd name="T96" fmla="*/ 10752 w 21502"/>
              <a:gd name="T97" fmla="*/ 18305 h 20637"/>
              <a:gd name="T98" fmla="*/ 3837 w 21502"/>
              <a:gd name="T99" fmla="*/ 16206 h 20637"/>
              <a:gd name="T100" fmla="*/ 10821 w 21502"/>
              <a:gd name="T101" fmla="*/ 20083 h 20637"/>
              <a:gd name="T102" fmla="*/ 10752 w 21502"/>
              <a:gd name="T103" fmla="*/ 20083 h 20637"/>
              <a:gd name="T104" fmla="*/ 1510 w 21502"/>
              <a:gd name="T105" fmla="*/ 17139 h 20637"/>
              <a:gd name="T106" fmla="*/ 2229 w 21502"/>
              <a:gd name="T107" fmla="*/ 16702 h 20637"/>
              <a:gd name="T108" fmla="*/ 10752 w 21502"/>
              <a:gd name="T109" fmla="*/ 19354 h 20637"/>
              <a:gd name="T110" fmla="*/ 10821 w 21502"/>
              <a:gd name="T111" fmla="*/ 19354 h 20637"/>
              <a:gd name="T112" fmla="*/ 19241 w 21502"/>
              <a:gd name="T113" fmla="*/ 16760 h 20637"/>
              <a:gd name="T114" fmla="*/ 19960 w 21502"/>
              <a:gd name="T115" fmla="*/ 17226 h 20637"/>
              <a:gd name="T116" fmla="*/ 10821 w 21502"/>
              <a:gd name="T117" fmla="*/ 20083 h 20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02" h="20637">
                <a:moveTo>
                  <a:pt x="19276" y="16090"/>
                </a:moveTo>
                <a:cubicBezTo>
                  <a:pt x="19687" y="15419"/>
                  <a:pt x="19310" y="14865"/>
                  <a:pt x="18591" y="14516"/>
                </a:cubicBezTo>
                <a:cubicBezTo>
                  <a:pt x="17633" y="14049"/>
                  <a:pt x="18283" y="13204"/>
                  <a:pt x="19344" y="12737"/>
                </a:cubicBezTo>
                <a:cubicBezTo>
                  <a:pt x="20371" y="12271"/>
                  <a:pt x="20713" y="11455"/>
                  <a:pt x="19378" y="10901"/>
                </a:cubicBezTo>
                <a:cubicBezTo>
                  <a:pt x="18078" y="10318"/>
                  <a:pt x="18146" y="10143"/>
                  <a:pt x="19378" y="9094"/>
                </a:cubicBezTo>
                <a:cubicBezTo>
                  <a:pt x="20611" y="8015"/>
                  <a:pt x="19995" y="5508"/>
                  <a:pt x="18249" y="5100"/>
                </a:cubicBezTo>
                <a:cubicBezTo>
                  <a:pt x="16503" y="4692"/>
                  <a:pt x="16948" y="3876"/>
                  <a:pt x="16229" y="2156"/>
                </a:cubicBezTo>
                <a:cubicBezTo>
                  <a:pt x="15545" y="524"/>
                  <a:pt x="10855" y="-963"/>
                  <a:pt x="9177" y="786"/>
                </a:cubicBezTo>
                <a:cubicBezTo>
                  <a:pt x="8014" y="-293"/>
                  <a:pt x="5446" y="1165"/>
                  <a:pt x="4933" y="2768"/>
                </a:cubicBezTo>
                <a:cubicBezTo>
                  <a:pt x="4419" y="4401"/>
                  <a:pt x="4796" y="4838"/>
                  <a:pt x="3427" y="5071"/>
                </a:cubicBezTo>
                <a:cubicBezTo>
                  <a:pt x="2057" y="5304"/>
                  <a:pt x="1202" y="6995"/>
                  <a:pt x="2092" y="8073"/>
                </a:cubicBezTo>
                <a:cubicBezTo>
                  <a:pt x="2982" y="9123"/>
                  <a:pt x="3392" y="9618"/>
                  <a:pt x="2126" y="10405"/>
                </a:cubicBezTo>
                <a:cubicBezTo>
                  <a:pt x="859" y="11192"/>
                  <a:pt x="1099" y="12592"/>
                  <a:pt x="2297" y="13087"/>
                </a:cubicBezTo>
                <a:cubicBezTo>
                  <a:pt x="3495" y="13554"/>
                  <a:pt x="3735" y="14282"/>
                  <a:pt x="2776" y="14749"/>
                </a:cubicBezTo>
                <a:cubicBezTo>
                  <a:pt x="2092" y="15099"/>
                  <a:pt x="1749" y="15594"/>
                  <a:pt x="2229" y="16090"/>
                </a:cubicBezTo>
                <a:cubicBezTo>
                  <a:pt x="928" y="16614"/>
                  <a:pt x="-65" y="17372"/>
                  <a:pt x="3" y="18801"/>
                </a:cubicBezTo>
                <a:cubicBezTo>
                  <a:pt x="3" y="19413"/>
                  <a:pt x="277" y="20025"/>
                  <a:pt x="722" y="20637"/>
                </a:cubicBezTo>
                <a:cubicBezTo>
                  <a:pt x="20782" y="20637"/>
                  <a:pt x="20782" y="20637"/>
                  <a:pt x="20782" y="20637"/>
                </a:cubicBezTo>
                <a:cubicBezTo>
                  <a:pt x="21193" y="20025"/>
                  <a:pt x="21467" y="19413"/>
                  <a:pt x="21501" y="18801"/>
                </a:cubicBezTo>
                <a:cubicBezTo>
                  <a:pt x="21535" y="17372"/>
                  <a:pt x="20577" y="16614"/>
                  <a:pt x="19276" y="16090"/>
                </a:cubicBezTo>
                <a:close/>
                <a:moveTo>
                  <a:pt x="15476" y="7257"/>
                </a:moveTo>
                <a:cubicBezTo>
                  <a:pt x="15442" y="7228"/>
                  <a:pt x="15408" y="7228"/>
                  <a:pt x="15408" y="7228"/>
                </a:cubicBezTo>
                <a:cubicBezTo>
                  <a:pt x="15921" y="6383"/>
                  <a:pt x="16332" y="7461"/>
                  <a:pt x="16435" y="7928"/>
                </a:cubicBezTo>
                <a:cubicBezTo>
                  <a:pt x="16571" y="8598"/>
                  <a:pt x="16400" y="9385"/>
                  <a:pt x="16024" y="9939"/>
                </a:cubicBezTo>
                <a:cubicBezTo>
                  <a:pt x="15921" y="9910"/>
                  <a:pt x="15818" y="9910"/>
                  <a:pt x="15681" y="9910"/>
                </a:cubicBezTo>
                <a:cubicBezTo>
                  <a:pt x="14004" y="10056"/>
                  <a:pt x="17975" y="8132"/>
                  <a:pt x="15476" y="7257"/>
                </a:cubicBezTo>
                <a:close/>
                <a:moveTo>
                  <a:pt x="5070" y="7840"/>
                </a:moveTo>
                <a:cubicBezTo>
                  <a:pt x="5275" y="6995"/>
                  <a:pt x="5823" y="6762"/>
                  <a:pt x="6234" y="7549"/>
                </a:cubicBezTo>
                <a:cubicBezTo>
                  <a:pt x="6576" y="8190"/>
                  <a:pt x="6644" y="8511"/>
                  <a:pt x="6576" y="7316"/>
                </a:cubicBezTo>
                <a:cubicBezTo>
                  <a:pt x="6542" y="6499"/>
                  <a:pt x="6747" y="5625"/>
                  <a:pt x="7158" y="4809"/>
                </a:cubicBezTo>
                <a:cubicBezTo>
                  <a:pt x="7192" y="4780"/>
                  <a:pt x="7192" y="4750"/>
                  <a:pt x="7226" y="4721"/>
                </a:cubicBezTo>
                <a:cubicBezTo>
                  <a:pt x="7877" y="5537"/>
                  <a:pt x="9177" y="6295"/>
                  <a:pt x="10752" y="6383"/>
                </a:cubicBezTo>
                <a:cubicBezTo>
                  <a:pt x="10923" y="6383"/>
                  <a:pt x="11060" y="6412"/>
                  <a:pt x="11197" y="6412"/>
                </a:cubicBezTo>
                <a:cubicBezTo>
                  <a:pt x="14209" y="6354"/>
                  <a:pt x="10958" y="7957"/>
                  <a:pt x="13422" y="8219"/>
                </a:cubicBezTo>
                <a:cubicBezTo>
                  <a:pt x="15202" y="8423"/>
                  <a:pt x="14860" y="8686"/>
                  <a:pt x="13970" y="9531"/>
                </a:cubicBezTo>
                <a:cubicBezTo>
                  <a:pt x="13354" y="10114"/>
                  <a:pt x="13525" y="10872"/>
                  <a:pt x="14826" y="11047"/>
                </a:cubicBezTo>
                <a:cubicBezTo>
                  <a:pt x="13970" y="12417"/>
                  <a:pt x="12601" y="13408"/>
                  <a:pt x="10752" y="13408"/>
                </a:cubicBezTo>
                <a:cubicBezTo>
                  <a:pt x="10752" y="13408"/>
                  <a:pt x="10752" y="13408"/>
                  <a:pt x="10752" y="13408"/>
                </a:cubicBezTo>
                <a:cubicBezTo>
                  <a:pt x="8698" y="13408"/>
                  <a:pt x="7192" y="12184"/>
                  <a:pt x="6370" y="10522"/>
                </a:cubicBezTo>
                <a:cubicBezTo>
                  <a:pt x="5309" y="10376"/>
                  <a:pt x="4830" y="8919"/>
                  <a:pt x="5070" y="7840"/>
                </a:cubicBezTo>
                <a:close/>
                <a:moveTo>
                  <a:pt x="3837" y="16206"/>
                </a:moveTo>
                <a:cubicBezTo>
                  <a:pt x="4762" y="15944"/>
                  <a:pt x="5789" y="15740"/>
                  <a:pt x="6781" y="15448"/>
                </a:cubicBezTo>
                <a:cubicBezTo>
                  <a:pt x="7945" y="15069"/>
                  <a:pt x="8185" y="14311"/>
                  <a:pt x="8151" y="13408"/>
                </a:cubicBezTo>
                <a:cubicBezTo>
                  <a:pt x="8904" y="13816"/>
                  <a:pt x="9759" y="14049"/>
                  <a:pt x="10752" y="14049"/>
                </a:cubicBezTo>
                <a:cubicBezTo>
                  <a:pt x="10752" y="14049"/>
                  <a:pt x="10752" y="14049"/>
                  <a:pt x="10752" y="14049"/>
                </a:cubicBezTo>
                <a:cubicBezTo>
                  <a:pt x="11711" y="14049"/>
                  <a:pt x="12566" y="13816"/>
                  <a:pt x="13319" y="13408"/>
                </a:cubicBezTo>
                <a:cubicBezTo>
                  <a:pt x="13285" y="14311"/>
                  <a:pt x="13525" y="15069"/>
                  <a:pt x="14689" y="15448"/>
                </a:cubicBezTo>
                <a:cubicBezTo>
                  <a:pt x="15716" y="15769"/>
                  <a:pt x="16777" y="15973"/>
                  <a:pt x="17701" y="16235"/>
                </a:cubicBezTo>
                <a:cubicBezTo>
                  <a:pt x="17085" y="17751"/>
                  <a:pt x="13901" y="18334"/>
                  <a:pt x="10752" y="18305"/>
                </a:cubicBezTo>
                <a:cubicBezTo>
                  <a:pt x="7124" y="18276"/>
                  <a:pt x="3529" y="17401"/>
                  <a:pt x="3837" y="16206"/>
                </a:cubicBezTo>
                <a:close/>
                <a:moveTo>
                  <a:pt x="10821" y="20083"/>
                </a:moveTo>
                <a:cubicBezTo>
                  <a:pt x="10752" y="20083"/>
                  <a:pt x="10752" y="20083"/>
                  <a:pt x="10752" y="20083"/>
                </a:cubicBezTo>
                <a:cubicBezTo>
                  <a:pt x="6234" y="20083"/>
                  <a:pt x="2331" y="19005"/>
                  <a:pt x="1510" y="17139"/>
                </a:cubicBezTo>
                <a:cubicBezTo>
                  <a:pt x="1715" y="16993"/>
                  <a:pt x="1955" y="16848"/>
                  <a:pt x="2229" y="16702"/>
                </a:cubicBezTo>
                <a:cubicBezTo>
                  <a:pt x="2605" y="18392"/>
                  <a:pt x="6336" y="19354"/>
                  <a:pt x="10752" y="19354"/>
                </a:cubicBezTo>
                <a:cubicBezTo>
                  <a:pt x="10821" y="19354"/>
                  <a:pt x="10821" y="19354"/>
                  <a:pt x="10821" y="19354"/>
                </a:cubicBezTo>
                <a:cubicBezTo>
                  <a:pt x="15271" y="19354"/>
                  <a:pt x="18796" y="18422"/>
                  <a:pt x="19241" y="16760"/>
                </a:cubicBezTo>
                <a:cubicBezTo>
                  <a:pt x="19515" y="16906"/>
                  <a:pt x="19721" y="17052"/>
                  <a:pt x="19960" y="17226"/>
                </a:cubicBezTo>
                <a:cubicBezTo>
                  <a:pt x="19070" y="19063"/>
                  <a:pt x="15373" y="20083"/>
                  <a:pt x="10821" y="20083"/>
                </a:cubicBezTo>
                <a:close/>
              </a:path>
            </a:pathLst>
          </a:custGeom>
          <a:solidFill>
            <a:srgbClr val="BFBFB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09" name="Shape 10109"/>
          <p:cNvSpPr>
            <a:spLocks noChangeArrowheads="1"/>
          </p:cNvSpPr>
          <p:nvPr/>
        </p:nvSpPr>
        <p:spPr bwMode="auto">
          <a:xfrm flipH="1">
            <a:off x="3043238" y="3535363"/>
            <a:ext cx="784225" cy="833437"/>
          </a:xfrm>
          <a:custGeom>
            <a:avLst/>
            <a:gdLst>
              <a:gd name="T0" fmla="*/ 16703 w 21445"/>
              <a:gd name="T1" fmla="*/ 6350 h 21322"/>
              <a:gd name="T2" fmla="*/ 16996 w 21445"/>
              <a:gd name="T3" fmla="*/ 8786 h 21322"/>
              <a:gd name="T4" fmla="*/ 15823 w 21445"/>
              <a:gd name="T5" fmla="*/ 10586 h 21322"/>
              <a:gd name="T6" fmla="*/ 16274 w 21445"/>
              <a:gd name="T7" fmla="*/ 6943 h 21322"/>
              <a:gd name="T8" fmla="*/ 15823 w 21445"/>
              <a:gd name="T9" fmla="*/ 2941 h 21322"/>
              <a:gd name="T10" fmla="*/ 21443 w 21445"/>
              <a:gd name="T11" fmla="*/ 19310 h 21322"/>
              <a:gd name="T12" fmla="*/ 15823 w 21445"/>
              <a:gd name="T13" fmla="*/ 21322 h 21322"/>
              <a:gd name="T14" fmla="*/ 10722 w 21445"/>
              <a:gd name="T15" fmla="*/ 61 h 21322"/>
              <a:gd name="T16" fmla="*/ 15823 w 21445"/>
              <a:gd name="T17" fmla="*/ 6244 h 21322"/>
              <a:gd name="T18" fmla="*/ 15258 w 21445"/>
              <a:gd name="T19" fmla="*/ 10183 h 21322"/>
              <a:gd name="T20" fmla="*/ 15823 w 21445"/>
              <a:gd name="T21" fmla="*/ 10586 h 21322"/>
              <a:gd name="T22" fmla="*/ 14942 w 21445"/>
              <a:gd name="T23" fmla="*/ 11708 h 21322"/>
              <a:gd name="T24" fmla="*/ 15371 w 21445"/>
              <a:gd name="T25" fmla="*/ 15033 h 21322"/>
              <a:gd name="T26" fmla="*/ 15823 w 21445"/>
              <a:gd name="T27" fmla="*/ 21322 h 21322"/>
              <a:gd name="T28" fmla="*/ 10722 w 21445"/>
              <a:gd name="T29" fmla="*/ 20560 h 21322"/>
              <a:gd name="T30" fmla="*/ 11060 w 21445"/>
              <a:gd name="T31" fmla="*/ 20242 h 21322"/>
              <a:gd name="T32" fmla="*/ 10722 w 21445"/>
              <a:gd name="T33" fmla="*/ 19946 h 21322"/>
              <a:gd name="T34" fmla="*/ 10767 w 21445"/>
              <a:gd name="T35" fmla="*/ 19734 h 21322"/>
              <a:gd name="T36" fmla="*/ 10767 w 21445"/>
              <a:gd name="T37" fmla="*/ 19120 h 21322"/>
              <a:gd name="T38" fmla="*/ 10722 w 21445"/>
              <a:gd name="T39" fmla="*/ 18802 h 21322"/>
              <a:gd name="T40" fmla="*/ 13227 w 21445"/>
              <a:gd name="T41" fmla="*/ 13762 h 21322"/>
              <a:gd name="T42" fmla="*/ 10744 w 21445"/>
              <a:gd name="T43" fmla="*/ 14736 h 21322"/>
              <a:gd name="T44" fmla="*/ 10722 w 21445"/>
              <a:gd name="T45" fmla="*/ 12703 h 21322"/>
              <a:gd name="T46" fmla="*/ 11647 w 21445"/>
              <a:gd name="T47" fmla="*/ 13021 h 21322"/>
              <a:gd name="T48" fmla="*/ 10722 w 21445"/>
              <a:gd name="T49" fmla="*/ 10564 h 21322"/>
              <a:gd name="T50" fmla="*/ 13182 w 21445"/>
              <a:gd name="T51" fmla="*/ 10353 h 21322"/>
              <a:gd name="T52" fmla="*/ 14920 w 21445"/>
              <a:gd name="T53" fmla="*/ 6477 h 21322"/>
              <a:gd name="T54" fmla="*/ 10722 w 21445"/>
              <a:gd name="T55" fmla="*/ 61 h 21322"/>
              <a:gd name="T56" fmla="*/ 8848 w 21445"/>
              <a:gd name="T57" fmla="*/ 463 h 21322"/>
              <a:gd name="T58" fmla="*/ 10722 w 21445"/>
              <a:gd name="T59" fmla="*/ 61 h 21322"/>
              <a:gd name="T60" fmla="*/ 9525 w 21445"/>
              <a:gd name="T61" fmla="*/ 4042 h 21322"/>
              <a:gd name="T62" fmla="*/ 6569 w 21445"/>
              <a:gd name="T63" fmla="*/ 5736 h 21322"/>
              <a:gd name="T64" fmla="*/ 8104 w 21445"/>
              <a:gd name="T65" fmla="*/ 10437 h 21322"/>
              <a:gd name="T66" fmla="*/ 10699 w 21445"/>
              <a:gd name="T67" fmla="*/ 9844 h 21322"/>
              <a:gd name="T68" fmla="*/ 10722 w 21445"/>
              <a:gd name="T69" fmla="*/ 10564 h 21322"/>
              <a:gd name="T70" fmla="*/ 9819 w 21445"/>
              <a:gd name="T71" fmla="*/ 13021 h 21322"/>
              <a:gd name="T72" fmla="*/ 10722 w 21445"/>
              <a:gd name="T73" fmla="*/ 14736 h 21322"/>
              <a:gd name="T74" fmla="*/ 8284 w 21445"/>
              <a:gd name="T75" fmla="*/ 13804 h 21322"/>
              <a:gd name="T76" fmla="*/ 10722 w 21445"/>
              <a:gd name="T77" fmla="*/ 18802 h 21322"/>
              <a:gd name="T78" fmla="*/ 10722 w 21445"/>
              <a:gd name="T79" fmla="*/ 19120 h 21322"/>
              <a:gd name="T80" fmla="*/ 10722 w 21445"/>
              <a:gd name="T81" fmla="*/ 19734 h 21322"/>
              <a:gd name="T82" fmla="*/ 10451 w 21445"/>
              <a:gd name="T83" fmla="*/ 20242 h 21322"/>
              <a:gd name="T84" fmla="*/ 10722 w 21445"/>
              <a:gd name="T85" fmla="*/ 21322 h 21322"/>
              <a:gd name="T86" fmla="*/ 5643 w 21445"/>
              <a:gd name="T87" fmla="*/ 15181 h 21322"/>
              <a:gd name="T88" fmla="*/ 7652 w 21445"/>
              <a:gd name="T89" fmla="*/ 13275 h 21322"/>
              <a:gd name="T90" fmla="*/ 5914 w 21445"/>
              <a:gd name="T91" fmla="*/ 10713 h 21322"/>
              <a:gd name="T92" fmla="*/ 5643 w 21445"/>
              <a:gd name="T93" fmla="*/ 9823 h 21322"/>
              <a:gd name="T94" fmla="*/ 6162 w 21445"/>
              <a:gd name="T95" fmla="*/ 6943 h 21322"/>
              <a:gd name="T96" fmla="*/ 5643 w 21445"/>
              <a:gd name="T97" fmla="*/ 2750 h 21322"/>
              <a:gd name="T98" fmla="*/ 4763 w 21445"/>
              <a:gd name="T99" fmla="*/ 6350 h 21322"/>
              <a:gd name="T100" fmla="*/ 5643 w 21445"/>
              <a:gd name="T101" fmla="*/ 6287 h 21322"/>
              <a:gd name="T102" fmla="*/ 5643 w 21445"/>
              <a:gd name="T103" fmla="*/ 9823 h 21322"/>
              <a:gd name="T104" fmla="*/ 5057 w 21445"/>
              <a:gd name="T105" fmla="*/ 10098 h 21322"/>
              <a:gd name="T106" fmla="*/ 4425 w 21445"/>
              <a:gd name="T107" fmla="*/ 7324 h 21322"/>
              <a:gd name="T108" fmla="*/ 5643 w 21445"/>
              <a:gd name="T109" fmla="*/ 21322 h 21322"/>
              <a:gd name="T110" fmla="*/ 1 w 21445"/>
              <a:gd name="T111" fmla="*/ 19310 h 21322"/>
              <a:gd name="T112" fmla="*/ 5643 w 21445"/>
              <a:gd name="T113" fmla="*/ 21322 h 2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445" h="21322">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BFBFB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10" name="Shape 10110"/>
          <p:cNvSpPr>
            <a:spLocks noChangeArrowheads="1"/>
          </p:cNvSpPr>
          <p:nvPr/>
        </p:nvSpPr>
        <p:spPr bwMode="auto">
          <a:xfrm flipH="1">
            <a:off x="3700463" y="3562350"/>
            <a:ext cx="712787" cy="800100"/>
          </a:xfrm>
          <a:custGeom>
            <a:avLst/>
            <a:gdLst>
              <a:gd name="T0" fmla="*/ 19276 w 21502"/>
              <a:gd name="T1" fmla="*/ 16090 h 20637"/>
              <a:gd name="T2" fmla="*/ 18591 w 21502"/>
              <a:gd name="T3" fmla="*/ 14516 h 20637"/>
              <a:gd name="T4" fmla="*/ 19344 w 21502"/>
              <a:gd name="T5" fmla="*/ 12737 h 20637"/>
              <a:gd name="T6" fmla="*/ 19378 w 21502"/>
              <a:gd name="T7" fmla="*/ 10901 h 20637"/>
              <a:gd name="T8" fmla="*/ 19378 w 21502"/>
              <a:gd name="T9" fmla="*/ 9094 h 20637"/>
              <a:gd name="T10" fmla="*/ 18249 w 21502"/>
              <a:gd name="T11" fmla="*/ 5100 h 20637"/>
              <a:gd name="T12" fmla="*/ 16229 w 21502"/>
              <a:gd name="T13" fmla="*/ 2156 h 20637"/>
              <a:gd name="T14" fmla="*/ 9177 w 21502"/>
              <a:gd name="T15" fmla="*/ 786 h 20637"/>
              <a:gd name="T16" fmla="*/ 4933 w 21502"/>
              <a:gd name="T17" fmla="*/ 2768 h 20637"/>
              <a:gd name="T18" fmla="*/ 3427 w 21502"/>
              <a:gd name="T19" fmla="*/ 5071 h 20637"/>
              <a:gd name="T20" fmla="*/ 2092 w 21502"/>
              <a:gd name="T21" fmla="*/ 8073 h 20637"/>
              <a:gd name="T22" fmla="*/ 2126 w 21502"/>
              <a:gd name="T23" fmla="*/ 10405 h 20637"/>
              <a:gd name="T24" fmla="*/ 2297 w 21502"/>
              <a:gd name="T25" fmla="*/ 13087 h 20637"/>
              <a:gd name="T26" fmla="*/ 2776 w 21502"/>
              <a:gd name="T27" fmla="*/ 14749 h 20637"/>
              <a:gd name="T28" fmla="*/ 2229 w 21502"/>
              <a:gd name="T29" fmla="*/ 16090 h 20637"/>
              <a:gd name="T30" fmla="*/ 3 w 21502"/>
              <a:gd name="T31" fmla="*/ 18801 h 20637"/>
              <a:gd name="T32" fmla="*/ 722 w 21502"/>
              <a:gd name="T33" fmla="*/ 20637 h 20637"/>
              <a:gd name="T34" fmla="*/ 20782 w 21502"/>
              <a:gd name="T35" fmla="*/ 20637 h 20637"/>
              <a:gd name="T36" fmla="*/ 21501 w 21502"/>
              <a:gd name="T37" fmla="*/ 18801 h 20637"/>
              <a:gd name="T38" fmla="*/ 19276 w 21502"/>
              <a:gd name="T39" fmla="*/ 16090 h 20637"/>
              <a:gd name="T40" fmla="*/ 15476 w 21502"/>
              <a:gd name="T41" fmla="*/ 7257 h 20637"/>
              <a:gd name="T42" fmla="*/ 15408 w 21502"/>
              <a:gd name="T43" fmla="*/ 7228 h 20637"/>
              <a:gd name="T44" fmla="*/ 16435 w 21502"/>
              <a:gd name="T45" fmla="*/ 7928 h 20637"/>
              <a:gd name="T46" fmla="*/ 16024 w 21502"/>
              <a:gd name="T47" fmla="*/ 9939 h 20637"/>
              <a:gd name="T48" fmla="*/ 15681 w 21502"/>
              <a:gd name="T49" fmla="*/ 9910 h 20637"/>
              <a:gd name="T50" fmla="*/ 15476 w 21502"/>
              <a:gd name="T51" fmla="*/ 7257 h 20637"/>
              <a:gd name="T52" fmla="*/ 5070 w 21502"/>
              <a:gd name="T53" fmla="*/ 7840 h 20637"/>
              <a:gd name="T54" fmla="*/ 6234 w 21502"/>
              <a:gd name="T55" fmla="*/ 7549 h 20637"/>
              <a:gd name="T56" fmla="*/ 6576 w 21502"/>
              <a:gd name="T57" fmla="*/ 7316 h 20637"/>
              <a:gd name="T58" fmla="*/ 7158 w 21502"/>
              <a:gd name="T59" fmla="*/ 4809 h 20637"/>
              <a:gd name="T60" fmla="*/ 7226 w 21502"/>
              <a:gd name="T61" fmla="*/ 4721 h 20637"/>
              <a:gd name="T62" fmla="*/ 10752 w 21502"/>
              <a:gd name="T63" fmla="*/ 6383 h 20637"/>
              <a:gd name="T64" fmla="*/ 11197 w 21502"/>
              <a:gd name="T65" fmla="*/ 6412 h 20637"/>
              <a:gd name="T66" fmla="*/ 13422 w 21502"/>
              <a:gd name="T67" fmla="*/ 8219 h 20637"/>
              <a:gd name="T68" fmla="*/ 13970 w 21502"/>
              <a:gd name="T69" fmla="*/ 9531 h 20637"/>
              <a:gd name="T70" fmla="*/ 14826 w 21502"/>
              <a:gd name="T71" fmla="*/ 11047 h 20637"/>
              <a:gd name="T72" fmla="*/ 10752 w 21502"/>
              <a:gd name="T73" fmla="*/ 13408 h 20637"/>
              <a:gd name="T74" fmla="*/ 10752 w 21502"/>
              <a:gd name="T75" fmla="*/ 13408 h 20637"/>
              <a:gd name="T76" fmla="*/ 6370 w 21502"/>
              <a:gd name="T77" fmla="*/ 10522 h 20637"/>
              <a:gd name="T78" fmla="*/ 5070 w 21502"/>
              <a:gd name="T79" fmla="*/ 7840 h 20637"/>
              <a:gd name="T80" fmla="*/ 3837 w 21502"/>
              <a:gd name="T81" fmla="*/ 16206 h 20637"/>
              <a:gd name="T82" fmla="*/ 6781 w 21502"/>
              <a:gd name="T83" fmla="*/ 15448 h 20637"/>
              <a:gd name="T84" fmla="*/ 8151 w 21502"/>
              <a:gd name="T85" fmla="*/ 13408 h 20637"/>
              <a:gd name="T86" fmla="*/ 10752 w 21502"/>
              <a:gd name="T87" fmla="*/ 14049 h 20637"/>
              <a:gd name="T88" fmla="*/ 10752 w 21502"/>
              <a:gd name="T89" fmla="*/ 14049 h 20637"/>
              <a:gd name="T90" fmla="*/ 13319 w 21502"/>
              <a:gd name="T91" fmla="*/ 13408 h 20637"/>
              <a:gd name="T92" fmla="*/ 14689 w 21502"/>
              <a:gd name="T93" fmla="*/ 15448 h 20637"/>
              <a:gd name="T94" fmla="*/ 17701 w 21502"/>
              <a:gd name="T95" fmla="*/ 16235 h 20637"/>
              <a:gd name="T96" fmla="*/ 10752 w 21502"/>
              <a:gd name="T97" fmla="*/ 18305 h 20637"/>
              <a:gd name="T98" fmla="*/ 3837 w 21502"/>
              <a:gd name="T99" fmla="*/ 16206 h 20637"/>
              <a:gd name="T100" fmla="*/ 10821 w 21502"/>
              <a:gd name="T101" fmla="*/ 20083 h 20637"/>
              <a:gd name="T102" fmla="*/ 10752 w 21502"/>
              <a:gd name="T103" fmla="*/ 20083 h 20637"/>
              <a:gd name="T104" fmla="*/ 1510 w 21502"/>
              <a:gd name="T105" fmla="*/ 17139 h 20637"/>
              <a:gd name="T106" fmla="*/ 2229 w 21502"/>
              <a:gd name="T107" fmla="*/ 16702 h 20637"/>
              <a:gd name="T108" fmla="*/ 10752 w 21502"/>
              <a:gd name="T109" fmla="*/ 19354 h 20637"/>
              <a:gd name="T110" fmla="*/ 10821 w 21502"/>
              <a:gd name="T111" fmla="*/ 19354 h 20637"/>
              <a:gd name="T112" fmla="*/ 19241 w 21502"/>
              <a:gd name="T113" fmla="*/ 16760 h 20637"/>
              <a:gd name="T114" fmla="*/ 19960 w 21502"/>
              <a:gd name="T115" fmla="*/ 17226 h 20637"/>
              <a:gd name="T116" fmla="*/ 10821 w 21502"/>
              <a:gd name="T117" fmla="*/ 20083 h 20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02" h="20637">
                <a:moveTo>
                  <a:pt x="19276" y="16090"/>
                </a:moveTo>
                <a:cubicBezTo>
                  <a:pt x="19687" y="15419"/>
                  <a:pt x="19310" y="14865"/>
                  <a:pt x="18591" y="14516"/>
                </a:cubicBezTo>
                <a:cubicBezTo>
                  <a:pt x="17633" y="14049"/>
                  <a:pt x="18283" y="13204"/>
                  <a:pt x="19344" y="12737"/>
                </a:cubicBezTo>
                <a:cubicBezTo>
                  <a:pt x="20371" y="12271"/>
                  <a:pt x="20713" y="11455"/>
                  <a:pt x="19378" y="10901"/>
                </a:cubicBezTo>
                <a:cubicBezTo>
                  <a:pt x="18078" y="10318"/>
                  <a:pt x="18146" y="10143"/>
                  <a:pt x="19378" y="9094"/>
                </a:cubicBezTo>
                <a:cubicBezTo>
                  <a:pt x="20611" y="8015"/>
                  <a:pt x="19995" y="5508"/>
                  <a:pt x="18249" y="5100"/>
                </a:cubicBezTo>
                <a:cubicBezTo>
                  <a:pt x="16503" y="4692"/>
                  <a:pt x="16948" y="3876"/>
                  <a:pt x="16229" y="2156"/>
                </a:cubicBezTo>
                <a:cubicBezTo>
                  <a:pt x="15545" y="524"/>
                  <a:pt x="10855" y="-963"/>
                  <a:pt x="9177" y="786"/>
                </a:cubicBezTo>
                <a:cubicBezTo>
                  <a:pt x="8014" y="-293"/>
                  <a:pt x="5446" y="1165"/>
                  <a:pt x="4933" y="2768"/>
                </a:cubicBezTo>
                <a:cubicBezTo>
                  <a:pt x="4419" y="4401"/>
                  <a:pt x="4796" y="4838"/>
                  <a:pt x="3427" y="5071"/>
                </a:cubicBezTo>
                <a:cubicBezTo>
                  <a:pt x="2057" y="5304"/>
                  <a:pt x="1202" y="6995"/>
                  <a:pt x="2092" y="8073"/>
                </a:cubicBezTo>
                <a:cubicBezTo>
                  <a:pt x="2982" y="9123"/>
                  <a:pt x="3392" y="9618"/>
                  <a:pt x="2126" y="10405"/>
                </a:cubicBezTo>
                <a:cubicBezTo>
                  <a:pt x="859" y="11192"/>
                  <a:pt x="1099" y="12592"/>
                  <a:pt x="2297" y="13087"/>
                </a:cubicBezTo>
                <a:cubicBezTo>
                  <a:pt x="3495" y="13554"/>
                  <a:pt x="3735" y="14282"/>
                  <a:pt x="2776" y="14749"/>
                </a:cubicBezTo>
                <a:cubicBezTo>
                  <a:pt x="2092" y="15099"/>
                  <a:pt x="1749" y="15594"/>
                  <a:pt x="2229" y="16090"/>
                </a:cubicBezTo>
                <a:cubicBezTo>
                  <a:pt x="928" y="16614"/>
                  <a:pt x="-65" y="17372"/>
                  <a:pt x="3" y="18801"/>
                </a:cubicBezTo>
                <a:cubicBezTo>
                  <a:pt x="3" y="19413"/>
                  <a:pt x="277" y="20025"/>
                  <a:pt x="722" y="20637"/>
                </a:cubicBezTo>
                <a:cubicBezTo>
                  <a:pt x="20782" y="20637"/>
                  <a:pt x="20782" y="20637"/>
                  <a:pt x="20782" y="20637"/>
                </a:cubicBezTo>
                <a:cubicBezTo>
                  <a:pt x="21193" y="20025"/>
                  <a:pt x="21467" y="19413"/>
                  <a:pt x="21501" y="18801"/>
                </a:cubicBezTo>
                <a:cubicBezTo>
                  <a:pt x="21535" y="17372"/>
                  <a:pt x="20577" y="16614"/>
                  <a:pt x="19276" y="16090"/>
                </a:cubicBezTo>
                <a:close/>
                <a:moveTo>
                  <a:pt x="15476" y="7257"/>
                </a:moveTo>
                <a:cubicBezTo>
                  <a:pt x="15442" y="7228"/>
                  <a:pt x="15408" y="7228"/>
                  <a:pt x="15408" y="7228"/>
                </a:cubicBezTo>
                <a:cubicBezTo>
                  <a:pt x="15921" y="6383"/>
                  <a:pt x="16332" y="7461"/>
                  <a:pt x="16435" y="7928"/>
                </a:cubicBezTo>
                <a:cubicBezTo>
                  <a:pt x="16571" y="8598"/>
                  <a:pt x="16400" y="9385"/>
                  <a:pt x="16024" y="9939"/>
                </a:cubicBezTo>
                <a:cubicBezTo>
                  <a:pt x="15921" y="9910"/>
                  <a:pt x="15818" y="9910"/>
                  <a:pt x="15681" y="9910"/>
                </a:cubicBezTo>
                <a:cubicBezTo>
                  <a:pt x="14004" y="10056"/>
                  <a:pt x="17975" y="8132"/>
                  <a:pt x="15476" y="7257"/>
                </a:cubicBezTo>
                <a:close/>
                <a:moveTo>
                  <a:pt x="5070" y="7840"/>
                </a:moveTo>
                <a:cubicBezTo>
                  <a:pt x="5275" y="6995"/>
                  <a:pt x="5823" y="6762"/>
                  <a:pt x="6234" y="7549"/>
                </a:cubicBezTo>
                <a:cubicBezTo>
                  <a:pt x="6576" y="8190"/>
                  <a:pt x="6644" y="8511"/>
                  <a:pt x="6576" y="7316"/>
                </a:cubicBezTo>
                <a:cubicBezTo>
                  <a:pt x="6542" y="6499"/>
                  <a:pt x="6747" y="5625"/>
                  <a:pt x="7158" y="4809"/>
                </a:cubicBezTo>
                <a:cubicBezTo>
                  <a:pt x="7192" y="4780"/>
                  <a:pt x="7192" y="4750"/>
                  <a:pt x="7226" y="4721"/>
                </a:cubicBezTo>
                <a:cubicBezTo>
                  <a:pt x="7877" y="5537"/>
                  <a:pt x="9177" y="6295"/>
                  <a:pt x="10752" y="6383"/>
                </a:cubicBezTo>
                <a:cubicBezTo>
                  <a:pt x="10923" y="6383"/>
                  <a:pt x="11060" y="6412"/>
                  <a:pt x="11197" y="6412"/>
                </a:cubicBezTo>
                <a:cubicBezTo>
                  <a:pt x="14209" y="6354"/>
                  <a:pt x="10958" y="7957"/>
                  <a:pt x="13422" y="8219"/>
                </a:cubicBezTo>
                <a:cubicBezTo>
                  <a:pt x="15202" y="8423"/>
                  <a:pt x="14860" y="8686"/>
                  <a:pt x="13970" y="9531"/>
                </a:cubicBezTo>
                <a:cubicBezTo>
                  <a:pt x="13354" y="10114"/>
                  <a:pt x="13525" y="10872"/>
                  <a:pt x="14826" y="11047"/>
                </a:cubicBezTo>
                <a:cubicBezTo>
                  <a:pt x="13970" y="12417"/>
                  <a:pt x="12601" y="13408"/>
                  <a:pt x="10752" y="13408"/>
                </a:cubicBezTo>
                <a:cubicBezTo>
                  <a:pt x="10752" y="13408"/>
                  <a:pt x="10752" y="13408"/>
                  <a:pt x="10752" y="13408"/>
                </a:cubicBezTo>
                <a:cubicBezTo>
                  <a:pt x="8698" y="13408"/>
                  <a:pt x="7192" y="12184"/>
                  <a:pt x="6370" y="10522"/>
                </a:cubicBezTo>
                <a:cubicBezTo>
                  <a:pt x="5309" y="10376"/>
                  <a:pt x="4830" y="8919"/>
                  <a:pt x="5070" y="7840"/>
                </a:cubicBezTo>
                <a:close/>
                <a:moveTo>
                  <a:pt x="3837" y="16206"/>
                </a:moveTo>
                <a:cubicBezTo>
                  <a:pt x="4762" y="15944"/>
                  <a:pt x="5789" y="15740"/>
                  <a:pt x="6781" y="15448"/>
                </a:cubicBezTo>
                <a:cubicBezTo>
                  <a:pt x="7945" y="15069"/>
                  <a:pt x="8185" y="14311"/>
                  <a:pt x="8151" y="13408"/>
                </a:cubicBezTo>
                <a:cubicBezTo>
                  <a:pt x="8904" y="13816"/>
                  <a:pt x="9759" y="14049"/>
                  <a:pt x="10752" y="14049"/>
                </a:cubicBezTo>
                <a:cubicBezTo>
                  <a:pt x="10752" y="14049"/>
                  <a:pt x="10752" y="14049"/>
                  <a:pt x="10752" y="14049"/>
                </a:cubicBezTo>
                <a:cubicBezTo>
                  <a:pt x="11711" y="14049"/>
                  <a:pt x="12566" y="13816"/>
                  <a:pt x="13319" y="13408"/>
                </a:cubicBezTo>
                <a:cubicBezTo>
                  <a:pt x="13285" y="14311"/>
                  <a:pt x="13525" y="15069"/>
                  <a:pt x="14689" y="15448"/>
                </a:cubicBezTo>
                <a:cubicBezTo>
                  <a:pt x="15716" y="15769"/>
                  <a:pt x="16777" y="15973"/>
                  <a:pt x="17701" y="16235"/>
                </a:cubicBezTo>
                <a:cubicBezTo>
                  <a:pt x="17085" y="17751"/>
                  <a:pt x="13901" y="18334"/>
                  <a:pt x="10752" y="18305"/>
                </a:cubicBezTo>
                <a:cubicBezTo>
                  <a:pt x="7124" y="18276"/>
                  <a:pt x="3529" y="17401"/>
                  <a:pt x="3837" y="16206"/>
                </a:cubicBezTo>
                <a:close/>
                <a:moveTo>
                  <a:pt x="10821" y="20083"/>
                </a:moveTo>
                <a:cubicBezTo>
                  <a:pt x="10752" y="20083"/>
                  <a:pt x="10752" y="20083"/>
                  <a:pt x="10752" y="20083"/>
                </a:cubicBezTo>
                <a:cubicBezTo>
                  <a:pt x="6234" y="20083"/>
                  <a:pt x="2331" y="19005"/>
                  <a:pt x="1510" y="17139"/>
                </a:cubicBezTo>
                <a:cubicBezTo>
                  <a:pt x="1715" y="16993"/>
                  <a:pt x="1955" y="16848"/>
                  <a:pt x="2229" y="16702"/>
                </a:cubicBezTo>
                <a:cubicBezTo>
                  <a:pt x="2605" y="18392"/>
                  <a:pt x="6336" y="19354"/>
                  <a:pt x="10752" y="19354"/>
                </a:cubicBezTo>
                <a:cubicBezTo>
                  <a:pt x="10821" y="19354"/>
                  <a:pt x="10821" y="19354"/>
                  <a:pt x="10821" y="19354"/>
                </a:cubicBezTo>
                <a:cubicBezTo>
                  <a:pt x="15271" y="19354"/>
                  <a:pt x="18796" y="18422"/>
                  <a:pt x="19241" y="16760"/>
                </a:cubicBezTo>
                <a:cubicBezTo>
                  <a:pt x="19515" y="16906"/>
                  <a:pt x="19721" y="17052"/>
                  <a:pt x="19960" y="17226"/>
                </a:cubicBezTo>
                <a:cubicBezTo>
                  <a:pt x="19070" y="19063"/>
                  <a:pt x="15373" y="20083"/>
                  <a:pt x="10821" y="20083"/>
                </a:cubicBezTo>
                <a:close/>
              </a:path>
            </a:pathLst>
          </a:custGeom>
          <a:solidFill>
            <a:srgbClr val="A6A6A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11" name="Shape 10111"/>
          <p:cNvSpPr>
            <a:spLocks noChangeArrowheads="1"/>
          </p:cNvSpPr>
          <p:nvPr/>
        </p:nvSpPr>
        <p:spPr bwMode="auto">
          <a:xfrm flipH="1">
            <a:off x="4673600" y="3535363"/>
            <a:ext cx="784225" cy="833437"/>
          </a:xfrm>
          <a:custGeom>
            <a:avLst/>
            <a:gdLst>
              <a:gd name="T0" fmla="*/ 16703 w 21445"/>
              <a:gd name="T1" fmla="*/ 6350 h 21322"/>
              <a:gd name="T2" fmla="*/ 16996 w 21445"/>
              <a:gd name="T3" fmla="*/ 8786 h 21322"/>
              <a:gd name="T4" fmla="*/ 15823 w 21445"/>
              <a:gd name="T5" fmla="*/ 10586 h 21322"/>
              <a:gd name="T6" fmla="*/ 16274 w 21445"/>
              <a:gd name="T7" fmla="*/ 6943 h 21322"/>
              <a:gd name="T8" fmla="*/ 15823 w 21445"/>
              <a:gd name="T9" fmla="*/ 2941 h 21322"/>
              <a:gd name="T10" fmla="*/ 21443 w 21445"/>
              <a:gd name="T11" fmla="*/ 19310 h 21322"/>
              <a:gd name="T12" fmla="*/ 15823 w 21445"/>
              <a:gd name="T13" fmla="*/ 21322 h 21322"/>
              <a:gd name="T14" fmla="*/ 10722 w 21445"/>
              <a:gd name="T15" fmla="*/ 61 h 21322"/>
              <a:gd name="T16" fmla="*/ 15823 w 21445"/>
              <a:gd name="T17" fmla="*/ 6244 h 21322"/>
              <a:gd name="T18" fmla="*/ 15258 w 21445"/>
              <a:gd name="T19" fmla="*/ 10183 h 21322"/>
              <a:gd name="T20" fmla="*/ 15823 w 21445"/>
              <a:gd name="T21" fmla="*/ 10586 h 21322"/>
              <a:gd name="T22" fmla="*/ 14942 w 21445"/>
              <a:gd name="T23" fmla="*/ 11708 h 21322"/>
              <a:gd name="T24" fmla="*/ 15371 w 21445"/>
              <a:gd name="T25" fmla="*/ 15033 h 21322"/>
              <a:gd name="T26" fmla="*/ 15823 w 21445"/>
              <a:gd name="T27" fmla="*/ 21322 h 21322"/>
              <a:gd name="T28" fmla="*/ 10722 w 21445"/>
              <a:gd name="T29" fmla="*/ 20560 h 21322"/>
              <a:gd name="T30" fmla="*/ 11060 w 21445"/>
              <a:gd name="T31" fmla="*/ 20242 h 21322"/>
              <a:gd name="T32" fmla="*/ 10722 w 21445"/>
              <a:gd name="T33" fmla="*/ 19946 h 21322"/>
              <a:gd name="T34" fmla="*/ 10767 w 21445"/>
              <a:gd name="T35" fmla="*/ 19734 h 21322"/>
              <a:gd name="T36" fmla="*/ 10767 w 21445"/>
              <a:gd name="T37" fmla="*/ 19120 h 21322"/>
              <a:gd name="T38" fmla="*/ 10722 w 21445"/>
              <a:gd name="T39" fmla="*/ 18802 h 21322"/>
              <a:gd name="T40" fmla="*/ 13227 w 21445"/>
              <a:gd name="T41" fmla="*/ 13762 h 21322"/>
              <a:gd name="T42" fmla="*/ 10744 w 21445"/>
              <a:gd name="T43" fmla="*/ 14736 h 21322"/>
              <a:gd name="T44" fmla="*/ 10722 w 21445"/>
              <a:gd name="T45" fmla="*/ 12703 h 21322"/>
              <a:gd name="T46" fmla="*/ 11647 w 21445"/>
              <a:gd name="T47" fmla="*/ 13021 h 21322"/>
              <a:gd name="T48" fmla="*/ 10722 w 21445"/>
              <a:gd name="T49" fmla="*/ 10564 h 21322"/>
              <a:gd name="T50" fmla="*/ 13182 w 21445"/>
              <a:gd name="T51" fmla="*/ 10353 h 21322"/>
              <a:gd name="T52" fmla="*/ 14920 w 21445"/>
              <a:gd name="T53" fmla="*/ 6477 h 21322"/>
              <a:gd name="T54" fmla="*/ 10722 w 21445"/>
              <a:gd name="T55" fmla="*/ 61 h 21322"/>
              <a:gd name="T56" fmla="*/ 8848 w 21445"/>
              <a:gd name="T57" fmla="*/ 463 h 21322"/>
              <a:gd name="T58" fmla="*/ 10722 w 21445"/>
              <a:gd name="T59" fmla="*/ 61 h 21322"/>
              <a:gd name="T60" fmla="*/ 9525 w 21445"/>
              <a:gd name="T61" fmla="*/ 4042 h 21322"/>
              <a:gd name="T62" fmla="*/ 6569 w 21445"/>
              <a:gd name="T63" fmla="*/ 5736 h 21322"/>
              <a:gd name="T64" fmla="*/ 8104 w 21445"/>
              <a:gd name="T65" fmla="*/ 10437 h 21322"/>
              <a:gd name="T66" fmla="*/ 10699 w 21445"/>
              <a:gd name="T67" fmla="*/ 9844 h 21322"/>
              <a:gd name="T68" fmla="*/ 10722 w 21445"/>
              <a:gd name="T69" fmla="*/ 10564 h 21322"/>
              <a:gd name="T70" fmla="*/ 9819 w 21445"/>
              <a:gd name="T71" fmla="*/ 13021 h 21322"/>
              <a:gd name="T72" fmla="*/ 10722 w 21445"/>
              <a:gd name="T73" fmla="*/ 14736 h 21322"/>
              <a:gd name="T74" fmla="*/ 8284 w 21445"/>
              <a:gd name="T75" fmla="*/ 13804 h 21322"/>
              <a:gd name="T76" fmla="*/ 10722 w 21445"/>
              <a:gd name="T77" fmla="*/ 18802 h 21322"/>
              <a:gd name="T78" fmla="*/ 10722 w 21445"/>
              <a:gd name="T79" fmla="*/ 19120 h 21322"/>
              <a:gd name="T80" fmla="*/ 10722 w 21445"/>
              <a:gd name="T81" fmla="*/ 19734 h 21322"/>
              <a:gd name="T82" fmla="*/ 10451 w 21445"/>
              <a:gd name="T83" fmla="*/ 20242 h 21322"/>
              <a:gd name="T84" fmla="*/ 10722 w 21445"/>
              <a:gd name="T85" fmla="*/ 21322 h 21322"/>
              <a:gd name="T86" fmla="*/ 5643 w 21445"/>
              <a:gd name="T87" fmla="*/ 15181 h 21322"/>
              <a:gd name="T88" fmla="*/ 7652 w 21445"/>
              <a:gd name="T89" fmla="*/ 13275 h 21322"/>
              <a:gd name="T90" fmla="*/ 5914 w 21445"/>
              <a:gd name="T91" fmla="*/ 10713 h 21322"/>
              <a:gd name="T92" fmla="*/ 5643 w 21445"/>
              <a:gd name="T93" fmla="*/ 9823 h 21322"/>
              <a:gd name="T94" fmla="*/ 6162 w 21445"/>
              <a:gd name="T95" fmla="*/ 6943 h 21322"/>
              <a:gd name="T96" fmla="*/ 5643 w 21445"/>
              <a:gd name="T97" fmla="*/ 2750 h 21322"/>
              <a:gd name="T98" fmla="*/ 4763 w 21445"/>
              <a:gd name="T99" fmla="*/ 6350 h 21322"/>
              <a:gd name="T100" fmla="*/ 5643 w 21445"/>
              <a:gd name="T101" fmla="*/ 6287 h 21322"/>
              <a:gd name="T102" fmla="*/ 5643 w 21445"/>
              <a:gd name="T103" fmla="*/ 9823 h 21322"/>
              <a:gd name="T104" fmla="*/ 5057 w 21445"/>
              <a:gd name="T105" fmla="*/ 10098 h 21322"/>
              <a:gd name="T106" fmla="*/ 4425 w 21445"/>
              <a:gd name="T107" fmla="*/ 7324 h 21322"/>
              <a:gd name="T108" fmla="*/ 5643 w 21445"/>
              <a:gd name="T109" fmla="*/ 21322 h 21322"/>
              <a:gd name="T110" fmla="*/ 1 w 21445"/>
              <a:gd name="T111" fmla="*/ 19310 h 21322"/>
              <a:gd name="T112" fmla="*/ 5643 w 21445"/>
              <a:gd name="T113" fmla="*/ 21322 h 2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445" h="21322">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A6A6A6"/>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12" name="Shape 10112"/>
          <p:cNvSpPr/>
          <p:nvPr/>
        </p:nvSpPr>
        <p:spPr>
          <a:xfrm flipH="1">
            <a:off x="4049713" y="3306763"/>
            <a:ext cx="1004887" cy="1065212"/>
          </a:xfrm>
          <a:custGeom>
            <a:avLst/>
            <a:gdLst/>
            <a:ahLst/>
            <a:cxnLst>
              <a:cxn ang="0">
                <a:pos x="wd2" y="hd2"/>
              </a:cxn>
              <a:cxn ang="5400000">
                <a:pos x="wd2" y="hd2"/>
              </a:cxn>
              <a:cxn ang="10800000">
                <a:pos x="wd2" y="hd2"/>
              </a:cxn>
              <a:cxn ang="16200000">
                <a:pos x="wd2" y="hd2"/>
              </a:cxn>
            </a:cxnLst>
            <a:rect l="0" t="0" r="r" b="b"/>
            <a:pathLst>
              <a:path w="21445" h="21322" extrusionOk="0">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0113" name="Shape 10113"/>
          <p:cNvSpPr>
            <a:spLocks noChangeArrowheads="1"/>
          </p:cNvSpPr>
          <p:nvPr/>
        </p:nvSpPr>
        <p:spPr bwMode="auto">
          <a:xfrm flipH="1">
            <a:off x="6684963" y="3562350"/>
            <a:ext cx="712787" cy="800100"/>
          </a:xfrm>
          <a:custGeom>
            <a:avLst/>
            <a:gdLst>
              <a:gd name="T0" fmla="*/ 19276 w 21502"/>
              <a:gd name="T1" fmla="*/ 16090 h 20637"/>
              <a:gd name="T2" fmla="*/ 18591 w 21502"/>
              <a:gd name="T3" fmla="*/ 14516 h 20637"/>
              <a:gd name="T4" fmla="*/ 19344 w 21502"/>
              <a:gd name="T5" fmla="*/ 12737 h 20637"/>
              <a:gd name="T6" fmla="*/ 19378 w 21502"/>
              <a:gd name="T7" fmla="*/ 10901 h 20637"/>
              <a:gd name="T8" fmla="*/ 19378 w 21502"/>
              <a:gd name="T9" fmla="*/ 9094 h 20637"/>
              <a:gd name="T10" fmla="*/ 18249 w 21502"/>
              <a:gd name="T11" fmla="*/ 5100 h 20637"/>
              <a:gd name="T12" fmla="*/ 16229 w 21502"/>
              <a:gd name="T13" fmla="*/ 2156 h 20637"/>
              <a:gd name="T14" fmla="*/ 9177 w 21502"/>
              <a:gd name="T15" fmla="*/ 786 h 20637"/>
              <a:gd name="T16" fmla="*/ 4933 w 21502"/>
              <a:gd name="T17" fmla="*/ 2768 h 20637"/>
              <a:gd name="T18" fmla="*/ 3427 w 21502"/>
              <a:gd name="T19" fmla="*/ 5071 h 20637"/>
              <a:gd name="T20" fmla="*/ 2092 w 21502"/>
              <a:gd name="T21" fmla="*/ 8073 h 20637"/>
              <a:gd name="T22" fmla="*/ 2126 w 21502"/>
              <a:gd name="T23" fmla="*/ 10405 h 20637"/>
              <a:gd name="T24" fmla="*/ 2297 w 21502"/>
              <a:gd name="T25" fmla="*/ 13087 h 20637"/>
              <a:gd name="T26" fmla="*/ 2776 w 21502"/>
              <a:gd name="T27" fmla="*/ 14749 h 20637"/>
              <a:gd name="T28" fmla="*/ 2229 w 21502"/>
              <a:gd name="T29" fmla="*/ 16090 h 20637"/>
              <a:gd name="T30" fmla="*/ 3 w 21502"/>
              <a:gd name="T31" fmla="*/ 18801 h 20637"/>
              <a:gd name="T32" fmla="*/ 722 w 21502"/>
              <a:gd name="T33" fmla="*/ 20637 h 20637"/>
              <a:gd name="T34" fmla="*/ 20782 w 21502"/>
              <a:gd name="T35" fmla="*/ 20637 h 20637"/>
              <a:gd name="T36" fmla="*/ 21501 w 21502"/>
              <a:gd name="T37" fmla="*/ 18801 h 20637"/>
              <a:gd name="T38" fmla="*/ 19276 w 21502"/>
              <a:gd name="T39" fmla="*/ 16090 h 20637"/>
              <a:gd name="T40" fmla="*/ 15476 w 21502"/>
              <a:gd name="T41" fmla="*/ 7257 h 20637"/>
              <a:gd name="T42" fmla="*/ 15408 w 21502"/>
              <a:gd name="T43" fmla="*/ 7228 h 20637"/>
              <a:gd name="T44" fmla="*/ 16435 w 21502"/>
              <a:gd name="T45" fmla="*/ 7928 h 20637"/>
              <a:gd name="T46" fmla="*/ 16024 w 21502"/>
              <a:gd name="T47" fmla="*/ 9939 h 20637"/>
              <a:gd name="T48" fmla="*/ 15681 w 21502"/>
              <a:gd name="T49" fmla="*/ 9910 h 20637"/>
              <a:gd name="T50" fmla="*/ 15476 w 21502"/>
              <a:gd name="T51" fmla="*/ 7257 h 20637"/>
              <a:gd name="T52" fmla="*/ 5070 w 21502"/>
              <a:gd name="T53" fmla="*/ 7840 h 20637"/>
              <a:gd name="T54" fmla="*/ 6234 w 21502"/>
              <a:gd name="T55" fmla="*/ 7549 h 20637"/>
              <a:gd name="T56" fmla="*/ 6576 w 21502"/>
              <a:gd name="T57" fmla="*/ 7316 h 20637"/>
              <a:gd name="T58" fmla="*/ 7158 w 21502"/>
              <a:gd name="T59" fmla="*/ 4809 h 20637"/>
              <a:gd name="T60" fmla="*/ 7226 w 21502"/>
              <a:gd name="T61" fmla="*/ 4721 h 20637"/>
              <a:gd name="T62" fmla="*/ 10752 w 21502"/>
              <a:gd name="T63" fmla="*/ 6383 h 20637"/>
              <a:gd name="T64" fmla="*/ 11197 w 21502"/>
              <a:gd name="T65" fmla="*/ 6412 h 20637"/>
              <a:gd name="T66" fmla="*/ 13422 w 21502"/>
              <a:gd name="T67" fmla="*/ 8219 h 20637"/>
              <a:gd name="T68" fmla="*/ 13970 w 21502"/>
              <a:gd name="T69" fmla="*/ 9531 h 20637"/>
              <a:gd name="T70" fmla="*/ 14826 w 21502"/>
              <a:gd name="T71" fmla="*/ 11047 h 20637"/>
              <a:gd name="T72" fmla="*/ 10752 w 21502"/>
              <a:gd name="T73" fmla="*/ 13408 h 20637"/>
              <a:gd name="T74" fmla="*/ 10752 w 21502"/>
              <a:gd name="T75" fmla="*/ 13408 h 20637"/>
              <a:gd name="T76" fmla="*/ 6370 w 21502"/>
              <a:gd name="T77" fmla="*/ 10522 h 20637"/>
              <a:gd name="T78" fmla="*/ 5070 w 21502"/>
              <a:gd name="T79" fmla="*/ 7840 h 20637"/>
              <a:gd name="T80" fmla="*/ 3837 w 21502"/>
              <a:gd name="T81" fmla="*/ 16206 h 20637"/>
              <a:gd name="T82" fmla="*/ 6781 w 21502"/>
              <a:gd name="T83" fmla="*/ 15448 h 20637"/>
              <a:gd name="T84" fmla="*/ 8151 w 21502"/>
              <a:gd name="T85" fmla="*/ 13408 h 20637"/>
              <a:gd name="T86" fmla="*/ 10752 w 21502"/>
              <a:gd name="T87" fmla="*/ 14049 h 20637"/>
              <a:gd name="T88" fmla="*/ 10752 w 21502"/>
              <a:gd name="T89" fmla="*/ 14049 h 20637"/>
              <a:gd name="T90" fmla="*/ 13319 w 21502"/>
              <a:gd name="T91" fmla="*/ 13408 h 20637"/>
              <a:gd name="T92" fmla="*/ 14689 w 21502"/>
              <a:gd name="T93" fmla="*/ 15448 h 20637"/>
              <a:gd name="T94" fmla="*/ 17701 w 21502"/>
              <a:gd name="T95" fmla="*/ 16235 h 20637"/>
              <a:gd name="T96" fmla="*/ 10752 w 21502"/>
              <a:gd name="T97" fmla="*/ 18305 h 20637"/>
              <a:gd name="T98" fmla="*/ 3837 w 21502"/>
              <a:gd name="T99" fmla="*/ 16206 h 20637"/>
              <a:gd name="T100" fmla="*/ 10821 w 21502"/>
              <a:gd name="T101" fmla="*/ 20083 h 20637"/>
              <a:gd name="T102" fmla="*/ 10752 w 21502"/>
              <a:gd name="T103" fmla="*/ 20083 h 20637"/>
              <a:gd name="T104" fmla="*/ 1510 w 21502"/>
              <a:gd name="T105" fmla="*/ 17139 h 20637"/>
              <a:gd name="T106" fmla="*/ 2229 w 21502"/>
              <a:gd name="T107" fmla="*/ 16702 h 20637"/>
              <a:gd name="T108" fmla="*/ 10752 w 21502"/>
              <a:gd name="T109" fmla="*/ 19354 h 20637"/>
              <a:gd name="T110" fmla="*/ 10821 w 21502"/>
              <a:gd name="T111" fmla="*/ 19354 h 20637"/>
              <a:gd name="T112" fmla="*/ 19241 w 21502"/>
              <a:gd name="T113" fmla="*/ 16760 h 20637"/>
              <a:gd name="T114" fmla="*/ 19960 w 21502"/>
              <a:gd name="T115" fmla="*/ 17226 h 20637"/>
              <a:gd name="T116" fmla="*/ 10821 w 21502"/>
              <a:gd name="T117" fmla="*/ 20083 h 20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02" h="20637">
                <a:moveTo>
                  <a:pt x="19276" y="16090"/>
                </a:moveTo>
                <a:cubicBezTo>
                  <a:pt x="19687" y="15419"/>
                  <a:pt x="19310" y="14865"/>
                  <a:pt x="18591" y="14516"/>
                </a:cubicBezTo>
                <a:cubicBezTo>
                  <a:pt x="17633" y="14049"/>
                  <a:pt x="18283" y="13204"/>
                  <a:pt x="19344" y="12737"/>
                </a:cubicBezTo>
                <a:cubicBezTo>
                  <a:pt x="20371" y="12271"/>
                  <a:pt x="20713" y="11455"/>
                  <a:pt x="19378" y="10901"/>
                </a:cubicBezTo>
                <a:cubicBezTo>
                  <a:pt x="18078" y="10318"/>
                  <a:pt x="18146" y="10143"/>
                  <a:pt x="19378" y="9094"/>
                </a:cubicBezTo>
                <a:cubicBezTo>
                  <a:pt x="20611" y="8015"/>
                  <a:pt x="19995" y="5508"/>
                  <a:pt x="18249" y="5100"/>
                </a:cubicBezTo>
                <a:cubicBezTo>
                  <a:pt x="16503" y="4692"/>
                  <a:pt x="16948" y="3876"/>
                  <a:pt x="16229" y="2156"/>
                </a:cubicBezTo>
                <a:cubicBezTo>
                  <a:pt x="15545" y="524"/>
                  <a:pt x="10855" y="-963"/>
                  <a:pt x="9177" y="786"/>
                </a:cubicBezTo>
                <a:cubicBezTo>
                  <a:pt x="8014" y="-293"/>
                  <a:pt x="5446" y="1165"/>
                  <a:pt x="4933" y="2768"/>
                </a:cubicBezTo>
                <a:cubicBezTo>
                  <a:pt x="4419" y="4401"/>
                  <a:pt x="4796" y="4838"/>
                  <a:pt x="3427" y="5071"/>
                </a:cubicBezTo>
                <a:cubicBezTo>
                  <a:pt x="2057" y="5304"/>
                  <a:pt x="1202" y="6995"/>
                  <a:pt x="2092" y="8073"/>
                </a:cubicBezTo>
                <a:cubicBezTo>
                  <a:pt x="2982" y="9123"/>
                  <a:pt x="3392" y="9618"/>
                  <a:pt x="2126" y="10405"/>
                </a:cubicBezTo>
                <a:cubicBezTo>
                  <a:pt x="859" y="11192"/>
                  <a:pt x="1099" y="12592"/>
                  <a:pt x="2297" y="13087"/>
                </a:cubicBezTo>
                <a:cubicBezTo>
                  <a:pt x="3495" y="13554"/>
                  <a:pt x="3735" y="14282"/>
                  <a:pt x="2776" y="14749"/>
                </a:cubicBezTo>
                <a:cubicBezTo>
                  <a:pt x="2092" y="15099"/>
                  <a:pt x="1749" y="15594"/>
                  <a:pt x="2229" y="16090"/>
                </a:cubicBezTo>
                <a:cubicBezTo>
                  <a:pt x="928" y="16614"/>
                  <a:pt x="-65" y="17372"/>
                  <a:pt x="3" y="18801"/>
                </a:cubicBezTo>
                <a:cubicBezTo>
                  <a:pt x="3" y="19413"/>
                  <a:pt x="277" y="20025"/>
                  <a:pt x="722" y="20637"/>
                </a:cubicBezTo>
                <a:cubicBezTo>
                  <a:pt x="20782" y="20637"/>
                  <a:pt x="20782" y="20637"/>
                  <a:pt x="20782" y="20637"/>
                </a:cubicBezTo>
                <a:cubicBezTo>
                  <a:pt x="21193" y="20025"/>
                  <a:pt x="21467" y="19413"/>
                  <a:pt x="21501" y="18801"/>
                </a:cubicBezTo>
                <a:cubicBezTo>
                  <a:pt x="21535" y="17372"/>
                  <a:pt x="20577" y="16614"/>
                  <a:pt x="19276" y="16090"/>
                </a:cubicBezTo>
                <a:close/>
                <a:moveTo>
                  <a:pt x="15476" y="7257"/>
                </a:moveTo>
                <a:cubicBezTo>
                  <a:pt x="15442" y="7228"/>
                  <a:pt x="15408" y="7228"/>
                  <a:pt x="15408" y="7228"/>
                </a:cubicBezTo>
                <a:cubicBezTo>
                  <a:pt x="15921" y="6383"/>
                  <a:pt x="16332" y="7461"/>
                  <a:pt x="16435" y="7928"/>
                </a:cubicBezTo>
                <a:cubicBezTo>
                  <a:pt x="16571" y="8598"/>
                  <a:pt x="16400" y="9385"/>
                  <a:pt x="16024" y="9939"/>
                </a:cubicBezTo>
                <a:cubicBezTo>
                  <a:pt x="15921" y="9910"/>
                  <a:pt x="15818" y="9910"/>
                  <a:pt x="15681" y="9910"/>
                </a:cubicBezTo>
                <a:cubicBezTo>
                  <a:pt x="14004" y="10056"/>
                  <a:pt x="17975" y="8132"/>
                  <a:pt x="15476" y="7257"/>
                </a:cubicBezTo>
                <a:close/>
                <a:moveTo>
                  <a:pt x="5070" y="7840"/>
                </a:moveTo>
                <a:cubicBezTo>
                  <a:pt x="5275" y="6995"/>
                  <a:pt x="5823" y="6762"/>
                  <a:pt x="6234" y="7549"/>
                </a:cubicBezTo>
                <a:cubicBezTo>
                  <a:pt x="6576" y="8190"/>
                  <a:pt x="6644" y="8511"/>
                  <a:pt x="6576" y="7316"/>
                </a:cubicBezTo>
                <a:cubicBezTo>
                  <a:pt x="6542" y="6499"/>
                  <a:pt x="6747" y="5625"/>
                  <a:pt x="7158" y="4809"/>
                </a:cubicBezTo>
                <a:cubicBezTo>
                  <a:pt x="7192" y="4780"/>
                  <a:pt x="7192" y="4750"/>
                  <a:pt x="7226" y="4721"/>
                </a:cubicBezTo>
                <a:cubicBezTo>
                  <a:pt x="7877" y="5537"/>
                  <a:pt x="9177" y="6295"/>
                  <a:pt x="10752" y="6383"/>
                </a:cubicBezTo>
                <a:cubicBezTo>
                  <a:pt x="10923" y="6383"/>
                  <a:pt x="11060" y="6412"/>
                  <a:pt x="11197" y="6412"/>
                </a:cubicBezTo>
                <a:cubicBezTo>
                  <a:pt x="14209" y="6354"/>
                  <a:pt x="10958" y="7957"/>
                  <a:pt x="13422" y="8219"/>
                </a:cubicBezTo>
                <a:cubicBezTo>
                  <a:pt x="15202" y="8423"/>
                  <a:pt x="14860" y="8686"/>
                  <a:pt x="13970" y="9531"/>
                </a:cubicBezTo>
                <a:cubicBezTo>
                  <a:pt x="13354" y="10114"/>
                  <a:pt x="13525" y="10872"/>
                  <a:pt x="14826" y="11047"/>
                </a:cubicBezTo>
                <a:cubicBezTo>
                  <a:pt x="13970" y="12417"/>
                  <a:pt x="12601" y="13408"/>
                  <a:pt x="10752" y="13408"/>
                </a:cubicBezTo>
                <a:cubicBezTo>
                  <a:pt x="10752" y="13408"/>
                  <a:pt x="10752" y="13408"/>
                  <a:pt x="10752" y="13408"/>
                </a:cubicBezTo>
                <a:cubicBezTo>
                  <a:pt x="8698" y="13408"/>
                  <a:pt x="7192" y="12184"/>
                  <a:pt x="6370" y="10522"/>
                </a:cubicBezTo>
                <a:cubicBezTo>
                  <a:pt x="5309" y="10376"/>
                  <a:pt x="4830" y="8919"/>
                  <a:pt x="5070" y="7840"/>
                </a:cubicBezTo>
                <a:close/>
                <a:moveTo>
                  <a:pt x="3837" y="16206"/>
                </a:moveTo>
                <a:cubicBezTo>
                  <a:pt x="4762" y="15944"/>
                  <a:pt x="5789" y="15740"/>
                  <a:pt x="6781" y="15448"/>
                </a:cubicBezTo>
                <a:cubicBezTo>
                  <a:pt x="7945" y="15069"/>
                  <a:pt x="8185" y="14311"/>
                  <a:pt x="8151" y="13408"/>
                </a:cubicBezTo>
                <a:cubicBezTo>
                  <a:pt x="8904" y="13816"/>
                  <a:pt x="9759" y="14049"/>
                  <a:pt x="10752" y="14049"/>
                </a:cubicBezTo>
                <a:cubicBezTo>
                  <a:pt x="10752" y="14049"/>
                  <a:pt x="10752" y="14049"/>
                  <a:pt x="10752" y="14049"/>
                </a:cubicBezTo>
                <a:cubicBezTo>
                  <a:pt x="11711" y="14049"/>
                  <a:pt x="12566" y="13816"/>
                  <a:pt x="13319" y="13408"/>
                </a:cubicBezTo>
                <a:cubicBezTo>
                  <a:pt x="13285" y="14311"/>
                  <a:pt x="13525" y="15069"/>
                  <a:pt x="14689" y="15448"/>
                </a:cubicBezTo>
                <a:cubicBezTo>
                  <a:pt x="15716" y="15769"/>
                  <a:pt x="16777" y="15973"/>
                  <a:pt x="17701" y="16235"/>
                </a:cubicBezTo>
                <a:cubicBezTo>
                  <a:pt x="17085" y="17751"/>
                  <a:pt x="13901" y="18334"/>
                  <a:pt x="10752" y="18305"/>
                </a:cubicBezTo>
                <a:cubicBezTo>
                  <a:pt x="7124" y="18276"/>
                  <a:pt x="3529" y="17401"/>
                  <a:pt x="3837" y="16206"/>
                </a:cubicBezTo>
                <a:close/>
                <a:moveTo>
                  <a:pt x="10821" y="20083"/>
                </a:moveTo>
                <a:cubicBezTo>
                  <a:pt x="10752" y="20083"/>
                  <a:pt x="10752" y="20083"/>
                  <a:pt x="10752" y="20083"/>
                </a:cubicBezTo>
                <a:cubicBezTo>
                  <a:pt x="6234" y="20083"/>
                  <a:pt x="2331" y="19005"/>
                  <a:pt x="1510" y="17139"/>
                </a:cubicBezTo>
                <a:cubicBezTo>
                  <a:pt x="1715" y="16993"/>
                  <a:pt x="1955" y="16848"/>
                  <a:pt x="2229" y="16702"/>
                </a:cubicBezTo>
                <a:cubicBezTo>
                  <a:pt x="2605" y="18392"/>
                  <a:pt x="6336" y="19354"/>
                  <a:pt x="10752" y="19354"/>
                </a:cubicBezTo>
                <a:cubicBezTo>
                  <a:pt x="10821" y="19354"/>
                  <a:pt x="10821" y="19354"/>
                  <a:pt x="10821" y="19354"/>
                </a:cubicBezTo>
                <a:cubicBezTo>
                  <a:pt x="15271" y="19354"/>
                  <a:pt x="18796" y="18422"/>
                  <a:pt x="19241" y="16760"/>
                </a:cubicBezTo>
                <a:cubicBezTo>
                  <a:pt x="19515" y="16906"/>
                  <a:pt x="19721" y="17052"/>
                  <a:pt x="19960" y="17226"/>
                </a:cubicBezTo>
                <a:cubicBezTo>
                  <a:pt x="19070" y="19063"/>
                  <a:pt x="15373" y="20083"/>
                  <a:pt x="10821" y="20083"/>
                </a:cubicBezTo>
                <a:close/>
              </a:path>
            </a:pathLst>
          </a:custGeom>
          <a:solidFill>
            <a:srgbClr val="D9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14" name="Shape 10114"/>
          <p:cNvSpPr>
            <a:spLocks noChangeArrowheads="1"/>
          </p:cNvSpPr>
          <p:nvPr/>
        </p:nvSpPr>
        <p:spPr bwMode="auto">
          <a:xfrm flipH="1">
            <a:off x="5994400" y="3535363"/>
            <a:ext cx="784225" cy="833437"/>
          </a:xfrm>
          <a:custGeom>
            <a:avLst/>
            <a:gdLst>
              <a:gd name="T0" fmla="*/ 16703 w 21445"/>
              <a:gd name="T1" fmla="*/ 6350 h 21322"/>
              <a:gd name="T2" fmla="*/ 16996 w 21445"/>
              <a:gd name="T3" fmla="*/ 8786 h 21322"/>
              <a:gd name="T4" fmla="*/ 15823 w 21445"/>
              <a:gd name="T5" fmla="*/ 10586 h 21322"/>
              <a:gd name="T6" fmla="*/ 16274 w 21445"/>
              <a:gd name="T7" fmla="*/ 6943 h 21322"/>
              <a:gd name="T8" fmla="*/ 15823 w 21445"/>
              <a:gd name="T9" fmla="*/ 2941 h 21322"/>
              <a:gd name="T10" fmla="*/ 21443 w 21445"/>
              <a:gd name="T11" fmla="*/ 19310 h 21322"/>
              <a:gd name="T12" fmla="*/ 15823 w 21445"/>
              <a:gd name="T13" fmla="*/ 21322 h 21322"/>
              <a:gd name="T14" fmla="*/ 10722 w 21445"/>
              <a:gd name="T15" fmla="*/ 61 h 21322"/>
              <a:gd name="T16" fmla="*/ 15823 w 21445"/>
              <a:gd name="T17" fmla="*/ 6244 h 21322"/>
              <a:gd name="T18" fmla="*/ 15258 w 21445"/>
              <a:gd name="T19" fmla="*/ 10183 h 21322"/>
              <a:gd name="T20" fmla="*/ 15823 w 21445"/>
              <a:gd name="T21" fmla="*/ 10586 h 21322"/>
              <a:gd name="T22" fmla="*/ 14942 w 21445"/>
              <a:gd name="T23" fmla="*/ 11708 h 21322"/>
              <a:gd name="T24" fmla="*/ 15371 w 21445"/>
              <a:gd name="T25" fmla="*/ 15033 h 21322"/>
              <a:gd name="T26" fmla="*/ 15823 w 21445"/>
              <a:gd name="T27" fmla="*/ 21322 h 21322"/>
              <a:gd name="T28" fmla="*/ 10722 w 21445"/>
              <a:gd name="T29" fmla="*/ 20560 h 21322"/>
              <a:gd name="T30" fmla="*/ 11060 w 21445"/>
              <a:gd name="T31" fmla="*/ 20242 h 21322"/>
              <a:gd name="T32" fmla="*/ 10722 w 21445"/>
              <a:gd name="T33" fmla="*/ 19946 h 21322"/>
              <a:gd name="T34" fmla="*/ 10767 w 21445"/>
              <a:gd name="T35" fmla="*/ 19734 h 21322"/>
              <a:gd name="T36" fmla="*/ 10767 w 21445"/>
              <a:gd name="T37" fmla="*/ 19120 h 21322"/>
              <a:gd name="T38" fmla="*/ 10722 w 21445"/>
              <a:gd name="T39" fmla="*/ 18802 h 21322"/>
              <a:gd name="T40" fmla="*/ 13227 w 21445"/>
              <a:gd name="T41" fmla="*/ 13762 h 21322"/>
              <a:gd name="T42" fmla="*/ 10744 w 21445"/>
              <a:gd name="T43" fmla="*/ 14736 h 21322"/>
              <a:gd name="T44" fmla="*/ 10722 w 21445"/>
              <a:gd name="T45" fmla="*/ 12703 h 21322"/>
              <a:gd name="T46" fmla="*/ 11647 w 21445"/>
              <a:gd name="T47" fmla="*/ 13021 h 21322"/>
              <a:gd name="T48" fmla="*/ 10722 w 21445"/>
              <a:gd name="T49" fmla="*/ 10564 h 21322"/>
              <a:gd name="T50" fmla="*/ 13182 w 21445"/>
              <a:gd name="T51" fmla="*/ 10353 h 21322"/>
              <a:gd name="T52" fmla="*/ 14920 w 21445"/>
              <a:gd name="T53" fmla="*/ 6477 h 21322"/>
              <a:gd name="T54" fmla="*/ 10722 w 21445"/>
              <a:gd name="T55" fmla="*/ 61 h 21322"/>
              <a:gd name="T56" fmla="*/ 8848 w 21445"/>
              <a:gd name="T57" fmla="*/ 463 h 21322"/>
              <a:gd name="T58" fmla="*/ 10722 w 21445"/>
              <a:gd name="T59" fmla="*/ 61 h 21322"/>
              <a:gd name="T60" fmla="*/ 9525 w 21445"/>
              <a:gd name="T61" fmla="*/ 4042 h 21322"/>
              <a:gd name="T62" fmla="*/ 6569 w 21445"/>
              <a:gd name="T63" fmla="*/ 5736 h 21322"/>
              <a:gd name="T64" fmla="*/ 8104 w 21445"/>
              <a:gd name="T65" fmla="*/ 10437 h 21322"/>
              <a:gd name="T66" fmla="*/ 10699 w 21445"/>
              <a:gd name="T67" fmla="*/ 9844 h 21322"/>
              <a:gd name="T68" fmla="*/ 10722 w 21445"/>
              <a:gd name="T69" fmla="*/ 10564 h 21322"/>
              <a:gd name="T70" fmla="*/ 9819 w 21445"/>
              <a:gd name="T71" fmla="*/ 13021 h 21322"/>
              <a:gd name="T72" fmla="*/ 10722 w 21445"/>
              <a:gd name="T73" fmla="*/ 14736 h 21322"/>
              <a:gd name="T74" fmla="*/ 8284 w 21445"/>
              <a:gd name="T75" fmla="*/ 13804 h 21322"/>
              <a:gd name="T76" fmla="*/ 10722 w 21445"/>
              <a:gd name="T77" fmla="*/ 18802 h 21322"/>
              <a:gd name="T78" fmla="*/ 10722 w 21445"/>
              <a:gd name="T79" fmla="*/ 19120 h 21322"/>
              <a:gd name="T80" fmla="*/ 10722 w 21445"/>
              <a:gd name="T81" fmla="*/ 19734 h 21322"/>
              <a:gd name="T82" fmla="*/ 10451 w 21445"/>
              <a:gd name="T83" fmla="*/ 20242 h 21322"/>
              <a:gd name="T84" fmla="*/ 10722 w 21445"/>
              <a:gd name="T85" fmla="*/ 21322 h 21322"/>
              <a:gd name="T86" fmla="*/ 5643 w 21445"/>
              <a:gd name="T87" fmla="*/ 15181 h 21322"/>
              <a:gd name="T88" fmla="*/ 7652 w 21445"/>
              <a:gd name="T89" fmla="*/ 13275 h 21322"/>
              <a:gd name="T90" fmla="*/ 5914 w 21445"/>
              <a:gd name="T91" fmla="*/ 10713 h 21322"/>
              <a:gd name="T92" fmla="*/ 5643 w 21445"/>
              <a:gd name="T93" fmla="*/ 9823 h 21322"/>
              <a:gd name="T94" fmla="*/ 6162 w 21445"/>
              <a:gd name="T95" fmla="*/ 6943 h 21322"/>
              <a:gd name="T96" fmla="*/ 5643 w 21445"/>
              <a:gd name="T97" fmla="*/ 2750 h 21322"/>
              <a:gd name="T98" fmla="*/ 4763 w 21445"/>
              <a:gd name="T99" fmla="*/ 6350 h 21322"/>
              <a:gd name="T100" fmla="*/ 5643 w 21445"/>
              <a:gd name="T101" fmla="*/ 6287 h 21322"/>
              <a:gd name="T102" fmla="*/ 5643 w 21445"/>
              <a:gd name="T103" fmla="*/ 9823 h 21322"/>
              <a:gd name="T104" fmla="*/ 5057 w 21445"/>
              <a:gd name="T105" fmla="*/ 10098 h 21322"/>
              <a:gd name="T106" fmla="*/ 4425 w 21445"/>
              <a:gd name="T107" fmla="*/ 7324 h 21322"/>
              <a:gd name="T108" fmla="*/ 5643 w 21445"/>
              <a:gd name="T109" fmla="*/ 21322 h 21322"/>
              <a:gd name="T110" fmla="*/ 1 w 21445"/>
              <a:gd name="T111" fmla="*/ 19310 h 21322"/>
              <a:gd name="T112" fmla="*/ 5643 w 21445"/>
              <a:gd name="T113" fmla="*/ 21322 h 2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445" h="21322">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BFBFB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10115" name="Shape 10115"/>
          <p:cNvSpPr>
            <a:spLocks noChangeArrowheads="1"/>
          </p:cNvSpPr>
          <p:nvPr/>
        </p:nvSpPr>
        <p:spPr bwMode="auto">
          <a:xfrm flipH="1">
            <a:off x="7294563" y="3535363"/>
            <a:ext cx="784225" cy="833437"/>
          </a:xfrm>
          <a:custGeom>
            <a:avLst/>
            <a:gdLst>
              <a:gd name="T0" fmla="*/ 16703 w 21445"/>
              <a:gd name="T1" fmla="*/ 6350 h 21322"/>
              <a:gd name="T2" fmla="*/ 16996 w 21445"/>
              <a:gd name="T3" fmla="*/ 8786 h 21322"/>
              <a:gd name="T4" fmla="*/ 15823 w 21445"/>
              <a:gd name="T5" fmla="*/ 10586 h 21322"/>
              <a:gd name="T6" fmla="*/ 16274 w 21445"/>
              <a:gd name="T7" fmla="*/ 6943 h 21322"/>
              <a:gd name="T8" fmla="*/ 15823 w 21445"/>
              <a:gd name="T9" fmla="*/ 2941 h 21322"/>
              <a:gd name="T10" fmla="*/ 21443 w 21445"/>
              <a:gd name="T11" fmla="*/ 19310 h 21322"/>
              <a:gd name="T12" fmla="*/ 15823 w 21445"/>
              <a:gd name="T13" fmla="*/ 21322 h 21322"/>
              <a:gd name="T14" fmla="*/ 10722 w 21445"/>
              <a:gd name="T15" fmla="*/ 61 h 21322"/>
              <a:gd name="T16" fmla="*/ 15823 w 21445"/>
              <a:gd name="T17" fmla="*/ 6244 h 21322"/>
              <a:gd name="T18" fmla="*/ 15258 w 21445"/>
              <a:gd name="T19" fmla="*/ 10183 h 21322"/>
              <a:gd name="T20" fmla="*/ 15823 w 21445"/>
              <a:gd name="T21" fmla="*/ 10586 h 21322"/>
              <a:gd name="T22" fmla="*/ 14942 w 21445"/>
              <a:gd name="T23" fmla="*/ 11708 h 21322"/>
              <a:gd name="T24" fmla="*/ 15371 w 21445"/>
              <a:gd name="T25" fmla="*/ 15033 h 21322"/>
              <a:gd name="T26" fmla="*/ 15823 w 21445"/>
              <a:gd name="T27" fmla="*/ 21322 h 21322"/>
              <a:gd name="T28" fmla="*/ 10722 w 21445"/>
              <a:gd name="T29" fmla="*/ 20560 h 21322"/>
              <a:gd name="T30" fmla="*/ 11060 w 21445"/>
              <a:gd name="T31" fmla="*/ 20242 h 21322"/>
              <a:gd name="T32" fmla="*/ 10722 w 21445"/>
              <a:gd name="T33" fmla="*/ 19946 h 21322"/>
              <a:gd name="T34" fmla="*/ 10767 w 21445"/>
              <a:gd name="T35" fmla="*/ 19734 h 21322"/>
              <a:gd name="T36" fmla="*/ 10767 w 21445"/>
              <a:gd name="T37" fmla="*/ 19120 h 21322"/>
              <a:gd name="T38" fmla="*/ 10722 w 21445"/>
              <a:gd name="T39" fmla="*/ 18802 h 21322"/>
              <a:gd name="T40" fmla="*/ 13227 w 21445"/>
              <a:gd name="T41" fmla="*/ 13762 h 21322"/>
              <a:gd name="T42" fmla="*/ 10744 w 21445"/>
              <a:gd name="T43" fmla="*/ 14736 h 21322"/>
              <a:gd name="T44" fmla="*/ 10722 w 21445"/>
              <a:gd name="T45" fmla="*/ 12703 h 21322"/>
              <a:gd name="T46" fmla="*/ 11647 w 21445"/>
              <a:gd name="T47" fmla="*/ 13021 h 21322"/>
              <a:gd name="T48" fmla="*/ 10722 w 21445"/>
              <a:gd name="T49" fmla="*/ 10564 h 21322"/>
              <a:gd name="T50" fmla="*/ 13182 w 21445"/>
              <a:gd name="T51" fmla="*/ 10353 h 21322"/>
              <a:gd name="T52" fmla="*/ 14920 w 21445"/>
              <a:gd name="T53" fmla="*/ 6477 h 21322"/>
              <a:gd name="T54" fmla="*/ 10722 w 21445"/>
              <a:gd name="T55" fmla="*/ 61 h 21322"/>
              <a:gd name="T56" fmla="*/ 8848 w 21445"/>
              <a:gd name="T57" fmla="*/ 463 h 21322"/>
              <a:gd name="T58" fmla="*/ 10722 w 21445"/>
              <a:gd name="T59" fmla="*/ 61 h 21322"/>
              <a:gd name="T60" fmla="*/ 9525 w 21445"/>
              <a:gd name="T61" fmla="*/ 4042 h 21322"/>
              <a:gd name="T62" fmla="*/ 6569 w 21445"/>
              <a:gd name="T63" fmla="*/ 5736 h 21322"/>
              <a:gd name="T64" fmla="*/ 8104 w 21445"/>
              <a:gd name="T65" fmla="*/ 10437 h 21322"/>
              <a:gd name="T66" fmla="*/ 10699 w 21445"/>
              <a:gd name="T67" fmla="*/ 9844 h 21322"/>
              <a:gd name="T68" fmla="*/ 10722 w 21445"/>
              <a:gd name="T69" fmla="*/ 10564 h 21322"/>
              <a:gd name="T70" fmla="*/ 9819 w 21445"/>
              <a:gd name="T71" fmla="*/ 13021 h 21322"/>
              <a:gd name="T72" fmla="*/ 10722 w 21445"/>
              <a:gd name="T73" fmla="*/ 14736 h 21322"/>
              <a:gd name="T74" fmla="*/ 8284 w 21445"/>
              <a:gd name="T75" fmla="*/ 13804 h 21322"/>
              <a:gd name="T76" fmla="*/ 10722 w 21445"/>
              <a:gd name="T77" fmla="*/ 18802 h 21322"/>
              <a:gd name="T78" fmla="*/ 10722 w 21445"/>
              <a:gd name="T79" fmla="*/ 19120 h 21322"/>
              <a:gd name="T80" fmla="*/ 10722 w 21445"/>
              <a:gd name="T81" fmla="*/ 19734 h 21322"/>
              <a:gd name="T82" fmla="*/ 10451 w 21445"/>
              <a:gd name="T83" fmla="*/ 20242 h 21322"/>
              <a:gd name="T84" fmla="*/ 10722 w 21445"/>
              <a:gd name="T85" fmla="*/ 21322 h 21322"/>
              <a:gd name="T86" fmla="*/ 5643 w 21445"/>
              <a:gd name="T87" fmla="*/ 15181 h 21322"/>
              <a:gd name="T88" fmla="*/ 7652 w 21445"/>
              <a:gd name="T89" fmla="*/ 13275 h 21322"/>
              <a:gd name="T90" fmla="*/ 5914 w 21445"/>
              <a:gd name="T91" fmla="*/ 10713 h 21322"/>
              <a:gd name="T92" fmla="*/ 5643 w 21445"/>
              <a:gd name="T93" fmla="*/ 9823 h 21322"/>
              <a:gd name="T94" fmla="*/ 6162 w 21445"/>
              <a:gd name="T95" fmla="*/ 6943 h 21322"/>
              <a:gd name="T96" fmla="*/ 5643 w 21445"/>
              <a:gd name="T97" fmla="*/ 2750 h 21322"/>
              <a:gd name="T98" fmla="*/ 4763 w 21445"/>
              <a:gd name="T99" fmla="*/ 6350 h 21322"/>
              <a:gd name="T100" fmla="*/ 5643 w 21445"/>
              <a:gd name="T101" fmla="*/ 6287 h 21322"/>
              <a:gd name="T102" fmla="*/ 5643 w 21445"/>
              <a:gd name="T103" fmla="*/ 9823 h 21322"/>
              <a:gd name="T104" fmla="*/ 5057 w 21445"/>
              <a:gd name="T105" fmla="*/ 10098 h 21322"/>
              <a:gd name="T106" fmla="*/ 4425 w 21445"/>
              <a:gd name="T107" fmla="*/ 7324 h 21322"/>
              <a:gd name="T108" fmla="*/ 5643 w 21445"/>
              <a:gd name="T109" fmla="*/ 21322 h 21322"/>
              <a:gd name="T110" fmla="*/ 1 w 21445"/>
              <a:gd name="T111" fmla="*/ 19310 h 21322"/>
              <a:gd name="T112" fmla="*/ 5643 w 21445"/>
              <a:gd name="T113" fmla="*/ 21322 h 2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445" h="21322">
                <a:moveTo>
                  <a:pt x="15823" y="2941"/>
                </a:moveTo>
                <a:cubicBezTo>
                  <a:pt x="16251" y="3894"/>
                  <a:pt x="16545" y="5037"/>
                  <a:pt x="16703" y="6350"/>
                </a:cubicBezTo>
                <a:cubicBezTo>
                  <a:pt x="16861" y="6647"/>
                  <a:pt x="16974" y="6964"/>
                  <a:pt x="17019" y="7324"/>
                </a:cubicBezTo>
                <a:cubicBezTo>
                  <a:pt x="17109" y="7790"/>
                  <a:pt x="17087" y="8320"/>
                  <a:pt x="16996" y="8786"/>
                </a:cubicBezTo>
                <a:cubicBezTo>
                  <a:pt x="16883" y="9294"/>
                  <a:pt x="16680" y="9738"/>
                  <a:pt x="16387" y="10098"/>
                </a:cubicBezTo>
                <a:cubicBezTo>
                  <a:pt x="16229" y="10310"/>
                  <a:pt x="16026" y="10480"/>
                  <a:pt x="15823" y="10586"/>
                </a:cubicBezTo>
                <a:cubicBezTo>
                  <a:pt x="15823" y="9802"/>
                  <a:pt x="15823" y="9802"/>
                  <a:pt x="15823" y="9802"/>
                </a:cubicBezTo>
                <a:cubicBezTo>
                  <a:pt x="16409" y="9146"/>
                  <a:pt x="16613" y="7854"/>
                  <a:pt x="16274" y="6943"/>
                </a:cubicBezTo>
                <a:cubicBezTo>
                  <a:pt x="16139" y="6498"/>
                  <a:pt x="15958" y="6287"/>
                  <a:pt x="15823" y="6244"/>
                </a:cubicBezTo>
                <a:lnTo>
                  <a:pt x="15823" y="2941"/>
                </a:lnTo>
                <a:close/>
                <a:moveTo>
                  <a:pt x="15823" y="15202"/>
                </a:moveTo>
                <a:cubicBezTo>
                  <a:pt x="18328" y="16070"/>
                  <a:pt x="21533" y="16473"/>
                  <a:pt x="21443" y="19310"/>
                </a:cubicBezTo>
                <a:cubicBezTo>
                  <a:pt x="21420" y="19967"/>
                  <a:pt x="21149" y="20644"/>
                  <a:pt x="20720" y="21322"/>
                </a:cubicBezTo>
                <a:cubicBezTo>
                  <a:pt x="15823" y="21322"/>
                  <a:pt x="15823" y="21322"/>
                  <a:pt x="15823" y="21322"/>
                </a:cubicBezTo>
                <a:lnTo>
                  <a:pt x="15823" y="15202"/>
                </a:lnTo>
                <a:close/>
                <a:moveTo>
                  <a:pt x="10722" y="61"/>
                </a:moveTo>
                <a:cubicBezTo>
                  <a:pt x="13204" y="-278"/>
                  <a:pt x="14852" y="823"/>
                  <a:pt x="15823" y="2941"/>
                </a:cubicBezTo>
                <a:cubicBezTo>
                  <a:pt x="15823" y="6244"/>
                  <a:pt x="15823" y="6244"/>
                  <a:pt x="15823" y="6244"/>
                </a:cubicBezTo>
                <a:cubicBezTo>
                  <a:pt x="15574" y="6181"/>
                  <a:pt x="15371" y="6520"/>
                  <a:pt x="15281" y="7134"/>
                </a:cubicBezTo>
                <a:cubicBezTo>
                  <a:pt x="15168" y="7790"/>
                  <a:pt x="15146" y="8807"/>
                  <a:pt x="15258" y="10183"/>
                </a:cubicBezTo>
                <a:cubicBezTo>
                  <a:pt x="15462" y="10120"/>
                  <a:pt x="15665" y="9971"/>
                  <a:pt x="15823" y="9802"/>
                </a:cubicBezTo>
                <a:cubicBezTo>
                  <a:pt x="15823" y="10586"/>
                  <a:pt x="15823" y="10586"/>
                  <a:pt x="15823" y="10586"/>
                </a:cubicBezTo>
                <a:cubicBezTo>
                  <a:pt x="15732" y="10628"/>
                  <a:pt x="15642" y="10670"/>
                  <a:pt x="15552" y="10713"/>
                </a:cubicBezTo>
                <a:cubicBezTo>
                  <a:pt x="15371" y="11051"/>
                  <a:pt x="15168" y="11411"/>
                  <a:pt x="14942" y="11708"/>
                </a:cubicBezTo>
                <a:cubicBezTo>
                  <a:pt x="14694" y="12301"/>
                  <a:pt x="14265" y="12830"/>
                  <a:pt x="13791" y="13275"/>
                </a:cubicBezTo>
                <a:cubicBezTo>
                  <a:pt x="13949" y="14016"/>
                  <a:pt x="14378" y="14651"/>
                  <a:pt x="15371" y="15033"/>
                </a:cubicBezTo>
                <a:cubicBezTo>
                  <a:pt x="15507" y="15096"/>
                  <a:pt x="15665" y="15138"/>
                  <a:pt x="15823" y="15202"/>
                </a:cubicBezTo>
                <a:cubicBezTo>
                  <a:pt x="15823" y="21322"/>
                  <a:pt x="15823" y="21322"/>
                  <a:pt x="15823" y="21322"/>
                </a:cubicBezTo>
                <a:cubicBezTo>
                  <a:pt x="10722" y="21322"/>
                  <a:pt x="10722" y="21322"/>
                  <a:pt x="10722" y="21322"/>
                </a:cubicBezTo>
                <a:cubicBezTo>
                  <a:pt x="10722" y="20560"/>
                  <a:pt x="10722" y="20560"/>
                  <a:pt x="10722" y="20560"/>
                </a:cubicBezTo>
                <a:cubicBezTo>
                  <a:pt x="10744" y="20560"/>
                  <a:pt x="10744" y="20560"/>
                  <a:pt x="10767" y="20560"/>
                </a:cubicBezTo>
                <a:cubicBezTo>
                  <a:pt x="10925" y="20560"/>
                  <a:pt x="11060" y="20411"/>
                  <a:pt x="11060" y="20242"/>
                </a:cubicBezTo>
                <a:cubicBezTo>
                  <a:pt x="11060" y="20073"/>
                  <a:pt x="10925" y="19946"/>
                  <a:pt x="10767" y="19946"/>
                </a:cubicBezTo>
                <a:cubicBezTo>
                  <a:pt x="10744" y="19946"/>
                  <a:pt x="10744" y="19946"/>
                  <a:pt x="10722" y="19946"/>
                </a:cubicBezTo>
                <a:cubicBezTo>
                  <a:pt x="10722" y="19734"/>
                  <a:pt x="10722" y="19734"/>
                  <a:pt x="10722" y="19734"/>
                </a:cubicBezTo>
                <a:cubicBezTo>
                  <a:pt x="10744" y="19734"/>
                  <a:pt x="10744" y="19734"/>
                  <a:pt x="10767" y="19734"/>
                </a:cubicBezTo>
                <a:cubicBezTo>
                  <a:pt x="10925" y="19734"/>
                  <a:pt x="11060" y="19586"/>
                  <a:pt x="11060" y="19416"/>
                </a:cubicBezTo>
                <a:cubicBezTo>
                  <a:pt x="11060" y="19247"/>
                  <a:pt x="10925" y="19120"/>
                  <a:pt x="10767" y="19120"/>
                </a:cubicBezTo>
                <a:cubicBezTo>
                  <a:pt x="10744" y="19120"/>
                  <a:pt x="10744" y="19120"/>
                  <a:pt x="10722" y="19120"/>
                </a:cubicBezTo>
                <a:cubicBezTo>
                  <a:pt x="10722" y="18802"/>
                  <a:pt x="10722" y="18802"/>
                  <a:pt x="10722" y="18802"/>
                </a:cubicBezTo>
                <a:cubicBezTo>
                  <a:pt x="12482" y="18167"/>
                  <a:pt x="13430" y="17320"/>
                  <a:pt x="14852" y="15626"/>
                </a:cubicBezTo>
                <a:cubicBezTo>
                  <a:pt x="14040" y="15329"/>
                  <a:pt x="13520" y="14609"/>
                  <a:pt x="13227" y="13762"/>
                </a:cubicBezTo>
                <a:cubicBezTo>
                  <a:pt x="12415" y="14355"/>
                  <a:pt x="11534" y="14736"/>
                  <a:pt x="10880" y="14736"/>
                </a:cubicBezTo>
                <a:cubicBezTo>
                  <a:pt x="10835" y="14736"/>
                  <a:pt x="10789" y="14736"/>
                  <a:pt x="10744" y="14736"/>
                </a:cubicBezTo>
                <a:cubicBezTo>
                  <a:pt x="10722" y="14736"/>
                  <a:pt x="10722" y="14736"/>
                  <a:pt x="10722" y="14736"/>
                </a:cubicBezTo>
                <a:cubicBezTo>
                  <a:pt x="10722" y="12703"/>
                  <a:pt x="10722" y="12703"/>
                  <a:pt x="10722" y="12703"/>
                </a:cubicBezTo>
                <a:cubicBezTo>
                  <a:pt x="10744" y="12703"/>
                  <a:pt x="10744" y="12703"/>
                  <a:pt x="10744" y="12703"/>
                </a:cubicBezTo>
                <a:cubicBezTo>
                  <a:pt x="11060" y="12703"/>
                  <a:pt x="11286" y="13148"/>
                  <a:pt x="11647" y="13021"/>
                </a:cubicBezTo>
                <a:cubicBezTo>
                  <a:pt x="12460" y="12746"/>
                  <a:pt x="12821" y="12237"/>
                  <a:pt x="12821" y="11687"/>
                </a:cubicBezTo>
                <a:cubicBezTo>
                  <a:pt x="12821" y="10924"/>
                  <a:pt x="11783" y="10564"/>
                  <a:pt x="10722" y="10564"/>
                </a:cubicBezTo>
                <a:cubicBezTo>
                  <a:pt x="10722" y="9844"/>
                  <a:pt x="10722" y="9844"/>
                  <a:pt x="10722" y="9844"/>
                </a:cubicBezTo>
                <a:cubicBezTo>
                  <a:pt x="11918" y="9675"/>
                  <a:pt x="12708" y="9993"/>
                  <a:pt x="13182" y="10353"/>
                </a:cubicBezTo>
                <a:cubicBezTo>
                  <a:pt x="13204" y="10374"/>
                  <a:pt x="13250" y="10395"/>
                  <a:pt x="13272" y="10437"/>
                </a:cubicBezTo>
                <a:cubicBezTo>
                  <a:pt x="14468" y="11115"/>
                  <a:pt x="14897" y="8298"/>
                  <a:pt x="14920" y="6477"/>
                </a:cubicBezTo>
                <a:cubicBezTo>
                  <a:pt x="13024" y="6371"/>
                  <a:pt x="11918" y="5461"/>
                  <a:pt x="10722" y="4698"/>
                </a:cubicBezTo>
                <a:lnTo>
                  <a:pt x="10722" y="61"/>
                </a:lnTo>
                <a:close/>
                <a:moveTo>
                  <a:pt x="5643" y="2750"/>
                </a:moveTo>
                <a:cubicBezTo>
                  <a:pt x="6275" y="1480"/>
                  <a:pt x="7268" y="527"/>
                  <a:pt x="8848" y="463"/>
                </a:cubicBezTo>
                <a:cubicBezTo>
                  <a:pt x="9142" y="378"/>
                  <a:pt x="9458" y="294"/>
                  <a:pt x="9796" y="251"/>
                </a:cubicBezTo>
                <a:cubicBezTo>
                  <a:pt x="10112" y="167"/>
                  <a:pt x="10428" y="103"/>
                  <a:pt x="10722" y="61"/>
                </a:cubicBezTo>
                <a:cubicBezTo>
                  <a:pt x="10722" y="4698"/>
                  <a:pt x="10722" y="4698"/>
                  <a:pt x="10722" y="4698"/>
                </a:cubicBezTo>
                <a:cubicBezTo>
                  <a:pt x="10338" y="4444"/>
                  <a:pt x="9954" y="4211"/>
                  <a:pt x="9525" y="4042"/>
                </a:cubicBezTo>
                <a:cubicBezTo>
                  <a:pt x="8465" y="3597"/>
                  <a:pt x="7449" y="3513"/>
                  <a:pt x="7065" y="4106"/>
                </a:cubicBezTo>
                <a:cubicBezTo>
                  <a:pt x="6772" y="4550"/>
                  <a:pt x="6614" y="5101"/>
                  <a:pt x="6569" y="5736"/>
                </a:cubicBezTo>
                <a:cubicBezTo>
                  <a:pt x="6569" y="5757"/>
                  <a:pt x="6569" y="5800"/>
                  <a:pt x="6569" y="5842"/>
                </a:cubicBezTo>
                <a:cubicBezTo>
                  <a:pt x="6478" y="7557"/>
                  <a:pt x="6772" y="11200"/>
                  <a:pt x="8104" y="10437"/>
                </a:cubicBezTo>
                <a:cubicBezTo>
                  <a:pt x="8149" y="10395"/>
                  <a:pt x="8171" y="10374"/>
                  <a:pt x="8216" y="10353"/>
                </a:cubicBezTo>
                <a:cubicBezTo>
                  <a:pt x="8690" y="9993"/>
                  <a:pt x="9480" y="9654"/>
                  <a:pt x="10699" y="9844"/>
                </a:cubicBezTo>
                <a:cubicBezTo>
                  <a:pt x="10722" y="9844"/>
                  <a:pt x="10722" y="9844"/>
                  <a:pt x="10722" y="9844"/>
                </a:cubicBezTo>
                <a:cubicBezTo>
                  <a:pt x="10722" y="10564"/>
                  <a:pt x="10722" y="10564"/>
                  <a:pt x="10722" y="10564"/>
                </a:cubicBezTo>
                <a:cubicBezTo>
                  <a:pt x="9683" y="10564"/>
                  <a:pt x="8600" y="10924"/>
                  <a:pt x="8555" y="11602"/>
                </a:cubicBezTo>
                <a:cubicBezTo>
                  <a:pt x="8510" y="12174"/>
                  <a:pt x="8961" y="12746"/>
                  <a:pt x="9819" y="13021"/>
                </a:cubicBezTo>
                <a:cubicBezTo>
                  <a:pt x="10180" y="13148"/>
                  <a:pt x="10406" y="12703"/>
                  <a:pt x="10722" y="12703"/>
                </a:cubicBezTo>
                <a:cubicBezTo>
                  <a:pt x="10722" y="14736"/>
                  <a:pt x="10722" y="14736"/>
                  <a:pt x="10722" y="14736"/>
                </a:cubicBezTo>
                <a:cubicBezTo>
                  <a:pt x="10699" y="14736"/>
                  <a:pt x="10654" y="14736"/>
                  <a:pt x="10586" y="14736"/>
                </a:cubicBezTo>
                <a:cubicBezTo>
                  <a:pt x="9954" y="14736"/>
                  <a:pt x="9074" y="14376"/>
                  <a:pt x="8284" y="13804"/>
                </a:cubicBezTo>
                <a:cubicBezTo>
                  <a:pt x="7991" y="14630"/>
                  <a:pt x="7472" y="15329"/>
                  <a:pt x="6659" y="15626"/>
                </a:cubicBezTo>
                <a:cubicBezTo>
                  <a:pt x="8013" y="17531"/>
                  <a:pt x="9119" y="18315"/>
                  <a:pt x="10722" y="18802"/>
                </a:cubicBezTo>
                <a:cubicBezTo>
                  <a:pt x="10722" y="18802"/>
                  <a:pt x="10722" y="18802"/>
                  <a:pt x="10722" y="18802"/>
                </a:cubicBezTo>
                <a:cubicBezTo>
                  <a:pt x="10722" y="19120"/>
                  <a:pt x="10722" y="19120"/>
                  <a:pt x="10722" y="19120"/>
                </a:cubicBezTo>
                <a:cubicBezTo>
                  <a:pt x="10564" y="19120"/>
                  <a:pt x="10451" y="19268"/>
                  <a:pt x="10451" y="19416"/>
                </a:cubicBezTo>
                <a:cubicBezTo>
                  <a:pt x="10451" y="19586"/>
                  <a:pt x="10564" y="19713"/>
                  <a:pt x="10722" y="19734"/>
                </a:cubicBezTo>
                <a:cubicBezTo>
                  <a:pt x="10722" y="19946"/>
                  <a:pt x="10722" y="19946"/>
                  <a:pt x="10722" y="19946"/>
                </a:cubicBezTo>
                <a:cubicBezTo>
                  <a:pt x="10564" y="19967"/>
                  <a:pt x="10451" y="20094"/>
                  <a:pt x="10451" y="20242"/>
                </a:cubicBezTo>
                <a:cubicBezTo>
                  <a:pt x="10451" y="20411"/>
                  <a:pt x="10564" y="20538"/>
                  <a:pt x="10722" y="20560"/>
                </a:cubicBezTo>
                <a:cubicBezTo>
                  <a:pt x="10722" y="21322"/>
                  <a:pt x="10722" y="21322"/>
                  <a:pt x="10722" y="21322"/>
                </a:cubicBezTo>
                <a:cubicBezTo>
                  <a:pt x="5643" y="21322"/>
                  <a:pt x="5643" y="21322"/>
                  <a:pt x="5643" y="21322"/>
                </a:cubicBezTo>
                <a:cubicBezTo>
                  <a:pt x="5643" y="15181"/>
                  <a:pt x="5643" y="15181"/>
                  <a:pt x="5643" y="15181"/>
                </a:cubicBezTo>
                <a:cubicBezTo>
                  <a:pt x="5801" y="15138"/>
                  <a:pt x="5937" y="15096"/>
                  <a:pt x="6072" y="15033"/>
                </a:cubicBezTo>
                <a:cubicBezTo>
                  <a:pt x="7088" y="14630"/>
                  <a:pt x="7517" y="14016"/>
                  <a:pt x="7652" y="13275"/>
                </a:cubicBezTo>
                <a:cubicBezTo>
                  <a:pt x="7201" y="12830"/>
                  <a:pt x="6794" y="12322"/>
                  <a:pt x="6546" y="11771"/>
                </a:cubicBezTo>
                <a:cubicBezTo>
                  <a:pt x="6298" y="11454"/>
                  <a:pt x="6095" y="11094"/>
                  <a:pt x="5914" y="10713"/>
                </a:cubicBezTo>
                <a:cubicBezTo>
                  <a:pt x="5824" y="10670"/>
                  <a:pt x="5734" y="10649"/>
                  <a:pt x="5643" y="10586"/>
                </a:cubicBezTo>
                <a:cubicBezTo>
                  <a:pt x="5643" y="9823"/>
                  <a:pt x="5643" y="9823"/>
                  <a:pt x="5643" y="9823"/>
                </a:cubicBezTo>
                <a:cubicBezTo>
                  <a:pt x="5801" y="9993"/>
                  <a:pt x="6004" y="10120"/>
                  <a:pt x="6208" y="10183"/>
                </a:cubicBezTo>
                <a:cubicBezTo>
                  <a:pt x="6320" y="8849"/>
                  <a:pt x="6320" y="7642"/>
                  <a:pt x="6162" y="6943"/>
                </a:cubicBezTo>
                <a:cubicBezTo>
                  <a:pt x="6050" y="6435"/>
                  <a:pt x="5846" y="6244"/>
                  <a:pt x="5643" y="6287"/>
                </a:cubicBezTo>
                <a:lnTo>
                  <a:pt x="5643" y="2750"/>
                </a:lnTo>
                <a:close/>
                <a:moveTo>
                  <a:pt x="4763" y="6350"/>
                </a:moveTo>
                <a:cubicBezTo>
                  <a:pt x="4763" y="6350"/>
                  <a:pt x="4763" y="6350"/>
                  <a:pt x="4763" y="6350"/>
                </a:cubicBezTo>
                <a:cubicBezTo>
                  <a:pt x="4853" y="5186"/>
                  <a:pt x="5102" y="3851"/>
                  <a:pt x="5643" y="2750"/>
                </a:cubicBezTo>
                <a:cubicBezTo>
                  <a:pt x="5643" y="6287"/>
                  <a:pt x="5643" y="6287"/>
                  <a:pt x="5643" y="6287"/>
                </a:cubicBezTo>
                <a:cubicBezTo>
                  <a:pt x="5485" y="6329"/>
                  <a:pt x="5305" y="6562"/>
                  <a:pt x="5192" y="6901"/>
                </a:cubicBezTo>
                <a:cubicBezTo>
                  <a:pt x="4831" y="7833"/>
                  <a:pt x="5034" y="9146"/>
                  <a:pt x="5643" y="9823"/>
                </a:cubicBezTo>
                <a:cubicBezTo>
                  <a:pt x="5643" y="10586"/>
                  <a:pt x="5643" y="10586"/>
                  <a:pt x="5643" y="10586"/>
                </a:cubicBezTo>
                <a:cubicBezTo>
                  <a:pt x="5418" y="10480"/>
                  <a:pt x="5237" y="10310"/>
                  <a:pt x="5057" y="10098"/>
                </a:cubicBezTo>
                <a:cubicBezTo>
                  <a:pt x="4763" y="9738"/>
                  <a:pt x="4583" y="9294"/>
                  <a:pt x="4470" y="8786"/>
                </a:cubicBezTo>
                <a:cubicBezTo>
                  <a:pt x="4357" y="8320"/>
                  <a:pt x="4334" y="7790"/>
                  <a:pt x="4425" y="7324"/>
                </a:cubicBezTo>
                <a:cubicBezTo>
                  <a:pt x="4492" y="6964"/>
                  <a:pt x="4583" y="6626"/>
                  <a:pt x="4763" y="6350"/>
                </a:cubicBezTo>
                <a:moveTo>
                  <a:pt x="5643" y="21322"/>
                </a:moveTo>
                <a:cubicBezTo>
                  <a:pt x="723" y="21322"/>
                  <a:pt x="723" y="21322"/>
                  <a:pt x="723" y="21322"/>
                </a:cubicBezTo>
                <a:cubicBezTo>
                  <a:pt x="294" y="20644"/>
                  <a:pt x="23" y="19967"/>
                  <a:pt x="1" y="19310"/>
                </a:cubicBezTo>
                <a:cubicBezTo>
                  <a:pt x="-67" y="16473"/>
                  <a:pt x="3138" y="16070"/>
                  <a:pt x="5643" y="15181"/>
                </a:cubicBezTo>
                <a:lnTo>
                  <a:pt x="5643" y="21322"/>
                </a:lnTo>
                <a:close/>
              </a:path>
            </a:pathLst>
          </a:custGeom>
          <a:solidFill>
            <a:srgbClr val="D9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nvGrpSpPr>
          <p:cNvPr id="10120" name="Group 10120"/>
          <p:cNvGrpSpPr/>
          <p:nvPr/>
        </p:nvGrpSpPr>
        <p:grpSpPr bwMode="auto">
          <a:xfrm>
            <a:off x="2557463" y="1398588"/>
            <a:ext cx="3959225" cy="1109662"/>
            <a:chOff x="-1043014" y="0"/>
            <a:chExt cx="3958229" cy="1110363"/>
          </a:xfrm>
        </p:grpSpPr>
        <p:sp>
          <p:nvSpPr>
            <p:cNvPr id="10116" name="Shape 10116"/>
            <p:cNvSpPr/>
            <p:nvPr/>
          </p:nvSpPr>
          <p:spPr>
            <a:xfrm>
              <a:off x="756758" y="0"/>
              <a:ext cx="357097" cy="357413"/>
            </a:xfrm>
            <a:prstGeom prst="roundRect">
              <a:avLst>
                <a:gd name="adj" fmla="val 50000"/>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
          <p:nvSpPr>
            <p:cNvPr id="10117" name="Shape 10117"/>
            <p:cNvSpPr/>
            <p:nvPr/>
          </p:nvSpPr>
          <p:spPr>
            <a:xfrm>
              <a:off x="-289" y="370121"/>
              <a:ext cx="1866430" cy="277989"/>
            </a:xfrm>
            <a:prstGeom prst="rect">
              <a:avLst/>
            </a:prstGeom>
            <a:noFill/>
            <a:ln w="12700" cap="flat">
              <a:noFill/>
              <a:miter lim="400000"/>
            </a:ln>
            <a:effectLst/>
          </p:spPr>
          <p:txBody>
            <a:bodyPr lIns="45719" tIns="45719" rIns="45719" bIns="45719">
              <a:spAutoFit/>
            </a:bodyPr>
            <a:lstStyle/>
            <a:p>
              <a:pPr algn="ctr"/>
              <a:r>
                <a:rPr lang="zh-CN" altLang="en-US" sz="1200" b="1">
                  <a:solidFill>
                    <a:srgbClr val="5A6269"/>
                  </a:solidFill>
                  <a:latin typeface="造字工房悦黑（非商用）常规体" charset="0"/>
                  <a:ea typeface="造字工房悦黑（非商用）常规体" charset="0"/>
                  <a:sym typeface="Roboto Condensed Regular" charset="0"/>
                </a:rPr>
                <a:t>团队建设</a:t>
              </a:r>
              <a:endParaRPr lang="zh-CN" altLang="en-US" sz="1200" b="1">
                <a:solidFill>
                  <a:srgbClr val="5A6269"/>
                </a:solidFill>
                <a:latin typeface="造字工房悦黑（非商用）常规体" charset="0"/>
                <a:ea typeface="造字工房悦黑（非商用）常规体" charset="0"/>
                <a:sym typeface="Roboto Condensed Regular" charset="0"/>
              </a:endParaRPr>
            </a:p>
          </p:txBody>
        </p:sp>
        <p:sp>
          <p:nvSpPr>
            <p:cNvPr id="90127" name="Shape 10118"/>
            <p:cNvSpPr>
              <a:spLocks noChangeArrowheads="1"/>
            </p:cNvSpPr>
            <p:nvPr/>
          </p:nvSpPr>
          <p:spPr bwMode="auto">
            <a:xfrm>
              <a:off x="-1043014" y="627664"/>
              <a:ext cx="3958229" cy="482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pPr algn="ctr">
                <a:lnSpc>
                  <a:spcPct val="125000"/>
                </a:lnSpc>
                <a:spcBef>
                  <a:spcPts val="100"/>
                </a:spcBef>
              </a:pPr>
              <a:r>
                <a:rPr lang="zh-CN" altLang="en-US" sz="900">
                  <a:solidFill>
                    <a:srgbClr val="5A6269"/>
                  </a:solidFill>
                  <a:latin typeface="造字工房悦黑（非商用）常规体" charset="0"/>
                  <a:ea typeface="造字工房悦黑（非商用）常规体" charset="0"/>
                  <a:sym typeface="Roboto condensed"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Roboto condensed" charset="0"/>
                </a:rPr>
                <a:t>200</a:t>
              </a:r>
              <a:r>
                <a:rPr lang="zh-CN" altLang="en-US" sz="900">
                  <a:solidFill>
                    <a:srgbClr val="5A6269"/>
                  </a:solidFill>
                  <a:latin typeface="造字工房悦黑（非商用）常规体" charset="0"/>
                  <a:ea typeface="造字工房悦黑（非商用）常规体" charset="0"/>
                  <a:sym typeface="Roboto condensed" charset="0"/>
                </a:rPr>
                <a:t>字之内。</a:t>
              </a:r>
              <a:endParaRPr lang="en-US" altLang="zh-CN" sz="900">
                <a:solidFill>
                  <a:srgbClr val="5A6269"/>
                </a:solidFill>
                <a:latin typeface="造字工房悦黑（非商用）常规体" charset="0"/>
                <a:ea typeface="造字工房悦黑（非商用）常规体" charset="0"/>
                <a:sym typeface="Roboto condensed" charset="0"/>
              </a:endParaRPr>
            </a:p>
          </p:txBody>
        </p:sp>
        <p:sp>
          <p:nvSpPr>
            <p:cNvPr id="90128" name="Shape 10119"/>
            <p:cNvSpPr>
              <a:spLocks noChangeArrowheads="1"/>
            </p:cNvSpPr>
            <p:nvPr/>
          </p:nvSpPr>
          <p:spPr bwMode="auto">
            <a:xfrm>
              <a:off x="857948" y="85566"/>
              <a:ext cx="160555" cy="178275"/>
            </a:xfrm>
            <a:custGeom>
              <a:avLst/>
              <a:gdLst>
                <a:gd name="T0" fmla="*/ 17505 w 21600"/>
                <a:gd name="T1" fmla="*/ 4232 h 21512"/>
                <a:gd name="T2" fmla="*/ 18119 w 21600"/>
                <a:gd name="T3" fmla="*/ 3221 h 21512"/>
                <a:gd name="T4" fmla="*/ 18324 w 21600"/>
                <a:gd name="T5" fmla="*/ 3405 h 21512"/>
                <a:gd name="T6" fmla="*/ 18836 w 21600"/>
                <a:gd name="T7" fmla="*/ 3405 h 21512"/>
                <a:gd name="T8" fmla="*/ 19245 w 21600"/>
                <a:gd name="T9" fmla="*/ 3129 h 21512"/>
                <a:gd name="T10" fmla="*/ 19757 w 21600"/>
                <a:gd name="T11" fmla="*/ 2486 h 21512"/>
                <a:gd name="T12" fmla="*/ 19450 w 21600"/>
                <a:gd name="T13" fmla="*/ 1658 h 21512"/>
                <a:gd name="T14" fmla="*/ 16482 w 21600"/>
                <a:gd name="T15" fmla="*/ 96 h 21512"/>
                <a:gd name="T16" fmla="*/ 15560 w 21600"/>
                <a:gd name="T17" fmla="*/ 280 h 21512"/>
                <a:gd name="T18" fmla="*/ 15151 w 21600"/>
                <a:gd name="T19" fmla="*/ 923 h 21512"/>
                <a:gd name="T20" fmla="*/ 15048 w 21600"/>
                <a:gd name="T21" fmla="*/ 1383 h 21512"/>
                <a:gd name="T22" fmla="*/ 15355 w 21600"/>
                <a:gd name="T23" fmla="*/ 1750 h 21512"/>
                <a:gd name="T24" fmla="*/ 15560 w 21600"/>
                <a:gd name="T25" fmla="*/ 1934 h 21512"/>
                <a:gd name="T26" fmla="*/ 14946 w 21600"/>
                <a:gd name="T27" fmla="*/ 2853 h 21512"/>
                <a:gd name="T28" fmla="*/ 10851 w 21600"/>
                <a:gd name="T29" fmla="*/ 2118 h 21512"/>
                <a:gd name="T30" fmla="*/ 6654 w 21600"/>
                <a:gd name="T31" fmla="*/ 2853 h 21512"/>
                <a:gd name="T32" fmla="*/ 6040 w 21600"/>
                <a:gd name="T33" fmla="*/ 1934 h 21512"/>
                <a:gd name="T34" fmla="*/ 6347 w 21600"/>
                <a:gd name="T35" fmla="*/ 1750 h 21512"/>
                <a:gd name="T36" fmla="*/ 6654 w 21600"/>
                <a:gd name="T37" fmla="*/ 1383 h 21512"/>
                <a:gd name="T38" fmla="*/ 6552 w 21600"/>
                <a:gd name="T39" fmla="*/ 923 h 21512"/>
                <a:gd name="T40" fmla="*/ 6142 w 21600"/>
                <a:gd name="T41" fmla="*/ 280 h 21512"/>
                <a:gd name="T42" fmla="*/ 5221 w 21600"/>
                <a:gd name="T43" fmla="*/ 96 h 21512"/>
                <a:gd name="T44" fmla="*/ 2150 w 21600"/>
                <a:gd name="T45" fmla="*/ 1658 h 21512"/>
                <a:gd name="T46" fmla="*/ 1945 w 21600"/>
                <a:gd name="T47" fmla="*/ 2486 h 21512"/>
                <a:gd name="T48" fmla="*/ 2355 w 21600"/>
                <a:gd name="T49" fmla="*/ 3129 h 21512"/>
                <a:gd name="T50" fmla="*/ 2764 w 21600"/>
                <a:gd name="T51" fmla="*/ 3405 h 21512"/>
                <a:gd name="T52" fmla="*/ 3276 w 21600"/>
                <a:gd name="T53" fmla="*/ 3405 h 21512"/>
                <a:gd name="T54" fmla="*/ 3481 w 21600"/>
                <a:gd name="T55" fmla="*/ 3221 h 21512"/>
                <a:gd name="T56" fmla="*/ 4095 w 21600"/>
                <a:gd name="T57" fmla="*/ 4232 h 21512"/>
                <a:gd name="T58" fmla="*/ 0 w 21600"/>
                <a:gd name="T59" fmla="*/ 11769 h 21512"/>
                <a:gd name="T60" fmla="*/ 10851 w 21600"/>
                <a:gd name="T61" fmla="*/ 21512 h 21512"/>
                <a:gd name="T62" fmla="*/ 21600 w 21600"/>
                <a:gd name="T63" fmla="*/ 11769 h 21512"/>
                <a:gd name="T64" fmla="*/ 17505 w 21600"/>
                <a:gd name="T65" fmla="*/ 4232 h 21512"/>
                <a:gd name="T66" fmla="*/ 10851 w 21600"/>
                <a:gd name="T67" fmla="*/ 19582 h 21512"/>
                <a:gd name="T68" fmla="*/ 2150 w 21600"/>
                <a:gd name="T69" fmla="*/ 11769 h 21512"/>
                <a:gd name="T70" fmla="*/ 10851 w 21600"/>
                <a:gd name="T71" fmla="*/ 3956 h 21512"/>
                <a:gd name="T72" fmla="*/ 19553 w 21600"/>
                <a:gd name="T73" fmla="*/ 11769 h 21512"/>
                <a:gd name="T74" fmla="*/ 10851 w 21600"/>
                <a:gd name="T75" fmla="*/ 19582 h 21512"/>
                <a:gd name="T76" fmla="*/ 11773 w 21600"/>
                <a:gd name="T77" fmla="*/ 11861 h 21512"/>
                <a:gd name="T78" fmla="*/ 11773 w 21600"/>
                <a:gd name="T79" fmla="*/ 11769 h 21512"/>
                <a:gd name="T80" fmla="*/ 11773 w 21600"/>
                <a:gd name="T81" fmla="*/ 7449 h 21512"/>
                <a:gd name="T82" fmla="*/ 10851 w 21600"/>
                <a:gd name="T83" fmla="*/ 6622 h 21512"/>
                <a:gd name="T84" fmla="*/ 9930 w 21600"/>
                <a:gd name="T85" fmla="*/ 7449 h 21512"/>
                <a:gd name="T86" fmla="*/ 9930 w 21600"/>
                <a:gd name="T87" fmla="*/ 11769 h 21512"/>
                <a:gd name="T88" fmla="*/ 10851 w 21600"/>
                <a:gd name="T89" fmla="*/ 12596 h 21512"/>
                <a:gd name="T90" fmla="*/ 10954 w 21600"/>
                <a:gd name="T91" fmla="*/ 12596 h 21512"/>
                <a:gd name="T92" fmla="*/ 15253 w 21600"/>
                <a:gd name="T93" fmla="*/ 16457 h 21512"/>
                <a:gd name="T94" fmla="*/ 15663 w 21600"/>
                <a:gd name="T95" fmla="*/ 16641 h 21512"/>
                <a:gd name="T96" fmla="*/ 16072 w 21600"/>
                <a:gd name="T97" fmla="*/ 16457 h 21512"/>
                <a:gd name="T98" fmla="*/ 16072 w 21600"/>
                <a:gd name="T99" fmla="*/ 15813 h 21512"/>
                <a:gd name="T100" fmla="*/ 11773 w 21600"/>
                <a:gd name="T101" fmla="*/ 11861 h 2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600" h="21512">
                  <a:moveTo>
                    <a:pt x="17505" y="4232"/>
                  </a:moveTo>
                  <a:cubicBezTo>
                    <a:pt x="18119" y="3221"/>
                    <a:pt x="18119" y="3221"/>
                    <a:pt x="18119" y="3221"/>
                  </a:cubicBezTo>
                  <a:cubicBezTo>
                    <a:pt x="18324" y="3405"/>
                    <a:pt x="18324" y="3405"/>
                    <a:pt x="18324" y="3405"/>
                  </a:cubicBezTo>
                  <a:cubicBezTo>
                    <a:pt x="18529" y="3405"/>
                    <a:pt x="18734" y="3497"/>
                    <a:pt x="18836" y="3405"/>
                  </a:cubicBezTo>
                  <a:cubicBezTo>
                    <a:pt x="19041" y="3405"/>
                    <a:pt x="19245" y="3313"/>
                    <a:pt x="19245" y="3129"/>
                  </a:cubicBezTo>
                  <a:cubicBezTo>
                    <a:pt x="19757" y="2486"/>
                    <a:pt x="19757" y="2486"/>
                    <a:pt x="19757" y="2486"/>
                  </a:cubicBezTo>
                  <a:cubicBezTo>
                    <a:pt x="19962" y="2210"/>
                    <a:pt x="19860" y="1842"/>
                    <a:pt x="19450" y="1658"/>
                  </a:cubicBezTo>
                  <a:cubicBezTo>
                    <a:pt x="16482" y="96"/>
                    <a:pt x="16482" y="96"/>
                    <a:pt x="16482" y="96"/>
                  </a:cubicBezTo>
                  <a:cubicBezTo>
                    <a:pt x="16174" y="-88"/>
                    <a:pt x="15765" y="4"/>
                    <a:pt x="15560" y="280"/>
                  </a:cubicBezTo>
                  <a:cubicBezTo>
                    <a:pt x="15151" y="923"/>
                    <a:pt x="15151" y="923"/>
                    <a:pt x="15151" y="923"/>
                  </a:cubicBezTo>
                  <a:cubicBezTo>
                    <a:pt x="15048" y="1107"/>
                    <a:pt x="15048" y="1291"/>
                    <a:pt x="15048" y="1383"/>
                  </a:cubicBezTo>
                  <a:cubicBezTo>
                    <a:pt x="15048" y="1566"/>
                    <a:pt x="15253" y="1658"/>
                    <a:pt x="15355" y="1750"/>
                  </a:cubicBezTo>
                  <a:cubicBezTo>
                    <a:pt x="15560" y="1934"/>
                    <a:pt x="15560" y="1934"/>
                    <a:pt x="15560" y="1934"/>
                  </a:cubicBezTo>
                  <a:cubicBezTo>
                    <a:pt x="14946" y="2853"/>
                    <a:pt x="14946" y="2853"/>
                    <a:pt x="14946" y="2853"/>
                  </a:cubicBezTo>
                  <a:cubicBezTo>
                    <a:pt x="13718" y="2394"/>
                    <a:pt x="12284" y="2118"/>
                    <a:pt x="10851" y="2118"/>
                  </a:cubicBezTo>
                  <a:cubicBezTo>
                    <a:pt x="9316" y="2118"/>
                    <a:pt x="7985" y="2394"/>
                    <a:pt x="6654" y="2853"/>
                  </a:cubicBezTo>
                  <a:cubicBezTo>
                    <a:pt x="6040" y="1934"/>
                    <a:pt x="6040" y="1934"/>
                    <a:pt x="6040" y="1934"/>
                  </a:cubicBezTo>
                  <a:cubicBezTo>
                    <a:pt x="6347" y="1750"/>
                    <a:pt x="6347" y="1750"/>
                    <a:pt x="6347" y="1750"/>
                  </a:cubicBezTo>
                  <a:cubicBezTo>
                    <a:pt x="6449" y="1658"/>
                    <a:pt x="6552" y="1566"/>
                    <a:pt x="6654" y="1383"/>
                  </a:cubicBezTo>
                  <a:cubicBezTo>
                    <a:pt x="6654" y="1291"/>
                    <a:pt x="6654" y="1107"/>
                    <a:pt x="6552" y="923"/>
                  </a:cubicBezTo>
                  <a:cubicBezTo>
                    <a:pt x="6142" y="280"/>
                    <a:pt x="6142" y="280"/>
                    <a:pt x="6142" y="280"/>
                  </a:cubicBezTo>
                  <a:cubicBezTo>
                    <a:pt x="5937" y="4"/>
                    <a:pt x="5528" y="-88"/>
                    <a:pt x="5221" y="96"/>
                  </a:cubicBezTo>
                  <a:cubicBezTo>
                    <a:pt x="2150" y="1658"/>
                    <a:pt x="2150" y="1658"/>
                    <a:pt x="2150" y="1658"/>
                  </a:cubicBezTo>
                  <a:cubicBezTo>
                    <a:pt x="1843" y="1842"/>
                    <a:pt x="1740" y="2210"/>
                    <a:pt x="1945" y="2486"/>
                  </a:cubicBezTo>
                  <a:cubicBezTo>
                    <a:pt x="2355" y="3129"/>
                    <a:pt x="2355" y="3129"/>
                    <a:pt x="2355" y="3129"/>
                  </a:cubicBezTo>
                  <a:cubicBezTo>
                    <a:pt x="2457" y="3313"/>
                    <a:pt x="2559" y="3405"/>
                    <a:pt x="2764" y="3405"/>
                  </a:cubicBezTo>
                  <a:cubicBezTo>
                    <a:pt x="2969" y="3497"/>
                    <a:pt x="3173" y="3405"/>
                    <a:pt x="3276" y="3405"/>
                  </a:cubicBezTo>
                  <a:cubicBezTo>
                    <a:pt x="3481" y="3221"/>
                    <a:pt x="3481" y="3221"/>
                    <a:pt x="3481" y="3221"/>
                  </a:cubicBezTo>
                  <a:cubicBezTo>
                    <a:pt x="4095" y="4232"/>
                    <a:pt x="4095" y="4232"/>
                    <a:pt x="4095" y="4232"/>
                  </a:cubicBezTo>
                  <a:cubicBezTo>
                    <a:pt x="1638" y="5978"/>
                    <a:pt x="0" y="8736"/>
                    <a:pt x="0" y="11769"/>
                  </a:cubicBezTo>
                  <a:cubicBezTo>
                    <a:pt x="0" y="17100"/>
                    <a:pt x="4914" y="21512"/>
                    <a:pt x="10851" y="21512"/>
                  </a:cubicBezTo>
                  <a:cubicBezTo>
                    <a:pt x="16789" y="21512"/>
                    <a:pt x="21600" y="17100"/>
                    <a:pt x="21600" y="11769"/>
                  </a:cubicBezTo>
                  <a:cubicBezTo>
                    <a:pt x="21600" y="8736"/>
                    <a:pt x="20064" y="5978"/>
                    <a:pt x="17505" y="4232"/>
                  </a:cubicBezTo>
                  <a:close/>
                  <a:moveTo>
                    <a:pt x="10851" y="19582"/>
                  </a:moveTo>
                  <a:cubicBezTo>
                    <a:pt x="6040" y="19582"/>
                    <a:pt x="2150" y="16089"/>
                    <a:pt x="2150" y="11769"/>
                  </a:cubicBezTo>
                  <a:cubicBezTo>
                    <a:pt x="2150" y="7449"/>
                    <a:pt x="6040" y="3956"/>
                    <a:pt x="10851" y="3956"/>
                  </a:cubicBezTo>
                  <a:cubicBezTo>
                    <a:pt x="15663" y="3956"/>
                    <a:pt x="19553" y="7449"/>
                    <a:pt x="19553" y="11769"/>
                  </a:cubicBezTo>
                  <a:cubicBezTo>
                    <a:pt x="19553" y="16089"/>
                    <a:pt x="15663" y="19582"/>
                    <a:pt x="10851" y="19582"/>
                  </a:cubicBezTo>
                  <a:close/>
                  <a:moveTo>
                    <a:pt x="11773" y="11861"/>
                  </a:moveTo>
                  <a:cubicBezTo>
                    <a:pt x="11773" y="11861"/>
                    <a:pt x="11773" y="11861"/>
                    <a:pt x="11773" y="11769"/>
                  </a:cubicBezTo>
                  <a:cubicBezTo>
                    <a:pt x="11773" y="7449"/>
                    <a:pt x="11773" y="7449"/>
                    <a:pt x="11773" y="7449"/>
                  </a:cubicBezTo>
                  <a:cubicBezTo>
                    <a:pt x="11773" y="6989"/>
                    <a:pt x="11363" y="6622"/>
                    <a:pt x="10851" y="6622"/>
                  </a:cubicBezTo>
                  <a:cubicBezTo>
                    <a:pt x="10339" y="6622"/>
                    <a:pt x="9930" y="6989"/>
                    <a:pt x="9930" y="7449"/>
                  </a:cubicBezTo>
                  <a:cubicBezTo>
                    <a:pt x="9930" y="11769"/>
                    <a:pt x="9930" y="11769"/>
                    <a:pt x="9930" y="11769"/>
                  </a:cubicBezTo>
                  <a:cubicBezTo>
                    <a:pt x="9930" y="12229"/>
                    <a:pt x="10339" y="12596"/>
                    <a:pt x="10851" y="12596"/>
                  </a:cubicBezTo>
                  <a:cubicBezTo>
                    <a:pt x="10851" y="12596"/>
                    <a:pt x="10954" y="12596"/>
                    <a:pt x="10954" y="12596"/>
                  </a:cubicBezTo>
                  <a:cubicBezTo>
                    <a:pt x="15253" y="16457"/>
                    <a:pt x="15253" y="16457"/>
                    <a:pt x="15253" y="16457"/>
                  </a:cubicBezTo>
                  <a:cubicBezTo>
                    <a:pt x="15355" y="16549"/>
                    <a:pt x="15560" y="16641"/>
                    <a:pt x="15663" y="16641"/>
                  </a:cubicBezTo>
                  <a:cubicBezTo>
                    <a:pt x="15867" y="16641"/>
                    <a:pt x="15970" y="16549"/>
                    <a:pt x="16072" y="16457"/>
                  </a:cubicBezTo>
                  <a:cubicBezTo>
                    <a:pt x="16277" y="16273"/>
                    <a:pt x="16277" y="15997"/>
                    <a:pt x="16072" y="15813"/>
                  </a:cubicBezTo>
                  <a:lnTo>
                    <a:pt x="11773" y="11861"/>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grpSp>
      <p:sp>
        <p:nvSpPr>
          <p:cNvPr id="10121" name="Shape 10121"/>
          <p:cNvSpPr>
            <a:spLocks noChangeShapeType="1"/>
          </p:cNvSpPr>
          <p:nvPr/>
        </p:nvSpPr>
        <p:spPr bwMode="auto">
          <a:xfrm flipV="1">
            <a:off x="4549775" y="2522538"/>
            <a:ext cx="0" cy="288925"/>
          </a:xfrm>
          <a:prstGeom prst="line">
            <a:avLst/>
          </a:prstGeom>
          <a:noFill/>
          <a:ln w="28575">
            <a:solidFill>
              <a:srgbClr val="FA8C8C"/>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lIns="0" tIns="0" rIns="0" bIns="0"/>
          <a:lstStyle/>
          <a:p>
            <a:endParaRPr lang="zh-CN" altLang="en-US">
              <a:solidFill>
                <a:srgbClr val="5A6269"/>
              </a:solidFill>
              <a:latin typeface="造字工房悦黑（非商用）常规体" charset="0"/>
              <a:ea typeface="造字工房悦黑（非商用）常规体" charset="0"/>
            </a:endParaRPr>
          </a:p>
        </p:txBody>
      </p:sp>
      <p:sp>
        <p:nvSpPr>
          <p:cNvPr id="22" name="标题 1"/>
          <p:cNvSpPr txBox="1">
            <a:spLocks noChangeArrowheads="1"/>
          </p:cNvSpPr>
          <p:nvPr/>
        </p:nvSpPr>
        <p:spPr bwMode="auto">
          <a:xfrm>
            <a:off x="617538" y="430213"/>
            <a:ext cx="3176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团队扩大</a:t>
            </a:r>
            <a:endParaRPr lang="zh-CN" altLang="en-US" sz="1800" b="1">
              <a:solidFill>
                <a:srgbClr val="5A6269"/>
              </a:solidFill>
              <a:latin typeface="造字工房悦黑（非商用）常规体" charset="0"/>
              <a:ea typeface="造字工房悦黑（非商用）常规体" charset="0"/>
            </a:endParaRPr>
          </a:p>
        </p:txBody>
      </p:sp>
      <p:sp>
        <p:nvSpPr>
          <p:cNvPr id="27" name="任意多边形 26"/>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ppt_w"/>
                                          </p:val>
                                        </p:tav>
                                        <p:tav tm="100000">
                                          <p:val>
                                            <p:strVal val="#ppt_w"/>
                                          </p:val>
                                        </p:tav>
                                      </p:tavLst>
                                    </p:anim>
                                    <p:anim calcmode="lin" valueType="num">
                                      <p:cBhvr>
                                        <p:cTn id="13" dur="500" fill="hold"/>
                                        <p:tgtEl>
                                          <p:spTgt spid="22"/>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indefinite" fill="hold"/>
                                        <p:tgtEl>
                                          <p:spTgt spid="10112"/>
                                        </p:tgtEl>
                                        <p:attrNameLst>
                                          <p:attrName>style.visibility</p:attrName>
                                        </p:attrNameLst>
                                      </p:cBhvr>
                                      <p:to>
                                        <p:strVal val="visible"/>
                                      </p:to>
                                    </p:set>
                                    <p:anim calcmode="lin" valueType="num">
                                      <p:cBhvr>
                                        <p:cTn id="17" dur="500" fill="hold"/>
                                        <p:tgtEl>
                                          <p:spTgt spid="10112"/>
                                        </p:tgtEl>
                                        <p:attrNameLst>
                                          <p:attrName>ppt_x</p:attrName>
                                        </p:attrNameLst>
                                      </p:cBhvr>
                                      <p:tavLst>
                                        <p:tav tm="0">
                                          <p:val>
                                            <p:strVal val="#ppt_x"/>
                                          </p:val>
                                        </p:tav>
                                        <p:tav tm="100000">
                                          <p:val>
                                            <p:strVal val="#ppt_x"/>
                                          </p:val>
                                        </p:tav>
                                      </p:tavLst>
                                    </p:anim>
                                    <p:anim calcmode="lin" valueType="num">
                                      <p:cBhvr>
                                        <p:cTn id="18" dur="500" fill="hold"/>
                                        <p:tgtEl>
                                          <p:spTgt spid="101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0110"/>
                                        </p:tgtEl>
                                        <p:attrNameLst>
                                          <p:attrName>style.visibility</p:attrName>
                                        </p:attrNameLst>
                                      </p:cBhvr>
                                      <p:to>
                                        <p:strVal val="visible"/>
                                      </p:to>
                                    </p:set>
                                    <p:anim calcmode="lin" valueType="num">
                                      <p:cBhvr>
                                        <p:cTn id="22" dur="500" fill="hold"/>
                                        <p:tgtEl>
                                          <p:spTgt spid="10110"/>
                                        </p:tgtEl>
                                        <p:attrNameLst>
                                          <p:attrName>ppt_x</p:attrName>
                                        </p:attrNameLst>
                                      </p:cBhvr>
                                      <p:tavLst>
                                        <p:tav tm="0">
                                          <p:val>
                                            <p:strVal val="0-#ppt_w/2"/>
                                          </p:val>
                                        </p:tav>
                                        <p:tav tm="100000">
                                          <p:val>
                                            <p:strVal val="#ppt_x"/>
                                          </p:val>
                                        </p:tav>
                                      </p:tavLst>
                                    </p:anim>
                                    <p:anim calcmode="lin" valueType="num">
                                      <p:cBhvr>
                                        <p:cTn id="23" dur="500" fill="hold"/>
                                        <p:tgtEl>
                                          <p:spTgt spid="101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indefinite" fill="hold"/>
                                        <p:tgtEl>
                                          <p:spTgt spid="10111"/>
                                        </p:tgtEl>
                                        <p:attrNameLst>
                                          <p:attrName>style.visibility</p:attrName>
                                        </p:attrNameLst>
                                      </p:cBhvr>
                                      <p:to>
                                        <p:strVal val="visible"/>
                                      </p:to>
                                    </p:set>
                                    <p:anim calcmode="lin" valueType="num">
                                      <p:cBhvr>
                                        <p:cTn id="27" dur="500" fill="hold"/>
                                        <p:tgtEl>
                                          <p:spTgt spid="10111"/>
                                        </p:tgtEl>
                                        <p:attrNameLst>
                                          <p:attrName>ppt_x</p:attrName>
                                        </p:attrNameLst>
                                      </p:cBhvr>
                                      <p:tavLst>
                                        <p:tav tm="0">
                                          <p:val>
                                            <p:strVal val="1+#ppt_w/2"/>
                                          </p:val>
                                        </p:tav>
                                        <p:tav tm="100000">
                                          <p:val>
                                            <p:strVal val="#ppt_x"/>
                                          </p:val>
                                        </p:tav>
                                      </p:tavLst>
                                    </p:anim>
                                    <p:anim calcmode="lin" valueType="num">
                                      <p:cBhvr>
                                        <p:cTn id="28" dur="500" fill="hold"/>
                                        <p:tgtEl>
                                          <p:spTgt spid="101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0109"/>
                                        </p:tgtEl>
                                        <p:attrNameLst>
                                          <p:attrName>style.visibility</p:attrName>
                                        </p:attrNameLst>
                                      </p:cBhvr>
                                      <p:to>
                                        <p:strVal val="visible"/>
                                      </p:to>
                                    </p:set>
                                    <p:anim calcmode="lin" valueType="num">
                                      <p:cBhvr>
                                        <p:cTn id="32" dur="500" fill="hold"/>
                                        <p:tgtEl>
                                          <p:spTgt spid="10109"/>
                                        </p:tgtEl>
                                        <p:attrNameLst>
                                          <p:attrName>ppt_x</p:attrName>
                                        </p:attrNameLst>
                                      </p:cBhvr>
                                      <p:tavLst>
                                        <p:tav tm="0">
                                          <p:val>
                                            <p:strVal val="0-#ppt_w/2"/>
                                          </p:val>
                                        </p:tav>
                                        <p:tav tm="100000">
                                          <p:val>
                                            <p:strVal val="#ppt_x"/>
                                          </p:val>
                                        </p:tav>
                                      </p:tavLst>
                                    </p:anim>
                                    <p:anim calcmode="lin" valueType="num">
                                      <p:cBhvr>
                                        <p:cTn id="33" dur="500" fill="hold"/>
                                        <p:tgtEl>
                                          <p:spTgt spid="1010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indefinite" fill="hold"/>
                                        <p:tgtEl>
                                          <p:spTgt spid="10108"/>
                                        </p:tgtEl>
                                        <p:attrNameLst>
                                          <p:attrName>style.visibility</p:attrName>
                                        </p:attrNameLst>
                                      </p:cBhvr>
                                      <p:to>
                                        <p:strVal val="visible"/>
                                      </p:to>
                                    </p:set>
                                    <p:anim calcmode="lin" valueType="num">
                                      <p:cBhvr>
                                        <p:cTn id="37" dur="500" fill="hold"/>
                                        <p:tgtEl>
                                          <p:spTgt spid="10108"/>
                                        </p:tgtEl>
                                        <p:attrNameLst>
                                          <p:attrName>ppt_x</p:attrName>
                                        </p:attrNameLst>
                                      </p:cBhvr>
                                      <p:tavLst>
                                        <p:tav tm="0">
                                          <p:val>
                                            <p:strVal val="1+#ppt_w/2"/>
                                          </p:val>
                                        </p:tav>
                                        <p:tav tm="100000">
                                          <p:val>
                                            <p:strVal val="#ppt_x"/>
                                          </p:val>
                                        </p:tav>
                                      </p:tavLst>
                                    </p:anim>
                                    <p:anim calcmode="lin" valueType="num">
                                      <p:cBhvr>
                                        <p:cTn id="38" dur="500" fill="hold"/>
                                        <p:tgtEl>
                                          <p:spTgt spid="1010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indefinite" fill="hold"/>
                                        <p:tgtEl>
                                          <p:spTgt spid="10107"/>
                                        </p:tgtEl>
                                        <p:attrNameLst>
                                          <p:attrName>style.visibility</p:attrName>
                                        </p:attrNameLst>
                                      </p:cBhvr>
                                      <p:to>
                                        <p:strVal val="visible"/>
                                      </p:to>
                                    </p:set>
                                    <p:anim calcmode="lin" valueType="num">
                                      <p:cBhvr>
                                        <p:cTn id="42" dur="500" fill="hold"/>
                                        <p:tgtEl>
                                          <p:spTgt spid="10107"/>
                                        </p:tgtEl>
                                        <p:attrNameLst>
                                          <p:attrName>ppt_x</p:attrName>
                                        </p:attrNameLst>
                                      </p:cBhvr>
                                      <p:tavLst>
                                        <p:tav tm="0">
                                          <p:val>
                                            <p:strVal val="0-#ppt_w/2"/>
                                          </p:val>
                                        </p:tav>
                                        <p:tav tm="100000">
                                          <p:val>
                                            <p:strVal val="#ppt_x"/>
                                          </p:val>
                                        </p:tav>
                                      </p:tavLst>
                                    </p:anim>
                                    <p:anim calcmode="lin" valueType="num">
                                      <p:cBhvr>
                                        <p:cTn id="43" dur="500" fill="hold"/>
                                        <p:tgtEl>
                                          <p:spTgt spid="1010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indefinite" fill="hold"/>
                                        <p:tgtEl>
                                          <p:spTgt spid="10114"/>
                                        </p:tgtEl>
                                        <p:attrNameLst>
                                          <p:attrName>style.visibility</p:attrName>
                                        </p:attrNameLst>
                                      </p:cBhvr>
                                      <p:to>
                                        <p:strVal val="visible"/>
                                      </p:to>
                                    </p:set>
                                    <p:anim calcmode="lin" valueType="num">
                                      <p:cBhvr>
                                        <p:cTn id="47" dur="500" fill="hold"/>
                                        <p:tgtEl>
                                          <p:spTgt spid="10114"/>
                                        </p:tgtEl>
                                        <p:attrNameLst>
                                          <p:attrName>ppt_x</p:attrName>
                                        </p:attrNameLst>
                                      </p:cBhvr>
                                      <p:tavLst>
                                        <p:tav tm="0">
                                          <p:val>
                                            <p:strVal val="1+#ppt_w/2"/>
                                          </p:val>
                                        </p:tav>
                                        <p:tav tm="100000">
                                          <p:val>
                                            <p:strVal val="#ppt_x"/>
                                          </p:val>
                                        </p:tav>
                                      </p:tavLst>
                                    </p:anim>
                                    <p:anim calcmode="lin" valueType="num">
                                      <p:cBhvr>
                                        <p:cTn id="48" dur="500" fill="hold"/>
                                        <p:tgtEl>
                                          <p:spTgt spid="10114"/>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indefinite" fill="hold"/>
                                        <p:tgtEl>
                                          <p:spTgt spid="10106"/>
                                        </p:tgtEl>
                                        <p:attrNameLst>
                                          <p:attrName>style.visibility</p:attrName>
                                        </p:attrNameLst>
                                      </p:cBhvr>
                                      <p:to>
                                        <p:strVal val="visible"/>
                                      </p:to>
                                    </p:set>
                                    <p:anim calcmode="lin" valueType="num">
                                      <p:cBhvr>
                                        <p:cTn id="52" dur="500" fill="hold"/>
                                        <p:tgtEl>
                                          <p:spTgt spid="10106"/>
                                        </p:tgtEl>
                                        <p:attrNameLst>
                                          <p:attrName>ppt_x</p:attrName>
                                        </p:attrNameLst>
                                      </p:cBhvr>
                                      <p:tavLst>
                                        <p:tav tm="0">
                                          <p:val>
                                            <p:strVal val="0-#ppt_w/2"/>
                                          </p:val>
                                        </p:tav>
                                        <p:tav tm="100000">
                                          <p:val>
                                            <p:strVal val="#ppt_x"/>
                                          </p:val>
                                        </p:tav>
                                      </p:tavLst>
                                    </p:anim>
                                    <p:anim calcmode="lin" valueType="num">
                                      <p:cBhvr>
                                        <p:cTn id="53" dur="500" fill="hold"/>
                                        <p:tgtEl>
                                          <p:spTgt spid="1010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indefinite" fill="hold"/>
                                        <p:tgtEl>
                                          <p:spTgt spid="10113"/>
                                        </p:tgtEl>
                                        <p:attrNameLst>
                                          <p:attrName>style.visibility</p:attrName>
                                        </p:attrNameLst>
                                      </p:cBhvr>
                                      <p:to>
                                        <p:strVal val="visible"/>
                                      </p:to>
                                    </p:set>
                                    <p:anim calcmode="lin" valueType="num">
                                      <p:cBhvr>
                                        <p:cTn id="57" dur="500" fill="hold"/>
                                        <p:tgtEl>
                                          <p:spTgt spid="10113"/>
                                        </p:tgtEl>
                                        <p:attrNameLst>
                                          <p:attrName>ppt_x</p:attrName>
                                        </p:attrNameLst>
                                      </p:cBhvr>
                                      <p:tavLst>
                                        <p:tav tm="0">
                                          <p:val>
                                            <p:strVal val="1+#ppt_w/2"/>
                                          </p:val>
                                        </p:tav>
                                        <p:tav tm="100000">
                                          <p:val>
                                            <p:strVal val="#ppt_x"/>
                                          </p:val>
                                        </p:tav>
                                      </p:tavLst>
                                    </p:anim>
                                    <p:anim calcmode="lin" valueType="num">
                                      <p:cBhvr>
                                        <p:cTn id="58" dur="500" fill="hold"/>
                                        <p:tgtEl>
                                          <p:spTgt spid="1011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indefinite" fill="hold"/>
                                        <p:tgtEl>
                                          <p:spTgt spid="10105"/>
                                        </p:tgtEl>
                                        <p:attrNameLst>
                                          <p:attrName>style.visibility</p:attrName>
                                        </p:attrNameLst>
                                      </p:cBhvr>
                                      <p:to>
                                        <p:strVal val="visible"/>
                                      </p:to>
                                    </p:set>
                                    <p:anim calcmode="lin" valueType="num">
                                      <p:cBhvr>
                                        <p:cTn id="62" dur="500" fill="hold"/>
                                        <p:tgtEl>
                                          <p:spTgt spid="10105"/>
                                        </p:tgtEl>
                                        <p:attrNameLst>
                                          <p:attrName>ppt_x</p:attrName>
                                        </p:attrNameLst>
                                      </p:cBhvr>
                                      <p:tavLst>
                                        <p:tav tm="0">
                                          <p:val>
                                            <p:strVal val="0-#ppt_w/2"/>
                                          </p:val>
                                        </p:tav>
                                        <p:tav tm="100000">
                                          <p:val>
                                            <p:strVal val="#ppt_x"/>
                                          </p:val>
                                        </p:tav>
                                      </p:tavLst>
                                    </p:anim>
                                    <p:anim calcmode="lin" valueType="num">
                                      <p:cBhvr>
                                        <p:cTn id="63" dur="500" fill="hold"/>
                                        <p:tgtEl>
                                          <p:spTgt spid="1010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indefinite" fill="hold"/>
                                        <p:tgtEl>
                                          <p:spTgt spid="10115"/>
                                        </p:tgtEl>
                                        <p:attrNameLst>
                                          <p:attrName>style.visibility</p:attrName>
                                        </p:attrNameLst>
                                      </p:cBhvr>
                                      <p:to>
                                        <p:strVal val="visible"/>
                                      </p:to>
                                    </p:set>
                                    <p:anim calcmode="lin" valueType="num">
                                      <p:cBhvr>
                                        <p:cTn id="67" dur="500" fill="hold"/>
                                        <p:tgtEl>
                                          <p:spTgt spid="10115"/>
                                        </p:tgtEl>
                                        <p:attrNameLst>
                                          <p:attrName>ppt_x</p:attrName>
                                        </p:attrNameLst>
                                      </p:cBhvr>
                                      <p:tavLst>
                                        <p:tav tm="0">
                                          <p:val>
                                            <p:strVal val="1+#ppt_w/2"/>
                                          </p:val>
                                        </p:tav>
                                        <p:tav tm="100000">
                                          <p:val>
                                            <p:strVal val="#ppt_x"/>
                                          </p:val>
                                        </p:tav>
                                      </p:tavLst>
                                    </p:anim>
                                    <p:anim calcmode="lin" valueType="num">
                                      <p:cBhvr>
                                        <p:cTn id="68" dur="500" fill="hold"/>
                                        <p:tgtEl>
                                          <p:spTgt spid="10115"/>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indefinite" fill="hold"/>
                                        <p:tgtEl>
                                          <p:spTgt spid="10121"/>
                                        </p:tgtEl>
                                        <p:attrNameLst>
                                          <p:attrName>style.visibility</p:attrName>
                                        </p:attrNameLst>
                                      </p:cBhvr>
                                      <p:to>
                                        <p:strVal val="visible"/>
                                      </p:to>
                                    </p:set>
                                    <p:animEffect transition="in" filter="wipe(down)">
                                      <p:cBhvr>
                                        <p:cTn id="72" dur="500"/>
                                        <p:tgtEl>
                                          <p:spTgt spid="10121"/>
                                        </p:tgtEl>
                                      </p:cBhvr>
                                    </p:animEffect>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indefinite" fill="hold"/>
                                        <p:tgtEl>
                                          <p:spTgt spid="10120"/>
                                        </p:tgtEl>
                                        <p:attrNameLst>
                                          <p:attrName>style.visibility</p:attrName>
                                        </p:attrNameLst>
                                      </p:cBhvr>
                                      <p:to>
                                        <p:strVal val="visible"/>
                                      </p:to>
                                    </p:set>
                                    <p:anim calcmode="lin" valueType="num">
                                      <p:cBhvr>
                                        <p:cTn id="76" dur="500" fill="hold"/>
                                        <p:tgtEl>
                                          <p:spTgt spid="10120"/>
                                        </p:tgtEl>
                                        <p:attrNameLst>
                                          <p:attrName>ppt_x</p:attrName>
                                        </p:attrNameLst>
                                      </p:cBhvr>
                                      <p:tavLst>
                                        <p:tav tm="0">
                                          <p:val>
                                            <p:strVal val="#ppt_x"/>
                                          </p:val>
                                        </p:tav>
                                        <p:tav tm="100000">
                                          <p:val>
                                            <p:strVal val="#ppt_x"/>
                                          </p:val>
                                        </p:tav>
                                      </p:tavLst>
                                    </p:anim>
                                    <p:anim calcmode="lin" valueType="num">
                                      <p:cBhvr>
                                        <p:cTn id="77" dur="500" fill="hold"/>
                                        <p:tgtEl>
                                          <p:spTgt spid="101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05" grpId="0" animBg="1"/>
      <p:bldP spid="10106" grpId="0" animBg="1"/>
      <p:bldP spid="10107" grpId="0" animBg="1"/>
      <p:bldP spid="10108" grpId="0" animBg="1"/>
      <p:bldP spid="10109" grpId="0" animBg="1"/>
      <p:bldP spid="10110" grpId="0" animBg="1"/>
      <p:bldP spid="10111" grpId="0" animBg="1"/>
      <p:bldP spid="10112" grpId="0" animBg="1"/>
      <p:bldP spid="10113" grpId="0" animBg="1"/>
      <p:bldP spid="10114" grpId="0" animBg="1"/>
      <p:bldP spid="10115" grpId="0" animBg="1"/>
      <p:bldP spid="10120" grpId="0"/>
      <p:bldP spid="10121" grpId="0" animBg="1"/>
      <p:bldP spid="22"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74" name="Group 2074"/>
          <p:cNvGrpSpPr/>
          <p:nvPr/>
        </p:nvGrpSpPr>
        <p:grpSpPr>
          <a:xfrm>
            <a:off x="7499348" y="3263899"/>
            <a:ext cx="1243366" cy="675139"/>
            <a:chOff x="-1" y="0"/>
            <a:chExt cx="1243364" cy="675137"/>
          </a:xfrm>
          <a:solidFill>
            <a:srgbClr val="FFC000"/>
          </a:solidFill>
        </p:grpSpPr>
        <p:sp>
          <p:nvSpPr>
            <p:cNvPr id="2072" name="Shape 2072"/>
            <p:cNvSpPr/>
            <p:nvPr/>
          </p:nvSpPr>
          <p:spPr>
            <a:xfrm rot="10800000" flipH="1">
              <a:off x="-1" y="0"/>
              <a:ext cx="1243364" cy="675137"/>
            </a:xfrm>
            <a:custGeom>
              <a:avLst/>
              <a:gdLst/>
              <a:ahLst/>
              <a:cxnLst>
                <a:cxn ang="0">
                  <a:pos x="wd2" y="hd2"/>
                </a:cxn>
                <a:cxn ang="5400000">
                  <a:pos x="wd2" y="hd2"/>
                </a:cxn>
                <a:cxn ang="10800000">
                  <a:pos x="wd2" y="hd2"/>
                </a:cxn>
                <a:cxn ang="16200000">
                  <a:pos x="wd2" y="hd2"/>
                </a:cxn>
              </a:cxnLst>
              <a:rect l="0" t="0" r="r" b="b"/>
              <a:pathLst>
                <a:path w="21600" h="21600" extrusionOk="0">
                  <a:moveTo>
                    <a:pt x="1955" y="0"/>
                  </a:moveTo>
                  <a:lnTo>
                    <a:pt x="19645" y="0"/>
                  </a:lnTo>
                  <a:cubicBezTo>
                    <a:pt x="20725" y="0"/>
                    <a:pt x="21600" y="1612"/>
                    <a:pt x="21600" y="3600"/>
                  </a:cubicBezTo>
                  <a:lnTo>
                    <a:pt x="21600" y="21600"/>
                  </a:lnTo>
                  <a:lnTo>
                    <a:pt x="0" y="21600"/>
                  </a:lnTo>
                  <a:lnTo>
                    <a:pt x="0" y="3600"/>
                  </a:lnTo>
                  <a:cubicBezTo>
                    <a:pt x="0" y="1612"/>
                    <a:pt x="875" y="0"/>
                    <a:pt x="1955" y="0"/>
                  </a:cubicBez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73" name="Shape 2073"/>
            <p:cNvSpPr/>
            <p:nvPr/>
          </p:nvSpPr>
          <p:spPr>
            <a:xfrm>
              <a:off x="163862" y="263936"/>
              <a:ext cx="914401" cy="338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-16%</a:t>
              </a:r>
              <a:endParaRPr noProof="1">
                <a:solidFill>
                  <a:schemeClr val="bg1"/>
                </a:solidFill>
                <a:latin typeface="造字工房悦黑（非商用）常规体" pitchFamily="2" charset="-122"/>
                <a:ea typeface="造字工房悦黑（非商用）常规体" pitchFamily="2" charset="-122"/>
              </a:endParaRPr>
            </a:p>
          </p:txBody>
        </p:sp>
      </p:grpSp>
      <p:grpSp>
        <p:nvGrpSpPr>
          <p:cNvPr id="2077" name="Group 2077"/>
          <p:cNvGrpSpPr/>
          <p:nvPr/>
        </p:nvGrpSpPr>
        <p:grpSpPr>
          <a:xfrm>
            <a:off x="6170083" y="3263899"/>
            <a:ext cx="1243365" cy="985803"/>
            <a:chOff x="0" y="0"/>
            <a:chExt cx="1243364" cy="985801"/>
          </a:xfrm>
          <a:solidFill>
            <a:srgbClr val="FFC000"/>
          </a:solidFill>
        </p:grpSpPr>
        <p:sp>
          <p:nvSpPr>
            <p:cNvPr id="2075" name="Shape 2075"/>
            <p:cNvSpPr/>
            <p:nvPr/>
          </p:nvSpPr>
          <p:spPr>
            <a:xfrm rot="10800000" flipH="1">
              <a:off x="0" y="0"/>
              <a:ext cx="1243364" cy="985801"/>
            </a:xfrm>
            <a:custGeom>
              <a:avLst/>
              <a:gdLst/>
              <a:ahLst/>
              <a:cxnLst>
                <a:cxn ang="0">
                  <a:pos x="wd2" y="hd2"/>
                </a:cxn>
                <a:cxn ang="5400000">
                  <a:pos x="wd2" y="hd2"/>
                </a:cxn>
                <a:cxn ang="10800000">
                  <a:pos x="wd2" y="hd2"/>
                </a:cxn>
                <a:cxn ang="16200000">
                  <a:pos x="wd2" y="hd2"/>
                </a:cxn>
              </a:cxnLst>
              <a:rect l="0" t="0" r="r" b="b"/>
              <a:pathLst>
                <a:path w="21600" h="21600" extrusionOk="0">
                  <a:moveTo>
                    <a:pt x="2854" y="0"/>
                  </a:moveTo>
                  <a:lnTo>
                    <a:pt x="18746" y="0"/>
                  </a:lnTo>
                  <a:cubicBezTo>
                    <a:pt x="20322" y="0"/>
                    <a:pt x="21600" y="1612"/>
                    <a:pt x="21600" y="3600"/>
                  </a:cubicBezTo>
                  <a:lnTo>
                    <a:pt x="21600" y="21600"/>
                  </a:lnTo>
                  <a:lnTo>
                    <a:pt x="0" y="21600"/>
                  </a:lnTo>
                  <a:lnTo>
                    <a:pt x="0" y="3600"/>
                  </a:lnTo>
                  <a:cubicBezTo>
                    <a:pt x="0" y="1612"/>
                    <a:pt x="1278" y="0"/>
                    <a:pt x="2854" y="0"/>
                  </a:cubicBez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76" name="Shape 2076"/>
            <p:cNvSpPr/>
            <p:nvPr/>
          </p:nvSpPr>
          <p:spPr>
            <a:xfrm>
              <a:off x="172329" y="612700"/>
              <a:ext cx="914401" cy="338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-24%</a:t>
              </a:r>
              <a:endParaRPr noProof="1">
                <a:solidFill>
                  <a:schemeClr val="bg1"/>
                </a:solidFill>
                <a:latin typeface="造字工房悦黑（非商用）常规体" pitchFamily="2" charset="-122"/>
                <a:ea typeface="造字工房悦黑（非商用）常规体" pitchFamily="2" charset="-122"/>
              </a:endParaRPr>
            </a:p>
          </p:txBody>
        </p:sp>
      </p:grpSp>
      <p:grpSp>
        <p:nvGrpSpPr>
          <p:cNvPr id="2080" name="Group 2080"/>
          <p:cNvGrpSpPr/>
          <p:nvPr/>
        </p:nvGrpSpPr>
        <p:grpSpPr>
          <a:xfrm>
            <a:off x="4840815" y="3263898"/>
            <a:ext cx="1243365" cy="547725"/>
            <a:chOff x="-1" y="-1"/>
            <a:chExt cx="1243364" cy="547723"/>
          </a:xfrm>
          <a:solidFill>
            <a:srgbClr val="FFC000"/>
          </a:solidFill>
        </p:grpSpPr>
        <p:sp>
          <p:nvSpPr>
            <p:cNvPr id="2078" name="Shape 2078"/>
            <p:cNvSpPr/>
            <p:nvPr/>
          </p:nvSpPr>
          <p:spPr>
            <a:xfrm rot="10800000" flipH="1">
              <a:off x="-1" y="-1"/>
              <a:ext cx="1243364" cy="547723"/>
            </a:xfrm>
            <a:custGeom>
              <a:avLst/>
              <a:gdLst/>
              <a:ahLst/>
              <a:cxnLst>
                <a:cxn ang="0">
                  <a:pos x="wd2" y="hd2"/>
                </a:cxn>
                <a:cxn ang="5400000">
                  <a:pos x="wd2" y="hd2"/>
                </a:cxn>
                <a:cxn ang="10800000">
                  <a:pos x="wd2" y="hd2"/>
                </a:cxn>
                <a:cxn ang="16200000">
                  <a:pos x="wd2" y="hd2"/>
                </a:cxn>
              </a:cxnLst>
              <a:rect l="0" t="0" r="r" b="b"/>
              <a:pathLst>
                <a:path w="21600" h="21600" extrusionOk="0">
                  <a:moveTo>
                    <a:pt x="1586" y="0"/>
                  </a:moveTo>
                  <a:lnTo>
                    <a:pt x="20014" y="0"/>
                  </a:lnTo>
                  <a:cubicBezTo>
                    <a:pt x="20890" y="0"/>
                    <a:pt x="21600" y="1612"/>
                    <a:pt x="21600" y="3600"/>
                  </a:cubicBezTo>
                  <a:lnTo>
                    <a:pt x="21600" y="21600"/>
                  </a:lnTo>
                  <a:lnTo>
                    <a:pt x="0" y="21600"/>
                  </a:lnTo>
                  <a:lnTo>
                    <a:pt x="0" y="3600"/>
                  </a:lnTo>
                  <a:cubicBezTo>
                    <a:pt x="0" y="1612"/>
                    <a:pt x="710" y="0"/>
                    <a:pt x="1586" y="0"/>
                  </a:cubicBez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79" name="Shape 2079"/>
            <p:cNvSpPr/>
            <p:nvPr/>
          </p:nvSpPr>
          <p:spPr>
            <a:xfrm>
              <a:off x="167224" y="149221"/>
              <a:ext cx="914401" cy="338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-10%</a:t>
              </a:r>
              <a:endParaRPr noProof="1">
                <a:solidFill>
                  <a:schemeClr val="bg1"/>
                </a:solidFill>
                <a:latin typeface="造字工房悦黑（非商用）常规体" pitchFamily="2" charset="-122"/>
                <a:ea typeface="造字工房悦黑（非商用）常规体" pitchFamily="2" charset="-122"/>
              </a:endParaRPr>
            </a:p>
          </p:txBody>
        </p:sp>
      </p:grpSp>
      <p:grpSp>
        <p:nvGrpSpPr>
          <p:cNvPr id="2083" name="Group 2083"/>
          <p:cNvGrpSpPr/>
          <p:nvPr/>
        </p:nvGrpSpPr>
        <p:grpSpPr>
          <a:xfrm>
            <a:off x="3511548" y="3263899"/>
            <a:ext cx="1243366" cy="927102"/>
            <a:chOff x="-1" y="0"/>
            <a:chExt cx="1243364" cy="927100"/>
          </a:xfrm>
          <a:solidFill>
            <a:srgbClr val="FFC000"/>
          </a:solidFill>
        </p:grpSpPr>
        <p:sp>
          <p:nvSpPr>
            <p:cNvPr id="2081" name="Shape 2081"/>
            <p:cNvSpPr/>
            <p:nvPr/>
          </p:nvSpPr>
          <p:spPr>
            <a:xfrm rot="10800000" flipH="1">
              <a:off x="-1" y="0"/>
              <a:ext cx="1243364" cy="927100"/>
            </a:xfrm>
            <a:custGeom>
              <a:avLst/>
              <a:gdLst/>
              <a:ahLst/>
              <a:cxnLst>
                <a:cxn ang="0">
                  <a:pos x="wd2" y="hd2"/>
                </a:cxn>
                <a:cxn ang="5400000">
                  <a:pos x="wd2" y="hd2"/>
                </a:cxn>
                <a:cxn ang="10800000">
                  <a:pos x="wd2" y="hd2"/>
                </a:cxn>
                <a:cxn ang="16200000">
                  <a:pos x="wd2" y="hd2"/>
                </a:cxn>
              </a:cxnLst>
              <a:rect l="0" t="0" r="r" b="b"/>
              <a:pathLst>
                <a:path w="21600" h="21600" extrusionOk="0">
                  <a:moveTo>
                    <a:pt x="2684" y="0"/>
                  </a:moveTo>
                  <a:lnTo>
                    <a:pt x="18916" y="0"/>
                  </a:lnTo>
                  <a:cubicBezTo>
                    <a:pt x="20398" y="0"/>
                    <a:pt x="21600" y="1612"/>
                    <a:pt x="21600" y="3600"/>
                  </a:cubicBezTo>
                  <a:lnTo>
                    <a:pt x="21600" y="21600"/>
                  </a:lnTo>
                  <a:lnTo>
                    <a:pt x="0" y="21600"/>
                  </a:lnTo>
                  <a:lnTo>
                    <a:pt x="0" y="3600"/>
                  </a:lnTo>
                  <a:cubicBezTo>
                    <a:pt x="0" y="1612"/>
                    <a:pt x="1202" y="0"/>
                    <a:pt x="2684" y="0"/>
                  </a:cubicBez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82" name="Shape 2082"/>
            <p:cNvSpPr/>
            <p:nvPr/>
          </p:nvSpPr>
          <p:spPr>
            <a:xfrm>
              <a:off x="189262" y="506443"/>
              <a:ext cx="914401" cy="338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-20%</a:t>
              </a:r>
              <a:endParaRPr noProof="1">
                <a:solidFill>
                  <a:schemeClr val="bg1"/>
                </a:solidFill>
                <a:latin typeface="造字工房悦黑（非商用）常规体" pitchFamily="2" charset="-122"/>
                <a:ea typeface="造字工房悦黑（非商用）常规体" pitchFamily="2" charset="-122"/>
              </a:endParaRPr>
            </a:p>
          </p:txBody>
        </p:sp>
      </p:grpSp>
      <p:grpSp>
        <p:nvGrpSpPr>
          <p:cNvPr id="2089" name="Group 2089"/>
          <p:cNvGrpSpPr/>
          <p:nvPr/>
        </p:nvGrpSpPr>
        <p:grpSpPr>
          <a:xfrm>
            <a:off x="3511548" y="1584250"/>
            <a:ext cx="1243365" cy="1641552"/>
            <a:chOff x="-1" y="0"/>
            <a:chExt cx="1243364" cy="1641550"/>
          </a:xfrm>
          <a:solidFill>
            <a:srgbClr val="00B0F0"/>
          </a:solidFill>
        </p:grpSpPr>
        <p:sp>
          <p:nvSpPr>
            <p:cNvPr id="2084" name="Shape 2084"/>
            <p:cNvSpPr/>
            <p:nvPr/>
          </p:nvSpPr>
          <p:spPr>
            <a:xfrm>
              <a:off x="-1" y="0"/>
              <a:ext cx="1243364" cy="1641550"/>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1221"/>
                    <a:pt x="21600" y="2727"/>
                  </a:cubicBezTo>
                  <a:lnTo>
                    <a:pt x="21600" y="21600"/>
                  </a:lnTo>
                  <a:lnTo>
                    <a:pt x="0" y="21600"/>
                  </a:lnTo>
                  <a:lnTo>
                    <a:pt x="0" y="2727"/>
                  </a:lnTo>
                  <a:cubicBezTo>
                    <a:pt x="0" y="1221"/>
                    <a:pt x="1612" y="0"/>
                    <a:pt x="3600" y="0"/>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86" name="Shape 2086"/>
            <p:cNvSpPr/>
            <p:nvPr/>
          </p:nvSpPr>
          <p:spPr>
            <a:xfrm>
              <a:off x="172122" y="326933"/>
              <a:ext cx="914401" cy="338552"/>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50%</a:t>
              </a:r>
              <a:endParaRPr noProof="1">
                <a:solidFill>
                  <a:schemeClr val="bg1"/>
                </a:solidFill>
                <a:latin typeface="造字工房悦黑（非商用）常规体" pitchFamily="2" charset="-122"/>
                <a:ea typeface="造字工房悦黑（非商用）常规体" pitchFamily="2" charset="-122"/>
              </a:endParaRPr>
            </a:p>
          </p:txBody>
        </p:sp>
        <p:sp>
          <p:nvSpPr>
            <p:cNvPr id="2088" name="Shape 2088"/>
            <p:cNvSpPr/>
            <p:nvPr/>
          </p:nvSpPr>
          <p:spPr>
            <a:xfrm>
              <a:off x="138464" y="142267"/>
              <a:ext cx="965199" cy="184666"/>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zh-CN" altLang="en-US" noProof="1">
                  <a:solidFill>
                    <a:schemeClr val="bg1"/>
                  </a:solidFill>
                  <a:latin typeface="造字工房悦黑（非商用）常规体" pitchFamily="2" charset="-122"/>
                  <a:ea typeface="造字工房悦黑（非商用）常规体" pitchFamily="2" charset="-122"/>
                </a:rPr>
                <a:t>类别</a:t>
              </a:r>
              <a:r>
                <a:rPr noProof="1">
                  <a:solidFill>
                    <a:schemeClr val="bg1"/>
                  </a:solidFill>
                  <a:latin typeface="造字工房悦黑（非商用）常规体" pitchFamily="2" charset="-122"/>
                  <a:ea typeface="造字工房悦黑（非商用）常规体" pitchFamily="2" charset="-122"/>
                </a:rPr>
                <a:t> A</a:t>
              </a:r>
              <a:endParaRPr noProof="1">
                <a:solidFill>
                  <a:schemeClr val="bg1"/>
                </a:solidFill>
                <a:latin typeface="造字工房悦黑（非商用）常规体" pitchFamily="2" charset="-122"/>
                <a:ea typeface="造字工房悦黑（非商用）常规体" pitchFamily="2" charset="-122"/>
              </a:endParaRPr>
            </a:p>
          </p:txBody>
        </p:sp>
      </p:grpSp>
      <p:grpSp>
        <p:nvGrpSpPr>
          <p:cNvPr id="2093" name="Group 2093"/>
          <p:cNvGrpSpPr/>
          <p:nvPr/>
        </p:nvGrpSpPr>
        <p:grpSpPr>
          <a:xfrm>
            <a:off x="4840815" y="1885950"/>
            <a:ext cx="1243365" cy="1339850"/>
            <a:chOff x="-1" y="0"/>
            <a:chExt cx="1243364" cy="1339850"/>
          </a:xfrm>
          <a:solidFill>
            <a:srgbClr val="00B0F0"/>
          </a:solidFill>
        </p:grpSpPr>
        <p:sp>
          <p:nvSpPr>
            <p:cNvPr id="2090" name="Shape 2090"/>
            <p:cNvSpPr/>
            <p:nvPr/>
          </p:nvSpPr>
          <p:spPr>
            <a:xfrm>
              <a:off x="-1" y="0"/>
              <a:ext cx="1243364" cy="1339850"/>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1496"/>
                    <a:pt x="21600" y="3341"/>
                  </a:cubicBezTo>
                  <a:lnTo>
                    <a:pt x="21600" y="21600"/>
                  </a:lnTo>
                  <a:lnTo>
                    <a:pt x="0" y="21600"/>
                  </a:lnTo>
                  <a:lnTo>
                    <a:pt x="0" y="3341"/>
                  </a:lnTo>
                  <a:cubicBezTo>
                    <a:pt x="0" y="1496"/>
                    <a:pt x="1612" y="0"/>
                    <a:pt x="3600" y="0"/>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91" name="Shape 2091"/>
            <p:cNvSpPr/>
            <p:nvPr/>
          </p:nvSpPr>
          <p:spPr>
            <a:xfrm>
              <a:off x="167224" y="306350"/>
              <a:ext cx="914401" cy="338552"/>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40%</a:t>
              </a:r>
              <a:endParaRPr noProof="1">
                <a:solidFill>
                  <a:schemeClr val="bg1"/>
                </a:solidFill>
                <a:latin typeface="造字工房悦黑（非商用）常规体" pitchFamily="2" charset="-122"/>
                <a:ea typeface="造字工房悦黑（非商用）常规体" pitchFamily="2" charset="-122"/>
              </a:endParaRPr>
            </a:p>
          </p:txBody>
        </p:sp>
        <p:sp>
          <p:nvSpPr>
            <p:cNvPr id="2092" name="Shape 2092"/>
            <p:cNvSpPr/>
            <p:nvPr/>
          </p:nvSpPr>
          <p:spPr>
            <a:xfrm>
              <a:off x="135476" y="142966"/>
              <a:ext cx="965199" cy="184666"/>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zh-CN" altLang="en-US" noProof="1">
                  <a:solidFill>
                    <a:schemeClr val="bg1"/>
                  </a:solidFill>
                  <a:latin typeface="造字工房悦黑（非商用）常规体" pitchFamily="2" charset="-122"/>
                  <a:ea typeface="造字工房悦黑（非商用）常规体" pitchFamily="2" charset="-122"/>
                </a:rPr>
                <a:t>类别</a:t>
              </a:r>
              <a:r>
                <a:rPr noProof="1">
                  <a:solidFill>
                    <a:schemeClr val="bg1"/>
                  </a:solidFill>
                  <a:latin typeface="造字工房悦黑（非商用）常规体" pitchFamily="2" charset="-122"/>
                  <a:ea typeface="造字工房悦黑（非商用）常规体" pitchFamily="2" charset="-122"/>
                </a:rPr>
                <a:t> A</a:t>
              </a:r>
              <a:endParaRPr noProof="1">
                <a:solidFill>
                  <a:schemeClr val="bg1"/>
                </a:solidFill>
                <a:latin typeface="造字工房悦黑（非商用）常规体" pitchFamily="2" charset="-122"/>
                <a:ea typeface="造字工房悦黑（非商用）常规体" pitchFamily="2" charset="-122"/>
              </a:endParaRPr>
            </a:p>
          </p:txBody>
        </p:sp>
      </p:grpSp>
      <p:grpSp>
        <p:nvGrpSpPr>
          <p:cNvPr id="2097" name="Group 2097"/>
          <p:cNvGrpSpPr/>
          <p:nvPr/>
        </p:nvGrpSpPr>
        <p:grpSpPr>
          <a:xfrm>
            <a:off x="6170082" y="1143000"/>
            <a:ext cx="1243365" cy="2082800"/>
            <a:chOff x="-1" y="0"/>
            <a:chExt cx="1243364" cy="2082800"/>
          </a:xfrm>
          <a:solidFill>
            <a:srgbClr val="00B0F0"/>
          </a:solidFill>
        </p:grpSpPr>
        <p:sp>
          <p:nvSpPr>
            <p:cNvPr id="2094" name="Shape 2094"/>
            <p:cNvSpPr/>
            <p:nvPr/>
          </p:nvSpPr>
          <p:spPr>
            <a:xfrm>
              <a:off x="-1" y="0"/>
              <a:ext cx="1243364" cy="2082800"/>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962"/>
                    <a:pt x="21600" y="2149"/>
                  </a:cubicBezTo>
                  <a:lnTo>
                    <a:pt x="21600" y="21600"/>
                  </a:lnTo>
                  <a:lnTo>
                    <a:pt x="0" y="21600"/>
                  </a:lnTo>
                  <a:lnTo>
                    <a:pt x="0" y="2149"/>
                  </a:lnTo>
                  <a:cubicBezTo>
                    <a:pt x="0" y="962"/>
                    <a:pt x="1612" y="0"/>
                    <a:pt x="3600" y="0"/>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95" name="Shape 2095"/>
            <p:cNvSpPr/>
            <p:nvPr/>
          </p:nvSpPr>
          <p:spPr>
            <a:xfrm>
              <a:off x="172328" y="295200"/>
              <a:ext cx="914401" cy="338552"/>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60%</a:t>
              </a:r>
              <a:endParaRPr noProof="1">
                <a:solidFill>
                  <a:schemeClr val="bg1"/>
                </a:solidFill>
                <a:latin typeface="造字工房悦黑（非商用）常规体" pitchFamily="2" charset="-122"/>
                <a:ea typeface="造字工房悦黑（非商用）常规体" pitchFamily="2" charset="-122"/>
              </a:endParaRPr>
            </a:p>
          </p:txBody>
        </p:sp>
        <p:sp>
          <p:nvSpPr>
            <p:cNvPr id="2096" name="Shape 2096"/>
            <p:cNvSpPr/>
            <p:nvPr/>
          </p:nvSpPr>
          <p:spPr>
            <a:xfrm>
              <a:off x="134230" y="130266"/>
              <a:ext cx="965199" cy="184666"/>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zh-CN" altLang="en-US" noProof="1">
                  <a:solidFill>
                    <a:schemeClr val="bg1"/>
                  </a:solidFill>
                  <a:latin typeface="造字工房悦黑（非商用）常规体" pitchFamily="2" charset="-122"/>
                  <a:ea typeface="造字工房悦黑（非商用）常规体" pitchFamily="2" charset="-122"/>
                </a:rPr>
                <a:t>类别</a:t>
              </a:r>
              <a:r>
                <a:rPr noProof="1">
                  <a:solidFill>
                    <a:schemeClr val="bg1"/>
                  </a:solidFill>
                  <a:latin typeface="造字工房悦黑（非商用）常规体" pitchFamily="2" charset="-122"/>
                  <a:ea typeface="造字工房悦黑（非商用）常规体" pitchFamily="2" charset="-122"/>
                </a:rPr>
                <a:t> A</a:t>
              </a:r>
              <a:endParaRPr noProof="1">
                <a:solidFill>
                  <a:schemeClr val="bg1"/>
                </a:solidFill>
                <a:latin typeface="造字工房悦黑（非商用）常规体" pitchFamily="2" charset="-122"/>
                <a:ea typeface="造字工房悦黑（非商用）常规体" pitchFamily="2" charset="-122"/>
              </a:endParaRPr>
            </a:p>
          </p:txBody>
        </p:sp>
      </p:grpSp>
      <p:grpSp>
        <p:nvGrpSpPr>
          <p:cNvPr id="2101" name="Group 2101"/>
          <p:cNvGrpSpPr/>
          <p:nvPr/>
        </p:nvGrpSpPr>
        <p:grpSpPr>
          <a:xfrm>
            <a:off x="7499348" y="2298700"/>
            <a:ext cx="1243365" cy="927100"/>
            <a:chOff x="-1" y="0"/>
            <a:chExt cx="1243364" cy="927100"/>
          </a:xfrm>
          <a:solidFill>
            <a:srgbClr val="00B0F0"/>
          </a:solidFill>
        </p:grpSpPr>
        <p:sp>
          <p:nvSpPr>
            <p:cNvPr id="2098" name="Shape 2098"/>
            <p:cNvSpPr/>
            <p:nvPr/>
          </p:nvSpPr>
          <p:spPr>
            <a:xfrm>
              <a:off x="-1" y="0"/>
              <a:ext cx="1243364" cy="927100"/>
            </a:xfrm>
            <a:custGeom>
              <a:avLst/>
              <a:gdLst/>
              <a:ahLst/>
              <a:cxnLst>
                <a:cxn ang="0">
                  <a:pos x="wd2" y="hd2"/>
                </a:cxn>
                <a:cxn ang="5400000">
                  <a:pos x="wd2" y="hd2"/>
                </a:cxn>
                <a:cxn ang="10800000">
                  <a:pos x="wd2" y="hd2"/>
                </a:cxn>
                <a:cxn ang="16200000">
                  <a:pos x="wd2" y="hd2"/>
                </a:cxn>
              </a:cxnLst>
              <a:rect l="0" t="0" r="r" b="b"/>
              <a:pathLst>
                <a:path w="21600" h="21600" extrusionOk="0">
                  <a:moveTo>
                    <a:pt x="2684" y="0"/>
                  </a:moveTo>
                  <a:lnTo>
                    <a:pt x="18916" y="0"/>
                  </a:lnTo>
                  <a:cubicBezTo>
                    <a:pt x="20398" y="0"/>
                    <a:pt x="21600" y="1612"/>
                    <a:pt x="21600" y="3600"/>
                  </a:cubicBezTo>
                  <a:lnTo>
                    <a:pt x="21600" y="21600"/>
                  </a:lnTo>
                  <a:lnTo>
                    <a:pt x="0" y="21600"/>
                  </a:lnTo>
                  <a:lnTo>
                    <a:pt x="0" y="3600"/>
                  </a:lnTo>
                  <a:cubicBezTo>
                    <a:pt x="0" y="1612"/>
                    <a:pt x="1202" y="0"/>
                    <a:pt x="2684" y="0"/>
                  </a:cubicBez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noProof="1">
                <a:solidFill>
                  <a:schemeClr val="bg1"/>
                </a:solidFill>
                <a:latin typeface="造字工房悦黑（非商用）常规体" pitchFamily="2" charset="-122"/>
                <a:ea typeface="造字工房悦黑（非商用）常规体" pitchFamily="2" charset="-122"/>
              </a:endParaRPr>
            </a:p>
          </p:txBody>
        </p:sp>
        <p:sp>
          <p:nvSpPr>
            <p:cNvPr id="2099" name="Shape 2099"/>
            <p:cNvSpPr/>
            <p:nvPr/>
          </p:nvSpPr>
          <p:spPr>
            <a:xfrm>
              <a:off x="163862" y="311221"/>
              <a:ext cx="914401" cy="338552"/>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noProof="1">
                  <a:solidFill>
                    <a:schemeClr val="bg1"/>
                  </a:solidFill>
                  <a:latin typeface="造字工房悦黑（非商用）常规体" pitchFamily="2" charset="-122"/>
                  <a:ea typeface="造字工房悦黑（非商用）常规体" pitchFamily="2" charset="-122"/>
                </a:rPr>
                <a:t>30%</a:t>
              </a:r>
              <a:endParaRPr noProof="1">
                <a:solidFill>
                  <a:schemeClr val="bg1"/>
                </a:solidFill>
                <a:latin typeface="造字工房悦黑（非商用）常规体" pitchFamily="2" charset="-122"/>
                <a:ea typeface="造字工房悦黑（非商用）常规体" pitchFamily="2" charset="-122"/>
              </a:endParaRPr>
            </a:p>
          </p:txBody>
        </p:sp>
        <p:sp>
          <p:nvSpPr>
            <p:cNvPr id="2100" name="Shape 2100"/>
            <p:cNvSpPr/>
            <p:nvPr/>
          </p:nvSpPr>
          <p:spPr>
            <a:xfrm>
              <a:off x="130875" y="145366"/>
              <a:ext cx="965199" cy="184666"/>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zh-CN" altLang="en-US" noProof="1">
                  <a:solidFill>
                    <a:schemeClr val="bg1"/>
                  </a:solidFill>
                  <a:latin typeface="造字工房悦黑（非商用）常规体" pitchFamily="2" charset="-122"/>
                  <a:ea typeface="造字工房悦黑（非商用）常规体" pitchFamily="2" charset="-122"/>
                </a:rPr>
                <a:t>类别</a:t>
              </a:r>
              <a:r>
                <a:rPr noProof="1">
                  <a:solidFill>
                    <a:schemeClr val="bg1"/>
                  </a:solidFill>
                  <a:latin typeface="造字工房悦黑（非商用）常规体" pitchFamily="2" charset="-122"/>
                  <a:ea typeface="造字工房悦黑（非商用）常规体" pitchFamily="2" charset="-122"/>
                </a:rPr>
                <a:t> A</a:t>
              </a:r>
              <a:endParaRPr noProof="1">
                <a:solidFill>
                  <a:schemeClr val="bg1"/>
                </a:solidFill>
                <a:latin typeface="造字工房悦黑（非商用）常规体" pitchFamily="2" charset="-122"/>
                <a:ea typeface="造字工房悦黑（非商用）常规体" pitchFamily="2" charset="-122"/>
              </a:endParaRPr>
            </a:p>
          </p:txBody>
        </p:sp>
      </p:grpSp>
      <p:sp>
        <p:nvSpPr>
          <p:cNvPr id="92169" name="Shape 2102"/>
          <p:cNvSpPr>
            <a:spLocks noChangeShapeType="1"/>
          </p:cNvSpPr>
          <p:nvPr/>
        </p:nvSpPr>
        <p:spPr bwMode="auto">
          <a:xfrm>
            <a:off x="0" y="3244850"/>
            <a:ext cx="9144000" cy="0"/>
          </a:xfrm>
          <a:prstGeom prst="line">
            <a:avLst/>
          </a:prstGeom>
          <a:noFill/>
          <a:ln w="9525">
            <a:solidFill>
              <a:srgbClr val="A6A6A6"/>
            </a:solidFill>
            <a:round/>
          </a:ln>
          <a:extLst>
            <a:ext uri="{909E8E84-426E-40DD-AFC4-6F175D3DCCD1}">
              <a14:hiddenFill xmlns:a14="http://schemas.microsoft.com/office/drawing/2010/main">
                <a:noFill/>
              </a14:hiddenFill>
            </a:ext>
          </a:extLst>
        </p:spPr>
        <p:txBody>
          <a:bodyPr lIns="0" tIns="0" rIns="0" bIns="0"/>
          <a:lstStyle/>
          <a:p>
            <a:endParaRPr lang="zh-CN" altLang="en-US">
              <a:latin typeface="造字工房悦黑（非商用）常规体" charset="0"/>
              <a:ea typeface="造字工房悦黑（非商用）常规体" charset="0"/>
            </a:endParaRPr>
          </a:p>
        </p:txBody>
      </p:sp>
      <p:grpSp>
        <p:nvGrpSpPr>
          <p:cNvPr id="2105" name="Group 2105"/>
          <p:cNvGrpSpPr/>
          <p:nvPr/>
        </p:nvGrpSpPr>
        <p:grpSpPr bwMode="auto">
          <a:xfrm>
            <a:off x="1435100" y="2046288"/>
            <a:ext cx="1562100" cy="2084387"/>
            <a:chOff x="0" y="-120650"/>
            <a:chExt cx="1561589" cy="2084769"/>
          </a:xfrm>
        </p:grpSpPr>
        <p:sp>
          <p:nvSpPr>
            <p:cNvPr id="2103" name="Shape 2103"/>
            <p:cNvSpPr/>
            <p:nvPr/>
          </p:nvSpPr>
          <p:spPr>
            <a:xfrm>
              <a:off x="0" y="1487782"/>
              <a:ext cx="1561589" cy="476337"/>
            </a:xfrm>
            <a:prstGeom prst="rect">
              <a:avLst/>
            </a:prstGeom>
            <a:noFill/>
            <a:ln w="12700" cap="flat">
              <a:noFill/>
              <a:miter lim="400000"/>
            </a:ln>
            <a:effectLst/>
          </p:spPr>
          <p:txBody>
            <a:bodyPr lIns="0" tIns="0" rIns="0" bIns="0" anchor="b">
              <a:spAutoFit/>
            </a:bodyPr>
            <a:lstStyle/>
            <a:p>
              <a:pPr algn="r"/>
              <a:r>
                <a:rPr lang="zh-CN" altLang="en-US" sz="2000" b="1">
                  <a:solidFill>
                    <a:schemeClr val="tx2"/>
                  </a:solidFill>
                  <a:latin typeface="造字工房悦黑（非商用）常规体" charset="0"/>
                  <a:ea typeface="造字工房悦黑（非商用）常规体" charset="0"/>
                  <a:sym typeface="Roboto condensed" charset="0"/>
                </a:rPr>
                <a:t>花费</a:t>
              </a:r>
              <a:endParaRPr lang="zh-CN" altLang="en-US" sz="2000" b="1">
                <a:solidFill>
                  <a:schemeClr val="tx2"/>
                </a:solidFill>
                <a:latin typeface="造字工房悦黑（非商用）常规体" charset="0"/>
                <a:ea typeface="造字工房悦黑（非商用）常规体" charset="0"/>
                <a:sym typeface="Roboto condensed" charset="0"/>
              </a:endParaRPr>
            </a:p>
            <a:p>
              <a:pPr algn="r"/>
              <a:r>
                <a:rPr lang="zh-CN" altLang="en-US" sz="1100">
                  <a:solidFill>
                    <a:schemeClr val="tx2"/>
                  </a:solidFill>
                  <a:latin typeface="造字工房悦黑（非商用）常规体" charset="0"/>
                  <a:ea typeface="造字工房悦黑（非商用）常规体" charset="0"/>
                  <a:sym typeface="Roboto condensed" charset="0"/>
                </a:rPr>
                <a:t>数据百分比</a:t>
              </a:r>
              <a:endParaRPr lang="zh-CN" altLang="en-US" sz="1100">
                <a:solidFill>
                  <a:schemeClr val="tx2"/>
                </a:solidFill>
                <a:latin typeface="造字工房悦黑（非商用）常规体" charset="0"/>
                <a:ea typeface="造字工房悦黑（非商用）常规体" charset="0"/>
                <a:sym typeface="Roboto condensed" charset="0"/>
              </a:endParaRPr>
            </a:p>
          </p:txBody>
        </p:sp>
        <p:sp>
          <p:nvSpPr>
            <p:cNvPr id="2104" name="Shape 2104"/>
            <p:cNvSpPr/>
            <p:nvPr/>
          </p:nvSpPr>
          <p:spPr>
            <a:xfrm>
              <a:off x="988689" y="-120650"/>
              <a:ext cx="517356" cy="392184"/>
            </a:xfrm>
            <a:custGeom>
              <a:avLst/>
              <a:gdLst/>
              <a:ahLst/>
              <a:cxnLst>
                <a:cxn ang="0">
                  <a:pos x="wd2" y="hd2"/>
                </a:cxn>
                <a:cxn ang="5400000">
                  <a:pos x="wd2" y="hd2"/>
                </a:cxn>
                <a:cxn ang="10800000">
                  <a:pos x="wd2" y="hd2"/>
                </a:cxn>
                <a:cxn ang="16200000">
                  <a:pos x="wd2" y="hd2"/>
                </a:cxn>
              </a:cxnLst>
              <a:rect l="0" t="0" r="r" b="b"/>
              <a:pathLst>
                <a:path w="21600" h="21600" extrusionOk="0">
                  <a:moveTo>
                    <a:pt x="0" y="12080"/>
                  </a:moveTo>
                  <a:lnTo>
                    <a:pt x="10800" y="0"/>
                  </a:lnTo>
                  <a:lnTo>
                    <a:pt x="21600" y="12080"/>
                  </a:lnTo>
                  <a:lnTo>
                    <a:pt x="16200" y="12080"/>
                  </a:lnTo>
                  <a:lnTo>
                    <a:pt x="16200" y="21600"/>
                  </a:lnTo>
                  <a:lnTo>
                    <a:pt x="5400" y="21600"/>
                  </a:lnTo>
                  <a:lnTo>
                    <a:pt x="5400" y="12080"/>
                  </a:lnTo>
                  <a:close/>
                </a:path>
              </a:pathLst>
            </a:cu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grpSp>
        <p:nvGrpSpPr>
          <p:cNvPr id="2108" name="Group 2108"/>
          <p:cNvGrpSpPr/>
          <p:nvPr/>
        </p:nvGrpSpPr>
        <p:grpSpPr bwMode="auto">
          <a:xfrm>
            <a:off x="1435100" y="2432050"/>
            <a:ext cx="1562100" cy="2165350"/>
            <a:chOff x="0" y="76200"/>
            <a:chExt cx="1561589" cy="2165907"/>
          </a:xfrm>
        </p:grpSpPr>
        <p:sp>
          <p:nvSpPr>
            <p:cNvPr id="2106" name="Shape 2106"/>
            <p:cNvSpPr/>
            <p:nvPr/>
          </p:nvSpPr>
          <p:spPr>
            <a:xfrm>
              <a:off x="0" y="76200"/>
              <a:ext cx="1561589" cy="570060"/>
            </a:xfrm>
            <a:prstGeom prst="rect">
              <a:avLst/>
            </a:prstGeom>
            <a:noFill/>
            <a:ln w="12700" cap="flat">
              <a:noFill/>
              <a:miter lim="400000"/>
            </a:ln>
            <a:effectLst/>
          </p:spPr>
          <p:txBody>
            <a:bodyPr lIns="45719" tIns="45719" rIns="45719" bIns="45719">
              <a:spAutoFit/>
            </a:bodyPr>
            <a:lstStyle/>
            <a:p>
              <a:pPr algn="r"/>
              <a:r>
                <a:rPr lang="zh-CN" altLang="en-US" sz="2000" b="1">
                  <a:solidFill>
                    <a:srgbClr val="5A6269"/>
                  </a:solidFill>
                  <a:latin typeface="造字工房悦黑（非商用）常规体" charset="0"/>
                  <a:ea typeface="造字工房悦黑（非商用）常规体" charset="0"/>
                  <a:sym typeface="Roboto condensed" charset="0"/>
                </a:rPr>
                <a:t>收入</a:t>
              </a:r>
              <a:endParaRPr lang="zh-CN" altLang="en-US" sz="2000" b="1">
                <a:solidFill>
                  <a:srgbClr val="5A6269"/>
                </a:solidFill>
                <a:latin typeface="造字工房悦黑（非商用）常规体" charset="0"/>
                <a:ea typeface="造字工房悦黑（非商用）常规体" charset="0"/>
                <a:sym typeface="Roboto condensed" charset="0"/>
              </a:endParaRPr>
            </a:p>
            <a:p>
              <a:pPr algn="r"/>
              <a:r>
                <a:rPr lang="zh-CN" altLang="en-US" sz="1100">
                  <a:solidFill>
                    <a:srgbClr val="5A6269"/>
                  </a:solidFill>
                  <a:latin typeface="造字工房悦黑（非商用）常规体" charset="0"/>
                  <a:ea typeface="造字工房悦黑（非商用）常规体" charset="0"/>
                  <a:sym typeface="Roboto condensed" charset="0"/>
                </a:rPr>
                <a:t>回报率百分比</a:t>
              </a:r>
              <a:endParaRPr lang="zh-CN" altLang="en-US" sz="1100">
                <a:solidFill>
                  <a:srgbClr val="5A6269"/>
                </a:solidFill>
                <a:latin typeface="造字工房悦黑（非商用）常规体" charset="0"/>
                <a:ea typeface="造字工房悦黑（非商用）常规体" charset="0"/>
                <a:sym typeface="Roboto condensed" charset="0"/>
              </a:endParaRPr>
            </a:p>
          </p:txBody>
        </p:sp>
        <p:sp>
          <p:nvSpPr>
            <p:cNvPr id="2107" name="Shape 2107"/>
            <p:cNvSpPr/>
            <p:nvPr/>
          </p:nvSpPr>
          <p:spPr>
            <a:xfrm rot="10800000">
              <a:off x="988689" y="1849894"/>
              <a:ext cx="517356" cy="392213"/>
            </a:xfrm>
            <a:custGeom>
              <a:avLst/>
              <a:gdLst/>
              <a:ahLst/>
              <a:cxnLst>
                <a:cxn ang="0">
                  <a:pos x="wd2" y="hd2"/>
                </a:cxn>
                <a:cxn ang="5400000">
                  <a:pos x="wd2" y="hd2"/>
                </a:cxn>
                <a:cxn ang="10800000">
                  <a:pos x="wd2" y="hd2"/>
                </a:cxn>
                <a:cxn ang="16200000">
                  <a:pos x="wd2" y="hd2"/>
                </a:cxn>
              </a:cxnLst>
              <a:rect l="0" t="0" r="r" b="b"/>
              <a:pathLst>
                <a:path w="21600" h="21600" extrusionOk="0">
                  <a:moveTo>
                    <a:pt x="0" y="12080"/>
                  </a:moveTo>
                  <a:lnTo>
                    <a:pt x="10800" y="0"/>
                  </a:lnTo>
                  <a:lnTo>
                    <a:pt x="21600" y="12080"/>
                  </a:lnTo>
                  <a:lnTo>
                    <a:pt x="16200" y="12080"/>
                  </a:lnTo>
                  <a:lnTo>
                    <a:pt x="16200" y="21600"/>
                  </a:lnTo>
                  <a:lnTo>
                    <a:pt x="5400" y="21600"/>
                  </a:lnTo>
                  <a:lnTo>
                    <a:pt x="5400" y="12080"/>
                  </a:lnTo>
                  <a:close/>
                </a:path>
              </a:pathLst>
            </a:cu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grpSp>
      <p:sp>
        <p:nvSpPr>
          <p:cNvPr id="42" name="标题 1"/>
          <p:cNvSpPr txBox="1">
            <a:spLocks noChangeArrowheads="1"/>
          </p:cNvSpPr>
          <p:nvPr/>
        </p:nvSpPr>
        <p:spPr bwMode="auto">
          <a:xfrm>
            <a:off x="588963" y="411163"/>
            <a:ext cx="3176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工作目标</a:t>
            </a:r>
            <a:endParaRPr lang="zh-CN" altLang="en-US" sz="1800" b="1">
              <a:solidFill>
                <a:srgbClr val="5A6269"/>
              </a:solidFill>
              <a:latin typeface="造字工房悦黑（非商用）常规体" charset="0"/>
              <a:ea typeface="造字工房悦黑（非商用）常规体" charset="0"/>
            </a:endParaRPr>
          </a:p>
        </p:txBody>
      </p:sp>
      <p:sp>
        <p:nvSpPr>
          <p:cNvPr id="45" name="任意多边形 44"/>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strVal val="#ppt_w"/>
                                          </p:val>
                                        </p:tav>
                                        <p:tav tm="100000">
                                          <p:val>
                                            <p:strVal val="#ppt_w"/>
                                          </p:val>
                                        </p:tav>
                                      </p:tavLst>
                                    </p:anim>
                                    <p:anim calcmode="lin" valueType="num">
                                      <p:cBhvr>
                                        <p:cTn id="13" dur="500" fill="hold"/>
                                        <p:tgtEl>
                                          <p:spTgt spid="42"/>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indefinite" fill="hold"/>
                                        <p:tgtEl>
                                          <p:spTgt spid="2089"/>
                                        </p:tgtEl>
                                        <p:attrNameLst>
                                          <p:attrName>style.visibility</p:attrName>
                                        </p:attrNameLst>
                                      </p:cBhvr>
                                      <p:to>
                                        <p:strVal val="visible"/>
                                      </p:to>
                                    </p:set>
                                    <p:animEffect transition="in" filter="wipe(down)">
                                      <p:cBhvr>
                                        <p:cTn id="17" dur="300"/>
                                        <p:tgtEl>
                                          <p:spTgt spid="2089"/>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indefinite" fill="hold"/>
                                        <p:tgtEl>
                                          <p:spTgt spid="2093"/>
                                        </p:tgtEl>
                                        <p:attrNameLst>
                                          <p:attrName>style.visibility</p:attrName>
                                        </p:attrNameLst>
                                      </p:cBhvr>
                                      <p:to>
                                        <p:strVal val="visible"/>
                                      </p:to>
                                    </p:set>
                                    <p:animEffect transition="in" filter="wipe(down)">
                                      <p:cBhvr>
                                        <p:cTn id="21" dur="300"/>
                                        <p:tgtEl>
                                          <p:spTgt spid="2093"/>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indefinite" fill="hold"/>
                                        <p:tgtEl>
                                          <p:spTgt spid="2097"/>
                                        </p:tgtEl>
                                        <p:attrNameLst>
                                          <p:attrName>style.visibility</p:attrName>
                                        </p:attrNameLst>
                                      </p:cBhvr>
                                      <p:to>
                                        <p:strVal val="visible"/>
                                      </p:to>
                                    </p:set>
                                    <p:animEffect transition="in" filter="wipe(down)">
                                      <p:cBhvr>
                                        <p:cTn id="25" dur="300"/>
                                        <p:tgtEl>
                                          <p:spTgt spid="209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indefinite" fill="hold"/>
                                        <p:tgtEl>
                                          <p:spTgt spid="2101"/>
                                        </p:tgtEl>
                                        <p:attrNameLst>
                                          <p:attrName>style.visibility</p:attrName>
                                        </p:attrNameLst>
                                      </p:cBhvr>
                                      <p:to>
                                        <p:strVal val="visible"/>
                                      </p:to>
                                    </p:set>
                                    <p:animEffect transition="in" filter="wipe(down)">
                                      <p:cBhvr>
                                        <p:cTn id="29" dur="300"/>
                                        <p:tgtEl>
                                          <p:spTgt spid="210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indefinite" fill="hold"/>
                                        <p:tgtEl>
                                          <p:spTgt spid="2083"/>
                                        </p:tgtEl>
                                        <p:attrNameLst>
                                          <p:attrName>style.visibility</p:attrName>
                                        </p:attrNameLst>
                                      </p:cBhvr>
                                      <p:to>
                                        <p:strVal val="visible"/>
                                      </p:to>
                                    </p:set>
                                    <p:animEffect transition="in" filter="wipe(up)">
                                      <p:cBhvr>
                                        <p:cTn id="33" dur="300"/>
                                        <p:tgtEl>
                                          <p:spTgt spid="2083"/>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indefinite" fill="hold"/>
                                        <p:tgtEl>
                                          <p:spTgt spid="2080"/>
                                        </p:tgtEl>
                                        <p:attrNameLst>
                                          <p:attrName>style.visibility</p:attrName>
                                        </p:attrNameLst>
                                      </p:cBhvr>
                                      <p:to>
                                        <p:strVal val="visible"/>
                                      </p:to>
                                    </p:set>
                                    <p:animEffect transition="in" filter="wipe(up)">
                                      <p:cBhvr>
                                        <p:cTn id="37" dur="300"/>
                                        <p:tgtEl>
                                          <p:spTgt spid="2080"/>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indefinite" fill="hold"/>
                                        <p:tgtEl>
                                          <p:spTgt spid="2077"/>
                                        </p:tgtEl>
                                        <p:attrNameLst>
                                          <p:attrName>style.visibility</p:attrName>
                                        </p:attrNameLst>
                                      </p:cBhvr>
                                      <p:to>
                                        <p:strVal val="visible"/>
                                      </p:to>
                                    </p:set>
                                    <p:animEffect transition="in" filter="wipe(up)">
                                      <p:cBhvr>
                                        <p:cTn id="41" dur="300"/>
                                        <p:tgtEl>
                                          <p:spTgt spid="2077"/>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indefinite" fill="hold"/>
                                        <p:tgtEl>
                                          <p:spTgt spid="2074"/>
                                        </p:tgtEl>
                                        <p:attrNameLst>
                                          <p:attrName>style.visibility</p:attrName>
                                        </p:attrNameLst>
                                      </p:cBhvr>
                                      <p:to>
                                        <p:strVal val="visible"/>
                                      </p:to>
                                    </p:set>
                                    <p:animEffect transition="in" filter="wipe(up)">
                                      <p:cBhvr>
                                        <p:cTn id="45" dur="300"/>
                                        <p:tgtEl>
                                          <p:spTgt spid="2074"/>
                                        </p:tgtEl>
                                      </p:cBhvr>
                                    </p:animEffect>
                                  </p:childTnLst>
                                </p:cTn>
                              </p:par>
                            </p:childTnLst>
                          </p:cTn>
                        </p:par>
                        <p:par>
                          <p:cTn id="46" fill="hold">
                            <p:stCondLst>
                              <p:cond delay="5000"/>
                            </p:stCondLst>
                            <p:childTnLst>
                              <p:par>
                                <p:cTn id="47" presetID="2" presetClass="entr" presetSubtype="1" fill="hold" grpId="0" nodeType="afterEffect">
                                  <p:stCondLst>
                                    <p:cond delay="0"/>
                                  </p:stCondLst>
                                  <p:childTnLst>
                                    <p:set>
                                      <p:cBhvr>
                                        <p:cTn id="48" dur="indefinite" fill="hold"/>
                                        <p:tgtEl>
                                          <p:spTgt spid="2105"/>
                                        </p:tgtEl>
                                        <p:attrNameLst>
                                          <p:attrName>style.visibility</p:attrName>
                                        </p:attrNameLst>
                                      </p:cBhvr>
                                      <p:to>
                                        <p:strVal val="visible"/>
                                      </p:to>
                                    </p:set>
                                    <p:anim calcmode="lin" valueType="num">
                                      <p:cBhvr>
                                        <p:cTn id="49" dur="400" fill="hold"/>
                                        <p:tgtEl>
                                          <p:spTgt spid="2105"/>
                                        </p:tgtEl>
                                        <p:attrNameLst>
                                          <p:attrName>ppt_x</p:attrName>
                                        </p:attrNameLst>
                                      </p:cBhvr>
                                      <p:tavLst>
                                        <p:tav tm="0">
                                          <p:val>
                                            <p:strVal val="#ppt_x"/>
                                          </p:val>
                                        </p:tav>
                                        <p:tav tm="100000">
                                          <p:val>
                                            <p:strVal val="#ppt_x"/>
                                          </p:val>
                                        </p:tav>
                                      </p:tavLst>
                                    </p:anim>
                                    <p:anim calcmode="lin" valueType="num">
                                      <p:cBhvr>
                                        <p:cTn id="50" dur="400" fill="hold"/>
                                        <p:tgtEl>
                                          <p:spTgt spid="2105"/>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2" presetClass="entr" presetSubtype="8" fill="hold" grpId="0" nodeType="afterEffect">
                                  <p:stCondLst>
                                    <p:cond delay="0"/>
                                  </p:stCondLst>
                                  <p:childTnLst>
                                    <p:set>
                                      <p:cBhvr>
                                        <p:cTn id="53" dur="indefinite" fill="hold"/>
                                        <p:tgtEl>
                                          <p:spTgt spid="2108"/>
                                        </p:tgtEl>
                                        <p:attrNameLst>
                                          <p:attrName>style.visibility</p:attrName>
                                        </p:attrNameLst>
                                      </p:cBhvr>
                                      <p:to>
                                        <p:strVal val="visible"/>
                                      </p:to>
                                    </p:set>
                                    <p:anim calcmode="lin" valueType="num">
                                      <p:cBhvr>
                                        <p:cTn id="54" dur="400" fill="hold"/>
                                        <p:tgtEl>
                                          <p:spTgt spid="2108"/>
                                        </p:tgtEl>
                                        <p:attrNameLst>
                                          <p:attrName>ppt_x</p:attrName>
                                        </p:attrNameLst>
                                      </p:cBhvr>
                                      <p:tavLst>
                                        <p:tav tm="0">
                                          <p:val>
                                            <p:strVal val="0-#ppt_w/2"/>
                                          </p:val>
                                        </p:tav>
                                        <p:tav tm="100000">
                                          <p:val>
                                            <p:strVal val="#ppt_x"/>
                                          </p:val>
                                        </p:tav>
                                      </p:tavLst>
                                    </p:anim>
                                    <p:anim calcmode="lin" valueType="num">
                                      <p:cBhvr>
                                        <p:cTn id="55" dur="400" fill="hold"/>
                                        <p:tgtEl>
                                          <p:spTgt spid="2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4" grpId="0" animBg="1"/>
      <p:bldP spid="2077" grpId="0" animBg="1"/>
      <p:bldP spid="2080" grpId="0" animBg="1"/>
      <p:bldP spid="2083" grpId="0" animBg="1"/>
      <p:bldP spid="2089" grpId="0" animBg="1"/>
      <p:bldP spid="2093" grpId="0" animBg="1"/>
      <p:bldP spid="2097" grpId="0" animBg="1"/>
      <p:bldP spid="2101" grpId="0" animBg="1"/>
      <p:bldP spid="2105" grpId="0"/>
      <p:bldP spid="2108" grpId="0"/>
      <p:bldP spid="42" grpId="0"/>
      <p:bldP spid="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a:spLocks noChangeArrowheads="1"/>
          </p:cNvSpPr>
          <p:nvPr/>
        </p:nvSpPr>
        <p:spPr bwMode="auto">
          <a:xfrm rot="5400000">
            <a:off x="6807201" y="1758950"/>
            <a:ext cx="1066800" cy="1793875"/>
          </a:xfrm>
          <a:custGeom>
            <a:avLst/>
            <a:gdLst>
              <a:gd name="T0" fmla="*/ 177924 w 1067527"/>
              <a:gd name="T1" fmla="*/ 0 h 1793651"/>
              <a:gd name="T2" fmla="*/ 1067527 w 1067527"/>
              <a:gd name="T3" fmla="*/ 0 h 1793651"/>
              <a:gd name="T4" fmla="*/ 1067527 w 1067527"/>
              <a:gd name="T5" fmla="*/ 0 h 1793651"/>
              <a:gd name="T6" fmla="*/ 1067527 w 1067527"/>
              <a:gd name="T7" fmla="*/ 1615726 h 1793651"/>
              <a:gd name="T8" fmla="*/ 889603 w 1067527"/>
              <a:gd name="T9" fmla="*/ 1793650 h 1793651"/>
              <a:gd name="T10" fmla="*/ 0 w 1067527"/>
              <a:gd name="T11" fmla="*/ 1793651 h 1793651"/>
              <a:gd name="T12" fmla="*/ 0 w 1067527"/>
              <a:gd name="T13" fmla="*/ 1793651 h 1793651"/>
              <a:gd name="T14" fmla="*/ 0 w 1067527"/>
              <a:gd name="T15" fmla="*/ 177924 h 1793651"/>
              <a:gd name="T16" fmla="*/ 177924 w 1067527"/>
              <a:gd name="T17" fmla="*/ 0 h 1793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7527" h="1793651">
                <a:moveTo>
                  <a:pt x="177924" y="0"/>
                </a:moveTo>
                <a:lnTo>
                  <a:pt x="1067527" y="0"/>
                </a:lnTo>
                <a:lnTo>
                  <a:pt x="1067527" y="1615726"/>
                </a:lnTo>
                <a:cubicBezTo>
                  <a:pt x="1067527" y="1713991"/>
                  <a:pt x="987868" y="1793650"/>
                  <a:pt x="889603" y="1793650"/>
                </a:cubicBezTo>
                <a:lnTo>
                  <a:pt x="0" y="1793651"/>
                </a:lnTo>
                <a:lnTo>
                  <a:pt x="0" y="177924"/>
                </a:lnTo>
                <a:cubicBezTo>
                  <a:pt x="0" y="79659"/>
                  <a:pt x="79659" y="0"/>
                  <a:pt x="177924" y="0"/>
                </a:cubicBezTo>
                <a:close/>
              </a:path>
            </a:pathLst>
          </a:custGeom>
          <a:blipFill dpi="0" rotWithShape="0">
            <a:blip r:embed="rId1"/>
            <a:srcRect/>
            <a:stretch>
              <a:fillRect/>
            </a:stretch>
          </a:blipFill>
          <a:ln w="12700">
            <a:solidFill>
              <a:srgbClr val="000000"/>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30721" name="Rectangle 1"/>
          <p:cNvSpPr>
            <a:spLocks noChangeArrowheads="1"/>
          </p:cNvSpPr>
          <p:nvPr/>
        </p:nvSpPr>
        <p:spPr bwMode="auto">
          <a:xfrm>
            <a:off x="931863" y="2097088"/>
            <a:ext cx="2447925" cy="1087437"/>
          </a:xfrm>
          <a:prstGeom prst="rect">
            <a:avLst/>
          </a:prstGeom>
          <a:noFill/>
          <a:ln w="3175">
            <a:solidFill>
              <a:srgbClr val="64C8B4"/>
            </a:solidFill>
            <a:miter lim="800000"/>
          </a:ln>
          <a:extLst>
            <a:ext uri="{909E8E84-426E-40DD-AFC4-6F175D3DCCD1}">
              <a14:hiddenFill xmlns:a14="http://schemas.microsoft.com/office/drawing/2010/main">
                <a:solidFill>
                  <a:srgbClr val="FFFFFF"/>
                </a:solidFill>
              </a14:hiddenFill>
            </a:ext>
          </a:extLst>
        </p:spPr>
        <p:txBody>
          <a:bodyPr lIns="0" tIns="0" rIns="0" bIns="0"/>
          <a:lstStyle/>
          <a:p>
            <a:endParaRPr lang="en-US" altLang="en-US">
              <a:solidFill>
                <a:srgbClr val="5A6269"/>
              </a:solidFill>
              <a:latin typeface="造字工房悦黑（非商用）常规体" charset="0"/>
              <a:ea typeface="造字工房悦黑（非商用）常规体" charset="0"/>
            </a:endParaRPr>
          </a:p>
        </p:txBody>
      </p:sp>
      <p:grpSp>
        <p:nvGrpSpPr>
          <p:cNvPr id="30761" name="Group 41"/>
          <p:cNvGrpSpPr/>
          <p:nvPr/>
        </p:nvGrpSpPr>
        <p:grpSpPr bwMode="auto">
          <a:xfrm>
            <a:off x="1763713" y="2276475"/>
            <a:ext cx="1439862" cy="800100"/>
            <a:chOff x="0" y="0"/>
            <a:chExt cx="2419" cy="1343"/>
          </a:xfrm>
        </p:grpSpPr>
        <p:sp>
          <p:nvSpPr>
            <p:cNvPr id="94212" name="Rectangle 42"/>
            <p:cNvSpPr>
              <a:spLocks noChangeArrowheads="1"/>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zh-CN" altLang="en-US" sz="1200">
                  <a:solidFill>
                    <a:srgbClr val="5A6269"/>
                  </a:solidFill>
                  <a:latin typeface="造字工房悦黑（非商用）常规体" charset="0"/>
                  <a:ea typeface="造字工房悦黑（非商用）常规体" charset="0"/>
                  <a:sym typeface="Bebas Neue" charset="0"/>
                </a:rPr>
                <a:t>工作目标</a:t>
              </a:r>
              <a:r>
                <a:rPr lang="en-US" altLang="zh-CN" sz="1200">
                  <a:solidFill>
                    <a:srgbClr val="5A6269"/>
                  </a:solidFill>
                  <a:latin typeface="造字工房悦黑（非商用）常规体" charset="0"/>
                  <a:ea typeface="造字工房悦黑（非商用）常规体" charset="0"/>
                  <a:sym typeface="Bebas Neue" charset="0"/>
                </a:rPr>
                <a:t>1</a:t>
              </a:r>
              <a:endParaRPr lang="en-US" altLang="en-US" sz="1200">
                <a:solidFill>
                  <a:srgbClr val="5A6269"/>
                </a:solidFill>
                <a:latin typeface="造字工房悦黑（非商用）常规体" charset="0"/>
                <a:ea typeface="造字工房悦黑（非商用）常规体" charset="0"/>
                <a:sym typeface="Bebas Neue" charset="0"/>
              </a:endParaRPr>
            </a:p>
          </p:txBody>
        </p:sp>
        <p:sp>
          <p:nvSpPr>
            <p:cNvPr id="94213" name="Rectangle 43"/>
            <p:cNvSpPr>
              <a:spLocks noChangeArrowheads="1"/>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rgbClr val="5A6269"/>
                </a:solidFill>
                <a:latin typeface="造字工房悦黑（非商用）常规体" charset="0"/>
                <a:ea typeface="造字工房悦黑（非商用）常规体" charset="0"/>
                <a:sym typeface="Lato Light" charset="0"/>
              </a:endParaRPr>
            </a:p>
          </p:txBody>
        </p:sp>
      </p:grpSp>
      <p:sp>
        <p:nvSpPr>
          <p:cNvPr id="181" name="Round Diagonal Corner Rectangle 180"/>
          <p:cNvSpPr>
            <a:spLocks noChangeArrowheads="1"/>
          </p:cNvSpPr>
          <p:nvPr/>
        </p:nvSpPr>
        <p:spPr bwMode="auto">
          <a:xfrm rot="5400000">
            <a:off x="6807201" y="3098800"/>
            <a:ext cx="1066800" cy="1793875"/>
          </a:xfrm>
          <a:custGeom>
            <a:avLst/>
            <a:gdLst>
              <a:gd name="T0" fmla="*/ 177924 w 1067527"/>
              <a:gd name="T1" fmla="*/ 0 h 1793650"/>
              <a:gd name="T2" fmla="*/ 1067527 w 1067527"/>
              <a:gd name="T3" fmla="*/ 0 h 1793650"/>
              <a:gd name="T4" fmla="*/ 1067527 w 1067527"/>
              <a:gd name="T5" fmla="*/ 0 h 1793650"/>
              <a:gd name="T6" fmla="*/ 1067527 w 1067527"/>
              <a:gd name="T7" fmla="*/ 1615725 h 1793650"/>
              <a:gd name="T8" fmla="*/ 889603 w 1067527"/>
              <a:gd name="T9" fmla="*/ 1793649 h 1793650"/>
              <a:gd name="T10" fmla="*/ 0 w 1067527"/>
              <a:gd name="T11" fmla="*/ 1793650 h 1793650"/>
              <a:gd name="T12" fmla="*/ 0 w 1067527"/>
              <a:gd name="T13" fmla="*/ 1793650 h 1793650"/>
              <a:gd name="T14" fmla="*/ 0 w 1067527"/>
              <a:gd name="T15" fmla="*/ 177924 h 1793650"/>
              <a:gd name="T16" fmla="*/ 177924 w 1067527"/>
              <a:gd name="T17" fmla="*/ 0 h 179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7527" h="1793650">
                <a:moveTo>
                  <a:pt x="177924" y="0"/>
                </a:moveTo>
                <a:lnTo>
                  <a:pt x="1067527" y="0"/>
                </a:lnTo>
                <a:lnTo>
                  <a:pt x="1067527" y="1615725"/>
                </a:lnTo>
                <a:cubicBezTo>
                  <a:pt x="1067527" y="1713990"/>
                  <a:pt x="987868" y="1793649"/>
                  <a:pt x="889603" y="1793649"/>
                </a:cubicBezTo>
                <a:lnTo>
                  <a:pt x="0" y="1793650"/>
                </a:lnTo>
                <a:lnTo>
                  <a:pt x="0" y="177924"/>
                </a:lnTo>
                <a:cubicBezTo>
                  <a:pt x="0" y="79659"/>
                  <a:pt x="79659" y="0"/>
                  <a:pt x="177924" y="0"/>
                </a:cubicBezTo>
                <a:close/>
              </a:path>
            </a:pathLst>
          </a:custGeom>
          <a:blipFill dpi="0" rotWithShape="0">
            <a:blip r:embed="rId2"/>
            <a:srcRect/>
            <a:stretch>
              <a:fillRect/>
            </a:stretch>
          </a:blipFill>
          <a:ln w="12700">
            <a:solidFill>
              <a:srgbClr val="000000"/>
            </a:solidFill>
            <a:round/>
          </a:ln>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110" name="Rectangle 1"/>
          <p:cNvSpPr>
            <a:spLocks noChangeArrowheads="1"/>
          </p:cNvSpPr>
          <p:nvPr/>
        </p:nvSpPr>
        <p:spPr bwMode="auto">
          <a:xfrm>
            <a:off x="3709988" y="2097088"/>
            <a:ext cx="2447925" cy="1087437"/>
          </a:xfrm>
          <a:prstGeom prst="rect">
            <a:avLst/>
          </a:prstGeom>
          <a:noFill/>
          <a:ln w="3175">
            <a:solidFill>
              <a:srgbClr val="64C8B4"/>
            </a:solidFill>
            <a:miter lim="800000"/>
          </a:ln>
          <a:extLst>
            <a:ext uri="{909E8E84-426E-40DD-AFC4-6F175D3DCCD1}">
              <a14:hiddenFill xmlns:a14="http://schemas.microsoft.com/office/drawing/2010/main">
                <a:solidFill>
                  <a:srgbClr val="FFFFFF"/>
                </a:solidFill>
              </a14:hiddenFill>
            </a:ext>
          </a:extLst>
        </p:spPr>
        <p:txBody>
          <a:bodyPr lIns="0" tIns="0" rIns="0" bIns="0"/>
          <a:lstStyle/>
          <a:p>
            <a:endParaRPr lang="en-US" altLang="en-US">
              <a:solidFill>
                <a:srgbClr val="5A6269"/>
              </a:solidFill>
              <a:latin typeface="造字工房悦黑（非商用）常规体" charset="0"/>
              <a:ea typeface="造字工房悦黑（非商用）常规体" charset="0"/>
            </a:endParaRPr>
          </a:p>
        </p:txBody>
      </p:sp>
      <p:grpSp>
        <p:nvGrpSpPr>
          <p:cNvPr id="111" name="Group 41"/>
          <p:cNvGrpSpPr/>
          <p:nvPr/>
        </p:nvGrpSpPr>
        <p:grpSpPr bwMode="auto">
          <a:xfrm>
            <a:off x="4541838" y="2276475"/>
            <a:ext cx="1439862" cy="800100"/>
            <a:chOff x="0" y="0"/>
            <a:chExt cx="2419" cy="1343"/>
          </a:xfrm>
        </p:grpSpPr>
        <p:sp>
          <p:nvSpPr>
            <p:cNvPr id="94217" name="Rectangle 42"/>
            <p:cNvSpPr>
              <a:spLocks noChangeArrowheads="1"/>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zh-CN" altLang="en-US" sz="1200">
                  <a:solidFill>
                    <a:srgbClr val="5A6269"/>
                  </a:solidFill>
                  <a:latin typeface="造字工房悦黑（非商用）常规体" charset="0"/>
                  <a:ea typeface="造字工房悦黑（非商用）常规体" charset="0"/>
                  <a:sym typeface="Bebas Neue" charset="0"/>
                </a:rPr>
                <a:t>工作目标</a:t>
              </a:r>
              <a:r>
                <a:rPr lang="en-US" altLang="zh-CN" sz="1200">
                  <a:solidFill>
                    <a:srgbClr val="5A6269"/>
                  </a:solidFill>
                  <a:latin typeface="造字工房悦黑（非商用）常规体" charset="0"/>
                  <a:ea typeface="造字工房悦黑（非商用）常规体" charset="0"/>
                  <a:sym typeface="Bebas Neue" charset="0"/>
                </a:rPr>
                <a:t>2</a:t>
              </a:r>
              <a:endParaRPr lang="en-US" altLang="zh-CN" sz="1200">
                <a:solidFill>
                  <a:srgbClr val="5A6269"/>
                </a:solidFill>
                <a:latin typeface="造字工房悦黑（非商用）常规体" charset="0"/>
                <a:ea typeface="造字工房悦黑（非商用）常规体" charset="0"/>
                <a:sym typeface="Bebas Neue" charset="0"/>
              </a:endParaRPr>
            </a:p>
          </p:txBody>
        </p:sp>
        <p:sp>
          <p:nvSpPr>
            <p:cNvPr id="94218" name="Rectangle 43"/>
            <p:cNvSpPr>
              <a:spLocks noChangeArrowheads="1"/>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rgbClr val="5A6269"/>
                </a:solidFill>
                <a:latin typeface="造字工房悦黑（非商用）常规体" charset="0"/>
                <a:ea typeface="造字工房悦黑（非商用）常规体" charset="0"/>
                <a:sym typeface="Lato Light" charset="0"/>
              </a:endParaRPr>
            </a:p>
          </p:txBody>
        </p:sp>
      </p:grpSp>
      <p:sp>
        <p:nvSpPr>
          <p:cNvPr id="116" name="Rectangle 1"/>
          <p:cNvSpPr>
            <a:spLocks noChangeArrowheads="1"/>
          </p:cNvSpPr>
          <p:nvPr/>
        </p:nvSpPr>
        <p:spPr bwMode="auto">
          <a:xfrm>
            <a:off x="931863" y="3440113"/>
            <a:ext cx="2447925" cy="1087437"/>
          </a:xfrm>
          <a:prstGeom prst="rect">
            <a:avLst/>
          </a:prstGeom>
          <a:noFill/>
          <a:ln w="3175">
            <a:solidFill>
              <a:srgbClr val="64C8B4"/>
            </a:solidFill>
            <a:miter lim="800000"/>
          </a:ln>
          <a:extLst>
            <a:ext uri="{909E8E84-426E-40DD-AFC4-6F175D3DCCD1}">
              <a14:hiddenFill xmlns:a14="http://schemas.microsoft.com/office/drawing/2010/main">
                <a:solidFill>
                  <a:srgbClr val="FFFFFF"/>
                </a:solidFill>
              </a14:hiddenFill>
            </a:ext>
          </a:extLst>
        </p:spPr>
        <p:txBody>
          <a:bodyPr lIns="0" tIns="0" rIns="0" bIns="0"/>
          <a:lstStyle/>
          <a:p>
            <a:endParaRPr lang="en-US" altLang="en-US">
              <a:solidFill>
                <a:srgbClr val="5A6269"/>
              </a:solidFill>
              <a:latin typeface="造字工房悦黑（非商用）常规体" charset="0"/>
              <a:ea typeface="造字工房悦黑（非商用）常规体" charset="0"/>
            </a:endParaRPr>
          </a:p>
        </p:txBody>
      </p:sp>
      <p:grpSp>
        <p:nvGrpSpPr>
          <p:cNvPr id="117" name="Group 41"/>
          <p:cNvGrpSpPr/>
          <p:nvPr/>
        </p:nvGrpSpPr>
        <p:grpSpPr bwMode="auto">
          <a:xfrm>
            <a:off x="1763713" y="3617913"/>
            <a:ext cx="1439862" cy="800100"/>
            <a:chOff x="0" y="0"/>
            <a:chExt cx="2419" cy="1343"/>
          </a:xfrm>
        </p:grpSpPr>
        <p:sp>
          <p:nvSpPr>
            <p:cNvPr id="94221" name="Rectangle 42"/>
            <p:cNvSpPr>
              <a:spLocks noChangeArrowheads="1"/>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zh-CN" altLang="en-US" sz="1200">
                  <a:solidFill>
                    <a:srgbClr val="5A6269"/>
                  </a:solidFill>
                  <a:latin typeface="造字工房悦黑（非商用）常规体" charset="0"/>
                  <a:ea typeface="造字工房悦黑（非商用）常规体" charset="0"/>
                  <a:sym typeface="Bebas Neue" charset="0"/>
                </a:rPr>
                <a:t>工作目标</a:t>
              </a:r>
              <a:r>
                <a:rPr lang="en-US" altLang="zh-CN" sz="1200">
                  <a:solidFill>
                    <a:srgbClr val="5A6269"/>
                  </a:solidFill>
                  <a:latin typeface="造字工房悦黑（非商用）常规体" charset="0"/>
                  <a:ea typeface="造字工房悦黑（非商用）常规体" charset="0"/>
                  <a:sym typeface="Bebas Neue" charset="0"/>
                </a:rPr>
                <a:t>3</a:t>
              </a:r>
              <a:endParaRPr lang="en-US" altLang="zh-CN" sz="1200">
                <a:solidFill>
                  <a:srgbClr val="5A6269"/>
                </a:solidFill>
                <a:latin typeface="造字工房悦黑（非商用）常规体" charset="0"/>
                <a:ea typeface="造字工房悦黑（非商用）常规体" charset="0"/>
                <a:sym typeface="Bebas Neue" charset="0"/>
              </a:endParaRPr>
            </a:p>
          </p:txBody>
        </p:sp>
        <p:sp>
          <p:nvSpPr>
            <p:cNvPr id="94222" name="Rectangle 43"/>
            <p:cNvSpPr>
              <a:spLocks noChangeArrowheads="1"/>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rgbClr val="5A6269"/>
                </a:solidFill>
                <a:latin typeface="造字工房悦黑（非商用）常规体" charset="0"/>
                <a:ea typeface="造字工房悦黑（非商用）常规体" charset="0"/>
                <a:sym typeface="Lato Light" charset="0"/>
              </a:endParaRPr>
            </a:p>
          </p:txBody>
        </p:sp>
      </p:grpSp>
      <p:sp>
        <p:nvSpPr>
          <p:cNvPr id="122" name="Rectangle 1"/>
          <p:cNvSpPr>
            <a:spLocks noChangeArrowheads="1"/>
          </p:cNvSpPr>
          <p:nvPr/>
        </p:nvSpPr>
        <p:spPr bwMode="auto">
          <a:xfrm>
            <a:off x="3709988" y="3440113"/>
            <a:ext cx="2447925" cy="1087437"/>
          </a:xfrm>
          <a:prstGeom prst="rect">
            <a:avLst/>
          </a:prstGeom>
          <a:noFill/>
          <a:ln w="3175">
            <a:solidFill>
              <a:srgbClr val="64C8B4"/>
            </a:solidFill>
            <a:miter lim="800000"/>
          </a:ln>
          <a:extLst>
            <a:ext uri="{909E8E84-426E-40DD-AFC4-6F175D3DCCD1}">
              <a14:hiddenFill xmlns:a14="http://schemas.microsoft.com/office/drawing/2010/main">
                <a:solidFill>
                  <a:srgbClr val="FFFFFF"/>
                </a:solidFill>
              </a14:hiddenFill>
            </a:ext>
          </a:extLst>
        </p:spPr>
        <p:txBody>
          <a:bodyPr lIns="0" tIns="0" rIns="0" bIns="0"/>
          <a:lstStyle/>
          <a:p>
            <a:endParaRPr lang="en-US" altLang="en-US">
              <a:solidFill>
                <a:srgbClr val="5A6269"/>
              </a:solidFill>
              <a:latin typeface="造字工房悦黑（非商用）常规体" charset="0"/>
              <a:ea typeface="造字工房悦黑（非商用）常规体" charset="0"/>
            </a:endParaRPr>
          </a:p>
        </p:txBody>
      </p:sp>
      <p:grpSp>
        <p:nvGrpSpPr>
          <p:cNvPr id="123" name="Group 41"/>
          <p:cNvGrpSpPr/>
          <p:nvPr/>
        </p:nvGrpSpPr>
        <p:grpSpPr bwMode="auto">
          <a:xfrm>
            <a:off x="4541838" y="3617913"/>
            <a:ext cx="1439862" cy="800100"/>
            <a:chOff x="0" y="0"/>
            <a:chExt cx="2419" cy="1343"/>
          </a:xfrm>
        </p:grpSpPr>
        <p:sp>
          <p:nvSpPr>
            <p:cNvPr id="94225" name="Rectangle 42"/>
            <p:cNvSpPr>
              <a:spLocks noChangeArrowheads="1"/>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zh-CN" altLang="en-US" sz="1200">
                  <a:solidFill>
                    <a:srgbClr val="5A6269"/>
                  </a:solidFill>
                  <a:latin typeface="造字工房悦黑（非商用）常规体" charset="0"/>
                  <a:ea typeface="造字工房悦黑（非商用）常规体" charset="0"/>
                  <a:sym typeface="Bebas Neue" charset="0"/>
                </a:rPr>
                <a:t>工作目标</a:t>
              </a:r>
              <a:r>
                <a:rPr lang="en-US" altLang="zh-CN" sz="1200">
                  <a:solidFill>
                    <a:srgbClr val="5A6269"/>
                  </a:solidFill>
                  <a:latin typeface="造字工房悦黑（非商用）常规体" charset="0"/>
                  <a:ea typeface="造字工房悦黑（非商用）常规体" charset="0"/>
                  <a:sym typeface="Bebas Neue" charset="0"/>
                </a:rPr>
                <a:t>4</a:t>
              </a:r>
              <a:endParaRPr lang="en-US" altLang="zh-CN" sz="1200">
                <a:solidFill>
                  <a:srgbClr val="5A6269"/>
                </a:solidFill>
                <a:latin typeface="造字工房悦黑（非商用）常规体" charset="0"/>
                <a:ea typeface="造字工房悦黑（非商用）常规体" charset="0"/>
                <a:sym typeface="Bebas Neue" charset="0"/>
              </a:endParaRPr>
            </a:p>
          </p:txBody>
        </p:sp>
        <p:sp>
          <p:nvSpPr>
            <p:cNvPr id="94226" name="Rectangle 43"/>
            <p:cNvSpPr>
              <a:spLocks noChangeArrowheads="1"/>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rgbClr val="5A6269"/>
                </a:solidFill>
                <a:latin typeface="造字工房悦黑（非商用）常规体" charset="0"/>
                <a:ea typeface="造字工房悦黑（非商用）常规体" charset="0"/>
                <a:sym typeface="Lato Light" charset="0"/>
              </a:endParaRPr>
            </a:p>
          </p:txBody>
        </p:sp>
      </p:grpSp>
      <p:grpSp>
        <p:nvGrpSpPr>
          <p:cNvPr id="7" name="Group 6"/>
          <p:cNvGrpSpPr/>
          <p:nvPr/>
        </p:nvGrpSpPr>
        <p:grpSpPr bwMode="auto">
          <a:xfrm>
            <a:off x="3883025" y="3629025"/>
            <a:ext cx="519113" cy="519113"/>
            <a:chOff x="3882408" y="3628838"/>
            <a:chExt cx="519113" cy="519113"/>
          </a:xfrm>
        </p:grpSpPr>
        <p:sp>
          <p:nvSpPr>
            <p:cNvPr id="126" name="Oval 51"/>
            <p:cNvSpPr/>
            <p:nvPr/>
          </p:nvSpPr>
          <p:spPr bwMode="auto">
            <a:xfrm>
              <a:off x="3882408" y="3628838"/>
              <a:ext cx="519113" cy="519113"/>
            </a:xfrm>
            <a:prstGeom prst="ellipse">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4229" name="Freeform 6"/>
            <p:cNvSpPr>
              <a:spLocks noEditPoints="1" noChangeArrowhead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3" name="Group 2"/>
          <p:cNvGrpSpPr/>
          <p:nvPr/>
        </p:nvGrpSpPr>
        <p:grpSpPr bwMode="auto">
          <a:xfrm>
            <a:off x="3883025" y="2286000"/>
            <a:ext cx="519113" cy="519113"/>
            <a:chOff x="3882408" y="2286727"/>
            <a:chExt cx="519113" cy="519113"/>
          </a:xfrm>
        </p:grpSpPr>
        <p:sp>
          <p:nvSpPr>
            <p:cNvPr id="114" name="Oval 51"/>
            <p:cNvSpPr/>
            <p:nvPr/>
          </p:nvSpPr>
          <p:spPr bwMode="auto">
            <a:xfrm>
              <a:off x="3882408" y="2286727"/>
              <a:ext cx="519113" cy="519113"/>
            </a:xfrm>
            <a:prstGeom prst="ellipse">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4232" name="Freeform 7"/>
            <p:cNvSpPr>
              <a:spLocks noChangeArrowheads="1"/>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6" name="Group 5"/>
          <p:cNvGrpSpPr/>
          <p:nvPr/>
        </p:nvGrpSpPr>
        <p:grpSpPr bwMode="auto">
          <a:xfrm>
            <a:off x="1104900" y="3629025"/>
            <a:ext cx="519113" cy="519113"/>
            <a:chOff x="1104536" y="3628838"/>
            <a:chExt cx="519113" cy="519113"/>
          </a:xfrm>
        </p:grpSpPr>
        <p:sp>
          <p:nvSpPr>
            <p:cNvPr id="120" name="Oval 51"/>
            <p:cNvSpPr/>
            <p:nvPr/>
          </p:nvSpPr>
          <p:spPr bwMode="auto">
            <a:xfrm>
              <a:off x="1104536" y="3628838"/>
              <a:ext cx="519113" cy="519113"/>
            </a:xfrm>
            <a:prstGeom prst="ellipse">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4235" name="Freeform 8"/>
            <p:cNvSpPr>
              <a:spLocks noEditPoints="1" noChangeArrowhead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2" name="Group 1"/>
          <p:cNvGrpSpPr/>
          <p:nvPr/>
        </p:nvGrpSpPr>
        <p:grpSpPr bwMode="auto">
          <a:xfrm>
            <a:off x="1104900" y="2286000"/>
            <a:ext cx="519113" cy="519113"/>
            <a:chOff x="1104536" y="2286727"/>
            <a:chExt cx="519113" cy="519113"/>
          </a:xfrm>
        </p:grpSpPr>
        <p:sp>
          <p:nvSpPr>
            <p:cNvPr id="30771" name="Oval 51"/>
            <p:cNvSpPr/>
            <p:nvPr/>
          </p:nvSpPr>
          <p:spPr bwMode="auto">
            <a:xfrm>
              <a:off x="1104536" y="2286727"/>
              <a:ext cx="519113" cy="51911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4238" name="Freeform 9"/>
            <p:cNvSpPr>
              <a:spLocks noEditPoints="1" noChangeArrowhead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sp>
        <p:nvSpPr>
          <p:cNvPr id="37" name="标题 1"/>
          <p:cNvSpPr txBox="1">
            <a:spLocks noChangeArrowheads="1"/>
          </p:cNvSpPr>
          <p:nvPr/>
        </p:nvSpPr>
        <p:spPr bwMode="auto">
          <a:xfrm>
            <a:off x="635000" y="395288"/>
            <a:ext cx="3176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a:solidFill>
                  <a:srgbClr val="5A6269"/>
                </a:solidFill>
                <a:latin typeface="造字工房悦黑（非商用）常规体" charset="0"/>
                <a:ea typeface="造字工房悦黑（非商用）常规体" charset="0"/>
              </a:rPr>
              <a:t>工作目标</a:t>
            </a:r>
            <a:endParaRPr lang="zh-CN" altLang="en-US" sz="1800" b="1">
              <a:solidFill>
                <a:srgbClr val="5A6269"/>
              </a:solidFill>
              <a:latin typeface="造字工房悦黑（非商用）常规体" charset="0"/>
              <a:ea typeface="造字工房悦黑（非商用）常规体" charset="0"/>
            </a:endParaRPr>
          </a:p>
        </p:txBody>
      </p:sp>
      <p:sp>
        <p:nvSpPr>
          <p:cNvPr id="40" name="任意多边形 39"/>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strVal val="#ppt_w"/>
                                          </p:val>
                                        </p:tav>
                                        <p:tav tm="100000">
                                          <p:val>
                                            <p:strVal val="#ppt_w"/>
                                          </p:val>
                                        </p:tav>
                                      </p:tavLst>
                                    </p:anim>
                                    <p:anim calcmode="lin" valueType="num">
                                      <p:cBhvr>
                                        <p:cTn id="13" dur="500" fill="hold"/>
                                        <p:tgtEl>
                                          <p:spTgt spid="37"/>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0761"/>
                                        </p:tgtEl>
                                        <p:attrNameLst>
                                          <p:attrName>style.visibility</p:attrName>
                                        </p:attrNameLst>
                                      </p:cBhvr>
                                      <p:to>
                                        <p:strVal val="visible"/>
                                      </p:to>
                                    </p:set>
                                    <p:animEffect transition="in" filter="wipe(left)">
                                      <p:cBhvr>
                                        <p:cTn id="24" dur="500"/>
                                        <p:tgtEl>
                                          <p:spTgt spid="3076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0721"/>
                                        </p:tgtEl>
                                        <p:attrNameLst>
                                          <p:attrName>style.visibility</p:attrName>
                                        </p:attrNameLst>
                                      </p:cBhvr>
                                      <p:to>
                                        <p:strVal val="visible"/>
                                      </p:to>
                                    </p:set>
                                    <p:animEffect transition="in" filter="wipe(right)">
                                      <p:cBhvr>
                                        <p:cTn id="27" dur="500"/>
                                        <p:tgtEl>
                                          <p:spTgt spid="3072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wipe(left)">
                                      <p:cBhvr>
                                        <p:cTn id="38" dur="500"/>
                                        <p:tgtEl>
                                          <p:spTgt spid="111"/>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wipe(right)">
                                      <p:cBhvr>
                                        <p:cTn id="41" dur="500"/>
                                        <p:tgtEl>
                                          <p:spTgt spid="110"/>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ppt_x</p:attrName>
                                        </p:attrNameLst>
                                      </p:cBhvr>
                                      <p:tavLst>
                                        <p:tav tm="0">
                                          <p:val>
                                            <p:strVal val="1+#ppt_w/2"/>
                                          </p:val>
                                        </p:tav>
                                        <p:tav tm="100000">
                                          <p:val>
                                            <p:strVal val="#ppt_x"/>
                                          </p:val>
                                        </p:tav>
                                      </p:tavLst>
                                    </p:anim>
                                    <p:anim calcmode="lin" valueType="num">
                                      <p:cBhvr>
                                        <p:cTn id="4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wipe(left)">
                                      <p:cBhvr>
                                        <p:cTn id="58" dur="500"/>
                                        <p:tgtEl>
                                          <p:spTgt spid="11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16"/>
                                        </p:tgtEl>
                                        <p:attrNameLst>
                                          <p:attrName>style.visibility</p:attrName>
                                        </p:attrNameLst>
                                      </p:cBhvr>
                                      <p:to>
                                        <p:strVal val="visible"/>
                                      </p:to>
                                    </p:set>
                                    <p:animEffect transition="in" filter="wipe(right)">
                                      <p:cBhvr>
                                        <p:cTn id="61" dur="500"/>
                                        <p:tgtEl>
                                          <p:spTgt spid="11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500"/>
                            </p:stCondLst>
                            <p:childTnLst>
                              <p:par>
                                <p:cTn id="70" presetID="22" presetClass="entr" presetSubtype="8" fill="hold" nodeType="after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left)">
                                      <p:cBhvr>
                                        <p:cTn id="72" dur="500"/>
                                        <p:tgtEl>
                                          <p:spTgt spid="123"/>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122"/>
                                        </p:tgtEl>
                                        <p:attrNameLst>
                                          <p:attrName>style.visibility</p:attrName>
                                        </p:attrNameLst>
                                      </p:cBhvr>
                                      <p:to>
                                        <p:strVal val="visible"/>
                                      </p:to>
                                    </p:set>
                                    <p:animEffect transition="in" filter="wipe(right)">
                                      <p:cBhvr>
                                        <p:cTn id="75" dur="500"/>
                                        <p:tgtEl>
                                          <p:spTgt spid="122"/>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81"/>
                                        </p:tgtEl>
                                        <p:attrNameLst>
                                          <p:attrName>style.visibility</p:attrName>
                                        </p:attrNameLst>
                                      </p:cBhvr>
                                      <p:to>
                                        <p:strVal val="visible"/>
                                      </p:to>
                                    </p:set>
                                    <p:anim calcmode="lin" valueType="num">
                                      <p:cBhvr>
                                        <p:cTn id="80" dur="500" fill="hold"/>
                                        <p:tgtEl>
                                          <p:spTgt spid="181"/>
                                        </p:tgtEl>
                                        <p:attrNameLst>
                                          <p:attrName>ppt_x</p:attrName>
                                        </p:attrNameLst>
                                      </p:cBhvr>
                                      <p:tavLst>
                                        <p:tav tm="0">
                                          <p:val>
                                            <p:strVal val="1+#ppt_w/2"/>
                                          </p:val>
                                        </p:tav>
                                        <p:tav tm="100000">
                                          <p:val>
                                            <p:strVal val="#ppt_x"/>
                                          </p:val>
                                        </p:tav>
                                      </p:tavLst>
                                    </p:anim>
                                    <p:anim calcmode="lin" valueType="num">
                                      <p:cBhvr>
                                        <p:cTn id="81"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721" grpId="0" animBg="1"/>
      <p:bldP spid="181" grpId="0" animBg="1"/>
      <p:bldP spid="110" grpId="0" animBg="1"/>
      <p:bldP spid="116" grpId="0" animBg="1"/>
      <p:bldP spid="122" grpId="0" animBg="1"/>
      <p:bldP spid="37" grpId="0"/>
      <p:bldP spid="4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0" y="3138488"/>
            <a:ext cx="9144000" cy="2006600"/>
          </a:xfrm>
          <a:prstGeom prst="rect">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sym typeface="Gill Sans" charset="0"/>
            </a:endParaRPr>
          </a:p>
        </p:txBody>
      </p:sp>
      <p:sp>
        <p:nvSpPr>
          <p:cNvPr id="84" name="Rectangle 83"/>
          <p:cNvSpPr>
            <a:spLocks noChangeArrowheads="1"/>
          </p:cNvSpPr>
          <p:nvPr/>
        </p:nvSpPr>
        <p:spPr bwMode="auto">
          <a:xfrm>
            <a:off x="3394075" y="3138488"/>
            <a:ext cx="2516188" cy="2006600"/>
          </a:xfrm>
          <a:prstGeom prst="rect">
            <a:avLst/>
          </a:prstGeom>
          <a:solidFill>
            <a:srgbClr val="D9D9D9">
              <a:alpha val="29999"/>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2" name="Rectangle 1"/>
          <p:cNvSpPr>
            <a:spLocks noChangeArrowheads="1"/>
          </p:cNvSpPr>
          <p:nvPr/>
        </p:nvSpPr>
        <p:spPr bwMode="auto">
          <a:xfrm>
            <a:off x="3394075" y="1604963"/>
            <a:ext cx="2516188" cy="1533525"/>
          </a:xfrm>
          <a:prstGeom prst="rect">
            <a:avLst/>
          </a:prstGeom>
          <a:solidFill>
            <a:srgbClr val="D9D9D9">
              <a:alpha val="29999"/>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71694" name="Rectangle 14"/>
          <p:cNvSpPr>
            <a:spLocks noChangeArrowheads="1"/>
          </p:cNvSpPr>
          <p:nvPr/>
        </p:nvSpPr>
        <p:spPr bwMode="auto">
          <a:xfrm>
            <a:off x="3435350" y="1131888"/>
            <a:ext cx="47275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en-US" altLang="en-US" sz="900">
              <a:solidFill>
                <a:srgbClr val="5A6269"/>
              </a:solidFill>
              <a:latin typeface="造字工房悦黑（非商用）常规体" charset="0"/>
              <a:ea typeface="造字工房悦黑（非商用）常规体" charset="0"/>
              <a:sym typeface="Lato Light" charset="0"/>
            </a:endParaRPr>
          </a:p>
        </p:txBody>
      </p:sp>
      <p:grpSp>
        <p:nvGrpSpPr>
          <p:cNvPr id="71695" name="Group 15"/>
          <p:cNvGrpSpPr/>
          <p:nvPr/>
        </p:nvGrpSpPr>
        <p:grpSpPr bwMode="auto">
          <a:xfrm>
            <a:off x="1476375" y="1957388"/>
            <a:ext cx="1581150" cy="1004887"/>
            <a:chOff x="0" y="0"/>
            <a:chExt cx="2656" cy="1688"/>
          </a:xfrm>
        </p:grpSpPr>
        <p:sp>
          <p:nvSpPr>
            <p:cNvPr id="96262" name="Rectangle 16"/>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en-US" altLang="en-US" sz="900">
                <a:solidFill>
                  <a:srgbClr val="5A6269"/>
                </a:solidFill>
                <a:latin typeface="造字工房悦黑（非商用）常规体" charset="0"/>
                <a:ea typeface="造字工房悦黑（非商用）常规体" charset="0"/>
                <a:sym typeface="Lato Light" charset="0"/>
              </a:endParaRPr>
            </a:p>
          </p:txBody>
        </p:sp>
        <p:sp>
          <p:nvSpPr>
            <p:cNvPr id="96263" name="Rectangle 17"/>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工作方向一</a:t>
              </a:r>
              <a:endParaRPr lang="en-US" altLang="en-US" sz="1400">
                <a:solidFill>
                  <a:srgbClr val="5A6269"/>
                </a:solidFill>
                <a:latin typeface="造字工房悦黑（非商用）常规体" charset="0"/>
                <a:ea typeface="造字工房悦黑（非商用）常规体" charset="0"/>
                <a:sym typeface="Bebas Neue" charset="0"/>
              </a:endParaRPr>
            </a:p>
          </p:txBody>
        </p:sp>
      </p:grpSp>
      <p:grpSp>
        <p:nvGrpSpPr>
          <p:cNvPr id="71698" name="Group 18"/>
          <p:cNvGrpSpPr/>
          <p:nvPr/>
        </p:nvGrpSpPr>
        <p:grpSpPr bwMode="auto">
          <a:xfrm>
            <a:off x="4186238" y="1957388"/>
            <a:ext cx="1581150" cy="1004887"/>
            <a:chOff x="0" y="0"/>
            <a:chExt cx="2656" cy="1688"/>
          </a:xfrm>
        </p:grpSpPr>
        <p:sp>
          <p:nvSpPr>
            <p:cNvPr id="96265" name="Rectangle 19"/>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96266" name="Rectangle 20"/>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工作方向二</a:t>
              </a:r>
              <a:endParaRPr lang="en-US" altLang="zh-CN" sz="1400">
                <a:solidFill>
                  <a:srgbClr val="5A6269"/>
                </a:solidFill>
                <a:latin typeface="造字工房悦黑（非商用）常规体" charset="0"/>
                <a:ea typeface="造字工房悦黑（非商用）常规体" charset="0"/>
                <a:sym typeface="Bebas Neue" charset="0"/>
              </a:endParaRPr>
            </a:p>
          </p:txBody>
        </p:sp>
      </p:grpSp>
      <p:grpSp>
        <p:nvGrpSpPr>
          <p:cNvPr id="71701" name="Group 21"/>
          <p:cNvGrpSpPr/>
          <p:nvPr/>
        </p:nvGrpSpPr>
        <p:grpSpPr bwMode="auto">
          <a:xfrm>
            <a:off x="6627813" y="1957388"/>
            <a:ext cx="1581150" cy="1004887"/>
            <a:chOff x="0" y="0"/>
            <a:chExt cx="2656" cy="1688"/>
          </a:xfrm>
        </p:grpSpPr>
        <p:sp>
          <p:nvSpPr>
            <p:cNvPr id="96268" name="Rectangle 22"/>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en-US" altLang="zh-CN" sz="900">
                <a:solidFill>
                  <a:srgbClr val="5A6269"/>
                </a:solidFill>
                <a:latin typeface="造字工房悦黑（非商用）常规体" charset="0"/>
                <a:ea typeface="造字工房悦黑（非商用）常规体" charset="0"/>
                <a:sym typeface="Lato Light" charset="0"/>
              </a:endParaRPr>
            </a:p>
          </p:txBody>
        </p:sp>
        <p:sp>
          <p:nvSpPr>
            <p:cNvPr id="96269" name="Rectangle 23"/>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工作方向三</a:t>
              </a:r>
              <a:endParaRPr lang="en-US" altLang="zh-CN" sz="1400">
                <a:solidFill>
                  <a:srgbClr val="5A6269"/>
                </a:solidFill>
                <a:latin typeface="造字工房悦黑（非商用）常规体" charset="0"/>
                <a:ea typeface="造字工房悦黑（非商用）常规体" charset="0"/>
                <a:sym typeface="Bebas Neue" charset="0"/>
              </a:endParaRPr>
            </a:p>
          </p:txBody>
        </p:sp>
      </p:grpSp>
      <p:grpSp>
        <p:nvGrpSpPr>
          <p:cNvPr id="71704" name="Group 24"/>
          <p:cNvGrpSpPr/>
          <p:nvPr/>
        </p:nvGrpSpPr>
        <p:grpSpPr bwMode="auto">
          <a:xfrm>
            <a:off x="1476375" y="3395663"/>
            <a:ext cx="1581150" cy="1004887"/>
            <a:chOff x="0" y="0"/>
            <a:chExt cx="2656" cy="1688"/>
          </a:xfrm>
        </p:grpSpPr>
        <p:sp>
          <p:nvSpPr>
            <p:cNvPr id="96271" name="Rectangle 25"/>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zh-CN" altLang="en-US" sz="900">
                <a:solidFill>
                  <a:srgbClr val="5A6269"/>
                </a:solidFill>
                <a:latin typeface="造字工房悦黑（非商用）常规体" charset="0"/>
                <a:ea typeface="造字工房悦黑（非商用）常规体" charset="0"/>
                <a:sym typeface="Lato Light" charset="0"/>
              </a:endParaRPr>
            </a:p>
          </p:txBody>
        </p:sp>
        <p:sp>
          <p:nvSpPr>
            <p:cNvPr id="96272" name="Rectangle 26"/>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工作方向四</a:t>
              </a:r>
              <a:endParaRPr lang="en-US" altLang="zh-CN" sz="1400">
                <a:solidFill>
                  <a:srgbClr val="5A6269"/>
                </a:solidFill>
                <a:latin typeface="造字工房悦黑（非商用）常规体" charset="0"/>
                <a:ea typeface="造字工房悦黑（非商用）常规体" charset="0"/>
                <a:sym typeface="Bebas Neue" charset="0"/>
              </a:endParaRPr>
            </a:p>
          </p:txBody>
        </p:sp>
      </p:grpSp>
      <p:grpSp>
        <p:nvGrpSpPr>
          <p:cNvPr id="71707" name="Group 27"/>
          <p:cNvGrpSpPr/>
          <p:nvPr/>
        </p:nvGrpSpPr>
        <p:grpSpPr bwMode="auto">
          <a:xfrm>
            <a:off x="4186238" y="3395663"/>
            <a:ext cx="1581150" cy="1004887"/>
            <a:chOff x="0" y="0"/>
            <a:chExt cx="2656" cy="1688"/>
          </a:xfrm>
        </p:grpSpPr>
        <p:sp>
          <p:nvSpPr>
            <p:cNvPr id="96274" name="Rectangle 28"/>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zh-CN" altLang="en-US" sz="900">
                <a:solidFill>
                  <a:srgbClr val="5A6269"/>
                </a:solidFill>
                <a:latin typeface="造字工房悦黑（非商用）常规体" charset="0"/>
                <a:ea typeface="造字工房悦黑（非商用）常规体" charset="0"/>
                <a:sym typeface="Lato Light" charset="0"/>
              </a:endParaRPr>
            </a:p>
          </p:txBody>
        </p:sp>
        <p:sp>
          <p:nvSpPr>
            <p:cNvPr id="96275" name="Rectangle 29"/>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工作方向五</a:t>
              </a:r>
              <a:endParaRPr lang="en-US" altLang="zh-CN" sz="1400">
                <a:solidFill>
                  <a:srgbClr val="5A6269"/>
                </a:solidFill>
                <a:latin typeface="造字工房悦黑（非商用）常规体" charset="0"/>
                <a:ea typeface="造字工房悦黑（非商用）常规体" charset="0"/>
                <a:sym typeface="Bebas Neue" charset="0"/>
              </a:endParaRPr>
            </a:p>
          </p:txBody>
        </p:sp>
      </p:grpSp>
      <p:grpSp>
        <p:nvGrpSpPr>
          <p:cNvPr id="71710" name="Group 30"/>
          <p:cNvGrpSpPr/>
          <p:nvPr/>
        </p:nvGrpSpPr>
        <p:grpSpPr bwMode="auto">
          <a:xfrm>
            <a:off x="6627813" y="3395663"/>
            <a:ext cx="1581150" cy="1004887"/>
            <a:chOff x="0" y="0"/>
            <a:chExt cx="2656" cy="1688"/>
          </a:xfrm>
        </p:grpSpPr>
        <p:sp>
          <p:nvSpPr>
            <p:cNvPr id="96277" name="Rectangle 31"/>
            <p:cNvSpPr>
              <a:spLocks noChangeArrowheads="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25000"/>
                </a:lnSpc>
              </a:pPr>
              <a:r>
                <a:rPr lang="zh-CN" altLang="en-US" sz="900">
                  <a:solidFill>
                    <a:srgbClr val="5A6269"/>
                  </a:solidFill>
                  <a:latin typeface="造字工房悦黑（非商用）常规体" charset="0"/>
                  <a:ea typeface="造字工房悦黑（非商用）常规体" charset="0"/>
                  <a:sym typeface="Lato Light" charset="0"/>
                </a:rPr>
                <a:t>此处添加详细文本描述，建议与标题相关并符合整体语言风格，语言描述尽量简洁生动。尽量将每页幻灯片的字数控制在</a:t>
              </a:r>
              <a:r>
                <a:rPr lang="en-US" altLang="zh-CN" sz="900">
                  <a:solidFill>
                    <a:srgbClr val="5A6269"/>
                  </a:solidFill>
                  <a:latin typeface="造字工房悦黑（非商用）常规体" charset="0"/>
                  <a:ea typeface="造字工房悦黑（非商用）常规体" charset="0"/>
                  <a:sym typeface="Lato Light" charset="0"/>
                </a:rPr>
                <a:t>200</a:t>
              </a:r>
              <a:r>
                <a:rPr lang="zh-CN" altLang="en-US" sz="900">
                  <a:solidFill>
                    <a:srgbClr val="5A6269"/>
                  </a:solidFill>
                  <a:latin typeface="造字工房悦黑（非商用）常规体" charset="0"/>
                  <a:ea typeface="造字工房悦黑（非商用）常规体" charset="0"/>
                  <a:sym typeface="Lato Light" charset="0"/>
                </a:rPr>
                <a:t>字以内</a:t>
              </a:r>
              <a:endParaRPr lang="zh-CN" altLang="en-US" sz="900">
                <a:solidFill>
                  <a:srgbClr val="5A6269"/>
                </a:solidFill>
                <a:latin typeface="造字工房悦黑（非商用）常规体" charset="0"/>
                <a:ea typeface="造字工房悦黑（非商用）常规体" charset="0"/>
                <a:sym typeface="Lato Light" charset="0"/>
              </a:endParaRPr>
            </a:p>
          </p:txBody>
        </p:sp>
        <p:sp>
          <p:nvSpPr>
            <p:cNvPr id="96278" name="Rectangle 32"/>
            <p:cNvSpPr>
              <a:spLocks noChangeArrowheads="1"/>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80000"/>
                </a:lnSpc>
              </a:pPr>
              <a:r>
                <a:rPr lang="zh-CN" altLang="en-US" sz="1400">
                  <a:solidFill>
                    <a:srgbClr val="5A6269"/>
                  </a:solidFill>
                  <a:latin typeface="造字工房悦黑（非商用）常规体" charset="0"/>
                  <a:ea typeface="造字工房悦黑（非商用）常规体" charset="0"/>
                  <a:sym typeface="Bebas Neue" charset="0"/>
                </a:rPr>
                <a:t>工作方向六</a:t>
              </a:r>
              <a:endParaRPr lang="en-US" altLang="zh-CN" sz="1400">
                <a:solidFill>
                  <a:srgbClr val="5A6269"/>
                </a:solidFill>
                <a:latin typeface="造字工房悦黑（非商用）常规体" charset="0"/>
                <a:ea typeface="造字工房悦黑（非商用）常规体" charset="0"/>
                <a:sym typeface="Bebas Neue" charset="0"/>
              </a:endParaRPr>
            </a:p>
          </p:txBody>
        </p:sp>
      </p:grpSp>
      <p:grpSp>
        <p:nvGrpSpPr>
          <p:cNvPr id="71713" name="Group 33"/>
          <p:cNvGrpSpPr/>
          <p:nvPr/>
        </p:nvGrpSpPr>
        <p:grpSpPr bwMode="auto">
          <a:xfrm>
            <a:off x="912813" y="1928813"/>
            <a:ext cx="374650" cy="377825"/>
            <a:chOff x="0" y="0"/>
            <a:chExt cx="763" cy="768"/>
          </a:xfrm>
        </p:grpSpPr>
        <p:sp>
          <p:nvSpPr>
            <p:cNvPr id="71714" name="Oval 34"/>
            <p:cNvSpPr/>
            <p:nvPr/>
          </p:nvSpPr>
          <p:spPr bwMode="auto">
            <a:xfrm>
              <a:off x="0" y="0"/>
              <a:ext cx="763" cy="768"/>
            </a:xfrm>
            <a:prstGeom prst="ellipse">
              <a:avLst/>
            </a:prstGeom>
            <a:solidFill>
              <a:srgbClr val="FA8C8C"/>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6281" name="Rectangle 35"/>
            <p:cNvSpPr>
              <a:spLocks noChangeArrowheads="1"/>
            </p:cNvSpPr>
            <p:nvPr/>
          </p:nvSpPr>
          <p:spPr bwMode="auto">
            <a:xfrm>
              <a:off x="105" y="198"/>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1</a:t>
              </a:r>
              <a:endParaRPr lang="en-US" altLang="en-US">
                <a:solidFill>
                  <a:srgbClr val="5A6269"/>
                </a:solidFill>
                <a:latin typeface="造字工房悦黑（非商用）常规体" charset="0"/>
                <a:ea typeface="造字工房悦黑（非商用）常规体" charset="0"/>
                <a:sym typeface="Bebas Neue" charset="0"/>
              </a:endParaRPr>
            </a:p>
          </p:txBody>
        </p:sp>
      </p:grpSp>
      <p:grpSp>
        <p:nvGrpSpPr>
          <p:cNvPr id="71716" name="Group 36"/>
          <p:cNvGrpSpPr/>
          <p:nvPr/>
        </p:nvGrpSpPr>
        <p:grpSpPr bwMode="auto">
          <a:xfrm>
            <a:off x="3622675" y="1928813"/>
            <a:ext cx="374650" cy="377825"/>
            <a:chOff x="0" y="0"/>
            <a:chExt cx="763" cy="768"/>
          </a:xfrm>
        </p:grpSpPr>
        <p:sp>
          <p:nvSpPr>
            <p:cNvPr id="71717" name="Oval 37"/>
            <p:cNvSpPr/>
            <p:nvPr/>
          </p:nvSpPr>
          <p:spPr bwMode="auto">
            <a:xfrm>
              <a:off x="0" y="0"/>
              <a:ext cx="763" cy="768"/>
            </a:xfrm>
            <a:prstGeom prst="ellipse">
              <a:avLst/>
            </a:prstGeom>
            <a:solidFill>
              <a:srgbClr val="FAA078"/>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6284" name="Rectangle 38"/>
            <p:cNvSpPr>
              <a:spLocks noChangeArrowheads="1"/>
            </p:cNvSpPr>
            <p:nvPr/>
          </p:nvSpPr>
          <p:spPr bwMode="auto">
            <a:xfrm>
              <a:off x="121" y="198"/>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2</a:t>
              </a:r>
              <a:endParaRPr lang="en-US" altLang="en-US">
                <a:solidFill>
                  <a:srgbClr val="5A6269"/>
                </a:solidFill>
                <a:latin typeface="造字工房悦黑（非商用）常规体" charset="0"/>
                <a:ea typeface="造字工房悦黑（非商用）常规体" charset="0"/>
                <a:sym typeface="Bebas Neue" charset="0"/>
              </a:endParaRPr>
            </a:p>
          </p:txBody>
        </p:sp>
      </p:grpSp>
      <p:grpSp>
        <p:nvGrpSpPr>
          <p:cNvPr id="71719" name="Group 39"/>
          <p:cNvGrpSpPr/>
          <p:nvPr/>
        </p:nvGrpSpPr>
        <p:grpSpPr bwMode="auto">
          <a:xfrm>
            <a:off x="6064250" y="1928813"/>
            <a:ext cx="376238" cy="377825"/>
            <a:chOff x="0" y="0"/>
            <a:chExt cx="763" cy="768"/>
          </a:xfrm>
        </p:grpSpPr>
        <p:sp>
          <p:nvSpPr>
            <p:cNvPr id="71720" name="Oval 40"/>
            <p:cNvSpPr/>
            <p:nvPr/>
          </p:nvSpPr>
          <p:spPr bwMode="auto">
            <a:xfrm>
              <a:off x="0" y="0"/>
              <a:ext cx="763" cy="768"/>
            </a:xfrm>
            <a:prstGeom prst="ellipse">
              <a:avLst/>
            </a:prstGeom>
            <a:solidFill>
              <a:srgbClr val="64C8B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96287" name="Rectangle 41"/>
            <p:cNvSpPr>
              <a:spLocks noChangeArrowheads="1"/>
            </p:cNvSpPr>
            <p:nvPr/>
          </p:nvSpPr>
          <p:spPr bwMode="auto">
            <a:xfrm>
              <a:off x="113" y="198"/>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3</a:t>
              </a:r>
              <a:endParaRPr lang="en-US" altLang="en-US">
                <a:solidFill>
                  <a:srgbClr val="5A6269"/>
                </a:solidFill>
                <a:latin typeface="造字工房悦黑（非商用）常规体" charset="0"/>
                <a:ea typeface="造字工房悦黑（非商用）常规体" charset="0"/>
                <a:sym typeface="Bebas Neue" charset="0"/>
              </a:endParaRPr>
            </a:p>
          </p:txBody>
        </p:sp>
      </p:grpSp>
      <p:grpSp>
        <p:nvGrpSpPr>
          <p:cNvPr id="71722" name="Group 42"/>
          <p:cNvGrpSpPr/>
          <p:nvPr/>
        </p:nvGrpSpPr>
        <p:grpSpPr bwMode="auto">
          <a:xfrm>
            <a:off x="912813" y="3406775"/>
            <a:ext cx="374650" cy="377825"/>
            <a:chOff x="0" y="0"/>
            <a:chExt cx="763" cy="768"/>
          </a:xfrm>
        </p:grpSpPr>
        <p:sp>
          <p:nvSpPr>
            <p:cNvPr id="96289" name="Oval 43"/>
            <p:cNvSpPr>
              <a:spLocks noChangeArrowheads="1"/>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en-US" altLang="en-US">
                <a:solidFill>
                  <a:srgbClr val="5A6269"/>
                </a:solidFill>
                <a:latin typeface="造字工房悦黑（非商用）常规体" charset="0"/>
                <a:ea typeface="造字工房悦黑（非商用）常规体" charset="0"/>
              </a:endParaRPr>
            </a:p>
          </p:txBody>
        </p:sp>
        <p:sp>
          <p:nvSpPr>
            <p:cNvPr id="96290" name="Rectangle 44"/>
            <p:cNvSpPr>
              <a:spLocks noChangeArrowheads="1"/>
            </p:cNvSpPr>
            <p:nvPr/>
          </p:nvSpPr>
          <p:spPr bwMode="auto">
            <a:xfrm>
              <a:off x="105"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4</a:t>
              </a:r>
              <a:endParaRPr lang="en-US" altLang="en-US">
                <a:solidFill>
                  <a:srgbClr val="5A6269"/>
                </a:solidFill>
                <a:latin typeface="造字工房悦黑（非商用）常规体" charset="0"/>
                <a:ea typeface="造字工房悦黑（非商用）常规体" charset="0"/>
                <a:sym typeface="Bebas Neue" charset="0"/>
              </a:endParaRPr>
            </a:p>
          </p:txBody>
        </p:sp>
      </p:grpSp>
      <p:grpSp>
        <p:nvGrpSpPr>
          <p:cNvPr id="71725" name="Group 45"/>
          <p:cNvGrpSpPr/>
          <p:nvPr/>
        </p:nvGrpSpPr>
        <p:grpSpPr bwMode="auto">
          <a:xfrm>
            <a:off x="3622675" y="3406775"/>
            <a:ext cx="374650" cy="377825"/>
            <a:chOff x="0" y="0"/>
            <a:chExt cx="763" cy="768"/>
          </a:xfrm>
        </p:grpSpPr>
        <p:sp>
          <p:nvSpPr>
            <p:cNvPr id="96292" name="Oval 46"/>
            <p:cNvSpPr>
              <a:spLocks noChangeArrowheads="1"/>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en-US" altLang="en-US">
                <a:solidFill>
                  <a:srgbClr val="5A6269"/>
                </a:solidFill>
                <a:latin typeface="造字工房悦黑（非商用）常规体" charset="0"/>
                <a:ea typeface="造字工房悦黑（非商用）常规体" charset="0"/>
              </a:endParaRPr>
            </a:p>
          </p:txBody>
        </p:sp>
        <p:sp>
          <p:nvSpPr>
            <p:cNvPr id="96293" name="Rectangle 47"/>
            <p:cNvSpPr>
              <a:spLocks noChangeArrowheads="1"/>
            </p:cNvSpPr>
            <p:nvPr/>
          </p:nvSpPr>
          <p:spPr bwMode="auto">
            <a:xfrm>
              <a:off x="121"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5</a:t>
              </a:r>
              <a:endParaRPr lang="en-US" altLang="en-US">
                <a:solidFill>
                  <a:srgbClr val="5A6269"/>
                </a:solidFill>
                <a:latin typeface="造字工房悦黑（非商用）常规体" charset="0"/>
                <a:ea typeface="造字工房悦黑（非商用）常规体" charset="0"/>
                <a:sym typeface="Bebas Neue" charset="0"/>
              </a:endParaRPr>
            </a:p>
          </p:txBody>
        </p:sp>
      </p:grpSp>
      <p:grpSp>
        <p:nvGrpSpPr>
          <p:cNvPr id="71728" name="Group 48"/>
          <p:cNvGrpSpPr/>
          <p:nvPr/>
        </p:nvGrpSpPr>
        <p:grpSpPr bwMode="auto">
          <a:xfrm>
            <a:off x="6064250" y="3406775"/>
            <a:ext cx="376238" cy="377825"/>
            <a:chOff x="0" y="0"/>
            <a:chExt cx="763" cy="768"/>
          </a:xfrm>
        </p:grpSpPr>
        <p:sp>
          <p:nvSpPr>
            <p:cNvPr id="96295" name="Oval 49"/>
            <p:cNvSpPr>
              <a:spLocks noChangeArrowheads="1"/>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en-US" altLang="en-US">
                <a:solidFill>
                  <a:srgbClr val="5A6269"/>
                </a:solidFill>
                <a:latin typeface="造字工房悦黑（非商用）常规体" charset="0"/>
                <a:ea typeface="造字工房悦黑（非商用）常规体" charset="0"/>
              </a:endParaRPr>
            </a:p>
          </p:txBody>
        </p:sp>
        <p:sp>
          <p:nvSpPr>
            <p:cNvPr id="96296" name="Rectangle 50"/>
            <p:cNvSpPr>
              <a:spLocks noChangeArrowheads="1"/>
            </p:cNvSpPr>
            <p:nvPr/>
          </p:nvSpPr>
          <p:spPr bwMode="auto">
            <a:xfrm>
              <a:off x="113"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70000"/>
                </a:lnSpc>
              </a:pPr>
              <a:r>
                <a:rPr lang="en-US" altLang="en-US">
                  <a:solidFill>
                    <a:srgbClr val="5A6269"/>
                  </a:solidFill>
                  <a:latin typeface="造字工房悦黑（非商用）常规体" charset="0"/>
                  <a:ea typeface="造字工房悦黑（非商用）常规体" charset="0"/>
                  <a:sym typeface="Bebas Neue" charset="0"/>
                </a:rPr>
                <a:t>6</a:t>
              </a:r>
              <a:endParaRPr lang="en-US" altLang="en-US">
                <a:solidFill>
                  <a:srgbClr val="5A6269"/>
                </a:solidFill>
                <a:latin typeface="造字工房悦黑（非商用）常规体" charset="0"/>
                <a:ea typeface="造字工房悦黑（非商用）常规体" charset="0"/>
                <a:sym typeface="Bebas Neue" charset="0"/>
              </a:endParaRPr>
            </a:p>
          </p:txBody>
        </p:sp>
      </p:grpSp>
      <p:sp>
        <p:nvSpPr>
          <p:cNvPr id="5" name="Isosceles Triangle 4"/>
          <p:cNvSpPr>
            <a:spLocks noChangeArrowheads="1"/>
          </p:cNvSpPr>
          <p:nvPr/>
        </p:nvSpPr>
        <p:spPr bwMode="auto">
          <a:xfrm rot="10800000">
            <a:off x="2055813" y="3128963"/>
            <a:ext cx="249237" cy="144462"/>
          </a:xfrm>
          <a:prstGeom prst="triangle">
            <a:avLst>
              <a:gd name="adj" fmla="val 50000"/>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58" name="Isosceles Triangle 57"/>
          <p:cNvSpPr>
            <a:spLocks noChangeArrowheads="1"/>
          </p:cNvSpPr>
          <p:nvPr/>
        </p:nvSpPr>
        <p:spPr bwMode="auto">
          <a:xfrm rot="10800000">
            <a:off x="4579938" y="3128963"/>
            <a:ext cx="249237" cy="144462"/>
          </a:xfrm>
          <a:prstGeom prst="triangle">
            <a:avLst>
              <a:gd name="adj" fmla="val 50000"/>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59" name="Isosceles Triangle 58"/>
          <p:cNvSpPr>
            <a:spLocks noChangeArrowheads="1"/>
          </p:cNvSpPr>
          <p:nvPr/>
        </p:nvSpPr>
        <p:spPr bwMode="auto">
          <a:xfrm rot="10800000">
            <a:off x="7113588" y="3128963"/>
            <a:ext cx="249237" cy="144462"/>
          </a:xfrm>
          <a:prstGeom prst="triangle">
            <a:avLst>
              <a:gd name="adj" fmla="val 50000"/>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60" name="Isosceles Triangle 59"/>
          <p:cNvSpPr>
            <a:spLocks noChangeArrowheads="1"/>
          </p:cNvSpPr>
          <p:nvPr/>
        </p:nvSpPr>
        <p:spPr bwMode="auto">
          <a:xfrm rot="10800000">
            <a:off x="2055813" y="1601788"/>
            <a:ext cx="249237" cy="144462"/>
          </a:xfrm>
          <a:prstGeom prst="triangle">
            <a:avLst>
              <a:gd name="adj" fmla="val 50000"/>
            </a:avLst>
          </a:prstGeom>
          <a:solidFill>
            <a:srgbClr val="F2F2F2">
              <a:alpha val="75000"/>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61" name="Isosceles Triangle 60"/>
          <p:cNvSpPr>
            <a:spLocks noChangeArrowheads="1"/>
          </p:cNvSpPr>
          <p:nvPr/>
        </p:nvSpPr>
        <p:spPr bwMode="auto">
          <a:xfrm rot="10800000">
            <a:off x="4579938" y="1601788"/>
            <a:ext cx="249237" cy="144462"/>
          </a:xfrm>
          <a:prstGeom prst="triangle">
            <a:avLst>
              <a:gd name="adj" fmla="val 50000"/>
            </a:avLst>
          </a:prstGeom>
          <a:solidFill>
            <a:schemeClr val="bg1"/>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62" name="Isosceles Triangle 61"/>
          <p:cNvSpPr>
            <a:spLocks noChangeArrowheads="1"/>
          </p:cNvSpPr>
          <p:nvPr/>
        </p:nvSpPr>
        <p:spPr bwMode="auto">
          <a:xfrm rot="10800000">
            <a:off x="7113588" y="1601788"/>
            <a:ext cx="249237" cy="144462"/>
          </a:xfrm>
          <a:prstGeom prst="triangle">
            <a:avLst>
              <a:gd name="adj" fmla="val 50000"/>
            </a:avLst>
          </a:prstGeom>
          <a:solidFill>
            <a:srgbClr val="F2F2F2">
              <a:alpha val="75000"/>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sz="1600">
                <a:solidFill>
                  <a:schemeClr val="tx1"/>
                </a:solidFill>
                <a:latin typeface="Calibri" panose="020F0502020204030204" charset="0"/>
                <a:ea typeface="微软雅黑" panose="020B0503020204020204" charset="-122"/>
              </a:defRPr>
            </a:lvl1pPr>
            <a:lvl2pPr>
              <a:defRPr sz="1600">
                <a:solidFill>
                  <a:schemeClr val="tx1"/>
                </a:solidFill>
                <a:latin typeface="Calibri" panose="020F0502020204030204" charset="0"/>
                <a:ea typeface="微软雅黑" panose="020B0503020204020204" charset="-122"/>
              </a:defRPr>
            </a:lvl2pPr>
            <a:lvl3pPr>
              <a:defRPr sz="1600">
                <a:solidFill>
                  <a:schemeClr val="tx1"/>
                </a:solidFill>
                <a:latin typeface="Calibri" panose="020F0502020204030204" charset="0"/>
                <a:ea typeface="微软雅黑" panose="020B0503020204020204" charset="-122"/>
              </a:defRPr>
            </a:lvl3pPr>
            <a:lvl4pPr>
              <a:defRPr sz="1600">
                <a:solidFill>
                  <a:schemeClr val="tx1"/>
                </a:solidFill>
                <a:latin typeface="Calibri" panose="020F0502020204030204" charset="0"/>
                <a:ea typeface="微软雅黑" panose="020B0503020204020204" charset="-122"/>
              </a:defRPr>
            </a:lvl4pPr>
            <a:lvl5pPr>
              <a:defRPr sz="1600">
                <a:solidFill>
                  <a:schemeClr val="tx1"/>
                </a:solidFill>
                <a:latin typeface="Calibri" panose="020F0502020204030204" charset="0"/>
                <a:ea typeface="微软雅黑" panose="020B0503020204020204" charset="-122"/>
              </a:defRPr>
            </a:lvl5pPr>
            <a:lvl6pPr marL="2089150" fontAlgn="base">
              <a:spcBef>
                <a:spcPct val="0"/>
              </a:spcBef>
              <a:spcAft>
                <a:spcPct val="0"/>
              </a:spcAft>
              <a:defRPr sz="1600">
                <a:solidFill>
                  <a:schemeClr val="tx1"/>
                </a:solidFill>
                <a:latin typeface="Calibri" panose="020F0502020204030204" charset="0"/>
                <a:ea typeface="微软雅黑" panose="020B0503020204020204" charset="-122"/>
              </a:defRPr>
            </a:lvl6pPr>
            <a:lvl7pPr marL="2546350" fontAlgn="base">
              <a:spcBef>
                <a:spcPct val="0"/>
              </a:spcBef>
              <a:spcAft>
                <a:spcPct val="0"/>
              </a:spcAft>
              <a:defRPr sz="1600">
                <a:solidFill>
                  <a:schemeClr val="tx1"/>
                </a:solidFill>
                <a:latin typeface="Calibri" panose="020F0502020204030204" charset="0"/>
                <a:ea typeface="微软雅黑" panose="020B0503020204020204" charset="-122"/>
              </a:defRPr>
            </a:lvl7pPr>
            <a:lvl8pPr marL="3003550" fontAlgn="base">
              <a:spcBef>
                <a:spcPct val="0"/>
              </a:spcBef>
              <a:spcAft>
                <a:spcPct val="0"/>
              </a:spcAft>
              <a:defRPr sz="1600">
                <a:solidFill>
                  <a:schemeClr val="tx1"/>
                </a:solidFill>
                <a:latin typeface="Calibri" panose="020F0502020204030204" charset="0"/>
                <a:ea typeface="微软雅黑" panose="020B0503020204020204" charset="-122"/>
              </a:defRPr>
            </a:lvl8pPr>
            <a:lvl9pPr marL="3460750" fontAlgn="base">
              <a:spcBef>
                <a:spcPct val="0"/>
              </a:spcBef>
              <a:spcAft>
                <a:spcPct val="0"/>
              </a:spcAft>
              <a:defRPr sz="1600">
                <a:solidFill>
                  <a:schemeClr val="tx1"/>
                </a:solidFill>
                <a:latin typeface="Calibri" panose="020F0502020204030204" charset="0"/>
                <a:ea typeface="微软雅黑" panose="020B0503020204020204" charset="-122"/>
              </a:defRPr>
            </a:lvl9pPr>
          </a:lstStyle>
          <a:p>
            <a:pPr algn="ctr" defTabSz="914400"/>
            <a:endParaRPr lang="en-US" altLang="en-US" sz="5600">
              <a:solidFill>
                <a:srgbClr val="5A6269"/>
              </a:solidFill>
              <a:latin typeface="造字工房悦黑（非商用）常规体" charset="0"/>
              <a:ea typeface="造字工房悦黑（非商用）常规体" charset="0"/>
              <a:sym typeface="Gill Sans" charset="0"/>
            </a:endParaRPr>
          </a:p>
        </p:txBody>
      </p:sp>
      <p:sp>
        <p:nvSpPr>
          <p:cNvPr id="71693" name="Line 13"/>
          <p:cNvSpPr>
            <a:spLocks noChangeShapeType="1"/>
          </p:cNvSpPr>
          <p:nvPr/>
        </p:nvSpPr>
        <p:spPr bwMode="auto">
          <a:xfrm>
            <a:off x="900113" y="1604963"/>
            <a:ext cx="7342187" cy="0"/>
          </a:xfrm>
          <a:prstGeom prst="line">
            <a:avLst/>
          </a:prstGeom>
          <a:noFill/>
          <a:ln w="12700">
            <a:solidFill>
              <a:srgbClr val="CDCDCD"/>
            </a:solidFill>
            <a:miter lim="800000"/>
          </a:ln>
          <a:extLst>
            <a:ext uri="{909E8E84-426E-40DD-AFC4-6F175D3DCCD1}">
              <a14:hiddenFill xmlns:a14="http://schemas.microsoft.com/office/drawing/2010/main">
                <a:noFill/>
              </a14:hiddenFill>
            </a:ext>
          </a:extLst>
        </p:spPr>
        <p:txBody>
          <a:bodyPr lIns="0" tIns="0" rIns="0" bIns="0"/>
          <a:lstStyle/>
          <a:p>
            <a:endParaRPr lang="en-US" altLang="en-US">
              <a:solidFill>
                <a:srgbClr val="5A6269"/>
              </a:solidFill>
              <a:latin typeface="造字工房悦黑（非商用）常规体" charset="0"/>
              <a:ea typeface="造字工房悦黑（非商用）常规体" charset="0"/>
            </a:endParaRPr>
          </a:p>
        </p:txBody>
      </p:sp>
      <p:sp>
        <p:nvSpPr>
          <p:cNvPr id="111" name="标题 1"/>
          <p:cNvSpPr>
            <a:spLocks noGrp="1" noChangeArrowheads="1"/>
          </p:cNvSpPr>
          <p:nvPr>
            <p:ph type="title"/>
          </p:nvPr>
        </p:nvSpPr>
        <p:spPr bwMode="auto">
          <a:xfrm>
            <a:off x="649288" y="411163"/>
            <a:ext cx="3176587" cy="360362"/>
          </a:xfrm>
          <a:noFill/>
          <a:extLst>
            <a:ext uri="{909E8E84-426E-40DD-AFC4-6F175D3DCCD1}">
              <a14:hiddenFill xmlns:a14="http://schemas.microsoft.com/office/drawing/2010/main">
                <a:solidFill>
                  <a:srgbClr val="F2F2F2">
                    <a:alpha val="59000"/>
                  </a:srgbClr>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numCol="1" anchor="t" anchorCtr="0" compatLnSpc="1">
            <a:spAutoFit/>
          </a:bodyPr>
          <a:lstStyle/>
          <a:p>
            <a:pPr algn="l"/>
            <a:r>
              <a:rPr lang="zh-CN" altLang="en-US" sz="1800" b="1">
                <a:solidFill>
                  <a:srgbClr val="5A6269"/>
                </a:solidFill>
                <a:latin typeface="造字工房悦黑（非商用）常规体" charset="0"/>
                <a:ea typeface="造字工房悦黑（非商用）常规体" charset="0"/>
              </a:rPr>
              <a:t>明年方向</a:t>
            </a:r>
            <a:endParaRPr lang="zh-CN" altLang="en-US" sz="1800" b="1">
              <a:solidFill>
                <a:srgbClr val="5A6269"/>
              </a:solidFill>
              <a:latin typeface="造字工房悦黑（非商用）常规体" charset="0"/>
              <a:ea typeface="造字工房悦黑（非商用）常规体" charset="0"/>
            </a:endParaRPr>
          </a:p>
        </p:txBody>
      </p:sp>
      <p:sp>
        <p:nvSpPr>
          <p:cNvPr id="67" name="任意多边形 66"/>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111"/>
                                        </p:tgtEl>
                                        <p:attrNameLst>
                                          <p:attrName>style.visibility</p:attrName>
                                        </p:attrNameLst>
                                      </p:cBhvr>
                                      <p:to>
                                        <p:strVal val="visible"/>
                                      </p:to>
                                    </p:set>
                                    <p:anim calcmode="lin" valueType="num">
                                      <p:cBhvr>
                                        <p:cTn id="12" dur="500" fill="hold"/>
                                        <p:tgtEl>
                                          <p:spTgt spid="111"/>
                                        </p:tgtEl>
                                        <p:attrNameLst>
                                          <p:attrName>ppt_w</p:attrName>
                                        </p:attrNameLst>
                                      </p:cBhvr>
                                      <p:tavLst>
                                        <p:tav tm="0">
                                          <p:val>
                                            <p:strVal val="#ppt_w"/>
                                          </p:val>
                                        </p:tav>
                                        <p:tav tm="100000">
                                          <p:val>
                                            <p:strVal val="#ppt_w"/>
                                          </p:val>
                                        </p:tav>
                                      </p:tavLst>
                                    </p:anim>
                                    <p:anim calcmode="lin" valueType="num">
                                      <p:cBhvr>
                                        <p:cTn id="13" dur="500" fill="hold"/>
                                        <p:tgtEl>
                                          <p:spTgt spid="111"/>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1694"/>
                                        </p:tgtEl>
                                        <p:attrNameLst>
                                          <p:attrName>style.visibility</p:attrName>
                                        </p:attrNameLst>
                                      </p:cBhvr>
                                      <p:to>
                                        <p:strVal val="visible"/>
                                      </p:to>
                                    </p:set>
                                    <p:animEffect transition="in" filter="wipe(left)">
                                      <p:cBhvr>
                                        <p:cTn id="17" dur="500"/>
                                        <p:tgtEl>
                                          <p:spTgt spid="7169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1693"/>
                                        </p:tgtEl>
                                        <p:attrNameLst>
                                          <p:attrName>style.visibility</p:attrName>
                                        </p:attrNameLst>
                                      </p:cBhvr>
                                      <p:to>
                                        <p:strVal val="visible"/>
                                      </p:to>
                                    </p:set>
                                    <p:animEffect transition="in" filter="wipe(left)">
                                      <p:cBhvr>
                                        <p:cTn id="20" dur="500"/>
                                        <p:tgtEl>
                                          <p:spTgt spid="71693"/>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strVal val="4*#ppt_w"/>
                                          </p:val>
                                        </p:tav>
                                        <p:tav tm="100000">
                                          <p:val>
                                            <p:strVal val="#ppt_w"/>
                                          </p:val>
                                        </p:tav>
                                      </p:tavLst>
                                    </p:anim>
                                    <p:anim calcmode="lin" valueType="num">
                                      <p:cBhvr>
                                        <p:cTn id="26" dur="500" fill="hold"/>
                                        <p:tgtEl>
                                          <p:spTgt spid="60"/>
                                        </p:tgtEl>
                                        <p:attrNameLst>
                                          <p:attrName>ppt_h</p:attrName>
                                        </p:attrNameLst>
                                      </p:cBhvr>
                                      <p:tavLst>
                                        <p:tav tm="0">
                                          <p:val>
                                            <p:strVal val="4*#ppt_h"/>
                                          </p:val>
                                        </p:tav>
                                        <p:tav tm="100000">
                                          <p:val>
                                            <p:strVal val="#ppt_h"/>
                                          </p:val>
                                        </p:tav>
                                      </p:tavLst>
                                    </p:anim>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71713"/>
                                        </p:tgtEl>
                                        <p:attrNameLst>
                                          <p:attrName>style.visibility</p:attrName>
                                        </p:attrNameLst>
                                      </p:cBhvr>
                                      <p:to>
                                        <p:strVal val="visible"/>
                                      </p:to>
                                    </p:set>
                                    <p:anim calcmode="lin" valueType="num">
                                      <p:cBhvr>
                                        <p:cTn id="30" dur="500" fill="hold"/>
                                        <p:tgtEl>
                                          <p:spTgt spid="71713"/>
                                        </p:tgtEl>
                                        <p:attrNameLst>
                                          <p:attrName>ppt_w</p:attrName>
                                        </p:attrNameLst>
                                      </p:cBhvr>
                                      <p:tavLst>
                                        <p:tav tm="0">
                                          <p:val>
                                            <p:fltVal val="0"/>
                                          </p:val>
                                        </p:tav>
                                        <p:tav tm="100000">
                                          <p:val>
                                            <p:strVal val="#ppt_w"/>
                                          </p:val>
                                        </p:tav>
                                      </p:tavLst>
                                    </p:anim>
                                    <p:anim calcmode="lin" valueType="num">
                                      <p:cBhvr>
                                        <p:cTn id="31" dur="500" fill="hold"/>
                                        <p:tgtEl>
                                          <p:spTgt spid="71713"/>
                                        </p:tgtEl>
                                        <p:attrNameLst>
                                          <p:attrName>ppt_h</p:attrName>
                                        </p:attrNameLst>
                                      </p:cBhvr>
                                      <p:tavLst>
                                        <p:tav tm="0">
                                          <p:val>
                                            <p:fltVal val="0"/>
                                          </p:val>
                                        </p:tav>
                                        <p:tav tm="100000">
                                          <p:val>
                                            <p:strVal val="#ppt_h"/>
                                          </p:val>
                                        </p:tav>
                                      </p:tavLst>
                                    </p:anim>
                                    <p:animEffect transition="in" filter="fade">
                                      <p:cBhvr>
                                        <p:cTn id="32" dur="500"/>
                                        <p:tgtEl>
                                          <p:spTgt spid="71713"/>
                                        </p:tgtEl>
                                      </p:cBhvr>
                                    </p:animEffect>
                                  </p:childTnLst>
                                </p:cTn>
                              </p:par>
                              <p:par>
                                <p:cTn id="33" presetID="22" presetClass="entr" presetSubtype="8" fill="hold" nodeType="withEffect">
                                  <p:stCondLst>
                                    <p:cond delay="0"/>
                                  </p:stCondLst>
                                  <p:childTnLst>
                                    <p:set>
                                      <p:cBhvr>
                                        <p:cTn id="34" dur="1" fill="hold">
                                          <p:stCondLst>
                                            <p:cond delay="0"/>
                                          </p:stCondLst>
                                        </p:cTn>
                                        <p:tgtEl>
                                          <p:spTgt spid="71695"/>
                                        </p:tgtEl>
                                        <p:attrNameLst>
                                          <p:attrName>style.visibility</p:attrName>
                                        </p:attrNameLst>
                                      </p:cBhvr>
                                      <p:to>
                                        <p:strVal val="visible"/>
                                      </p:to>
                                    </p:set>
                                    <p:animEffect transition="in" filter="wipe(left)">
                                      <p:cBhvr>
                                        <p:cTn id="35" dur="500"/>
                                        <p:tgtEl>
                                          <p:spTgt spid="7169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par>
                          <p:cTn id="41" fill="hold">
                            <p:stCondLst>
                              <p:cond delay="500"/>
                            </p:stCondLst>
                            <p:childTnLst>
                              <p:par>
                                <p:cTn id="42" presetID="23" presetClass="entr" presetSubtype="32"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ppt_w</p:attrName>
                                        </p:attrNameLst>
                                      </p:cBhvr>
                                      <p:tavLst>
                                        <p:tav tm="0">
                                          <p:val>
                                            <p:strVal val="4*#ppt_w"/>
                                          </p:val>
                                        </p:tav>
                                        <p:tav tm="100000">
                                          <p:val>
                                            <p:strVal val="#ppt_w"/>
                                          </p:val>
                                        </p:tav>
                                      </p:tavLst>
                                    </p:anim>
                                    <p:anim calcmode="lin" valueType="num">
                                      <p:cBhvr>
                                        <p:cTn id="45" dur="500" fill="hold"/>
                                        <p:tgtEl>
                                          <p:spTgt spid="61"/>
                                        </p:tgtEl>
                                        <p:attrNameLst>
                                          <p:attrName>ppt_h</p:attrName>
                                        </p:attrNameLst>
                                      </p:cBhvr>
                                      <p:tavLst>
                                        <p:tav tm="0">
                                          <p:val>
                                            <p:strVal val="4*#ppt_h"/>
                                          </p:val>
                                        </p:tav>
                                        <p:tav tm="100000">
                                          <p:val>
                                            <p:strVal val="#ppt_h"/>
                                          </p:val>
                                        </p:tav>
                                      </p:tavLst>
                                    </p:anim>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71716"/>
                                        </p:tgtEl>
                                        <p:attrNameLst>
                                          <p:attrName>style.visibility</p:attrName>
                                        </p:attrNameLst>
                                      </p:cBhvr>
                                      <p:to>
                                        <p:strVal val="visible"/>
                                      </p:to>
                                    </p:set>
                                    <p:anim calcmode="lin" valueType="num">
                                      <p:cBhvr>
                                        <p:cTn id="49" dur="500" fill="hold"/>
                                        <p:tgtEl>
                                          <p:spTgt spid="71716"/>
                                        </p:tgtEl>
                                        <p:attrNameLst>
                                          <p:attrName>ppt_w</p:attrName>
                                        </p:attrNameLst>
                                      </p:cBhvr>
                                      <p:tavLst>
                                        <p:tav tm="0">
                                          <p:val>
                                            <p:fltVal val="0"/>
                                          </p:val>
                                        </p:tav>
                                        <p:tav tm="100000">
                                          <p:val>
                                            <p:strVal val="#ppt_w"/>
                                          </p:val>
                                        </p:tav>
                                      </p:tavLst>
                                    </p:anim>
                                    <p:anim calcmode="lin" valueType="num">
                                      <p:cBhvr>
                                        <p:cTn id="50" dur="500" fill="hold"/>
                                        <p:tgtEl>
                                          <p:spTgt spid="71716"/>
                                        </p:tgtEl>
                                        <p:attrNameLst>
                                          <p:attrName>ppt_h</p:attrName>
                                        </p:attrNameLst>
                                      </p:cBhvr>
                                      <p:tavLst>
                                        <p:tav tm="0">
                                          <p:val>
                                            <p:fltVal val="0"/>
                                          </p:val>
                                        </p:tav>
                                        <p:tav tm="100000">
                                          <p:val>
                                            <p:strVal val="#ppt_h"/>
                                          </p:val>
                                        </p:tav>
                                      </p:tavLst>
                                    </p:anim>
                                    <p:animEffect transition="in" filter="fade">
                                      <p:cBhvr>
                                        <p:cTn id="51" dur="500"/>
                                        <p:tgtEl>
                                          <p:spTgt spid="71716"/>
                                        </p:tgtEl>
                                      </p:cBhvr>
                                    </p:animEffect>
                                  </p:childTnLst>
                                </p:cTn>
                              </p:par>
                              <p:par>
                                <p:cTn id="52" presetID="22" presetClass="entr" presetSubtype="8" fill="hold" nodeType="withEffect">
                                  <p:stCondLst>
                                    <p:cond delay="0"/>
                                  </p:stCondLst>
                                  <p:childTnLst>
                                    <p:set>
                                      <p:cBhvr>
                                        <p:cTn id="53" dur="1" fill="hold">
                                          <p:stCondLst>
                                            <p:cond delay="0"/>
                                          </p:stCondLst>
                                        </p:cTn>
                                        <p:tgtEl>
                                          <p:spTgt spid="71698"/>
                                        </p:tgtEl>
                                        <p:attrNameLst>
                                          <p:attrName>style.visibility</p:attrName>
                                        </p:attrNameLst>
                                      </p:cBhvr>
                                      <p:to>
                                        <p:strVal val="visible"/>
                                      </p:to>
                                    </p:set>
                                    <p:animEffect transition="in" filter="wipe(left)">
                                      <p:cBhvr>
                                        <p:cTn id="54" dur="500"/>
                                        <p:tgtEl>
                                          <p:spTgt spid="71698"/>
                                        </p:tgtEl>
                                      </p:cBhvr>
                                    </p:animEffect>
                                  </p:childTnLst>
                                </p:cTn>
                              </p:par>
                            </p:childTnLst>
                          </p:cTn>
                        </p:par>
                      </p:childTnLst>
                    </p:cTn>
                  </p:par>
                  <p:par>
                    <p:cTn id="55" fill="hold">
                      <p:stCondLst>
                        <p:cond delay="indefinite"/>
                      </p:stCondLst>
                      <p:childTnLst>
                        <p:par>
                          <p:cTn id="56" fill="hold">
                            <p:stCondLst>
                              <p:cond delay="0"/>
                            </p:stCondLst>
                            <p:childTnLst>
                              <p:par>
                                <p:cTn id="57" presetID="23" presetClass="entr" presetSubtype="32"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500" fill="hold"/>
                                        <p:tgtEl>
                                          <p:spTgt spid="62"/>
                                        </p:tgtEl>
                                        <p:attrNameLst>
                                          <p:attrName>ppt_w</p:attrName>
                                        </p:attrNameLst>
                                      </p:cBhvr>
                                      <p:tavLst>
                                        <p:tav tm="0">
                                          <p:val>
                                            <p:strVal val="4*#ppt_w"/>
                                          </p:val>
                                        </p:tav>
                                        <p:tav tm="100000">
                                          <p:val>
                                            <p:strVal val="#ppt_w"/>
                                          </p:val>
                                        </p:tav>
                                      </p:tavLst>
                                    </p:anim>
                                    <p:anim calcmode="lin" valueType="num">
                                      <p:cBhvr>
                                        <p:cTn id="60" dur="500" fill="hold"/>
                                        <p:tgtEl>
                                          <p:spTgt spid="62"/>
                                        </p:tgtEl>
                                        <p:attrNameLst>
                                          <p:attrName>ppt_h</p:attrName>
                                        </p:attrNameLst>
                                      </p:cBhvr>
                                      <p:tavLst>
                                        <p:tav tm="0">
                                          <p:val>
                                            <p:strVal val="4*#ppt_h"/>
                                          </p:val>
                                        </p:tav>
                                        <p:tav tm="100000">
                                          <p:val>
                                            <p:strVal val="#ppt_h"/>
                                          </p:val>
                                        </p:tav>
                                      </p:tavLst>
                                    </p:anim>
                                  </p:childTnLst>
                                </p:cTn>
                              </p:par>
                            </p:childTnLst>
                          </p:cTn>
                        </p:par>
                        <p:par>
                          <p:cTn id="61" fill="hold">
                            <p:stCondLst>
                              <p:cond delay="500"/>
                            </p:stCondLst>
                            <p:childTnLst>
                              <p:par>
                                <p:cTn id="62" presetID="53" presetClass="entr" presetSubtype="16" fill="hold" nodeType="afterEffect">
                                  <p:stCondLst>
                                    <p:cond delay="0"/>
                                  </p:stCondLst>
                                  <p:childTnLst>
                                    <p:set>
                                      <p:cBhvr>
                                        <p:cTn id="63" dur="1" fill="hold">
                                          <p:stCondLst>
                                            <p:cond delay="0"/>
                                          </p:stCondLst>
                                        </p:cTn>
                                        <p:tgtEl>
                                          <p:spTgt spid="71719"/>
                                        </p:tgtEl>
                                        <p:attrNameLst>
                                          <p:attrName>style.visibility</p:attrName>
                                        </p:attrNameLst>
                                      </p:cBhvr>
                                      <p:to>
                                        <p:strVal val="visible"/>
                                      </p:to>
                                    </p:set>
                                    <p:anim calcmode="lin" valueType="num">
                                      <p:cBhvr>
                                        <p:cTn id="64" dur="500" fill="hold"/>
                                        <p:tgtEl>
                                          <p:spTgt spid="71719"/>
                                        </p:tgtEl>
                                        <p:attrNameLst>
                                          <p:attrName>ppt_w</p:attrName>
                                        </p:attrNameLst>
                                      </p:cBhvr>
                                      <p:tavLst>
                                        <p:tav tm="0">
                                          <p:val>
                                            <p:fltVal val="0"/>
                                          </p:val>
                                        </p:tav>
                                        <p:tav tm="100000">
                                          <p:val>
                                            <p:strVal val="#ppt_w"/>
                                          </p:val>
                                        </p:tav>
                                      </p:tavLst>
                                    </p:anim>
                                    <p:anim calcmode="lin" valueType="num">
                                      <p:cBhvr>
                                        <p:cTn id="65" dur="500" fill="hold"/>
                                        <p:tgtEl>
                                          <p:spTgt spid="71719"/>
                                        </p:tgtEl>
                                        <p:attrNameLst>
                                          <p:attrName>ppt_h</p:attrName>
                                        </p:attrNameLst>
                                      </p:cBhvr>
                                      <p:tavLst>
                                        <p:tav tm="0">
                                          <p:val>
                                            <p:fltVal val="0"/>
                                          </p:val>
                                        </p:tav>
                                        <p:tav tm="100000">
                                          <p:val>
                                            <p:strVal val="#ppt_h"/>
                                          </p:val>
                                        </p:tav>
                                      </p:tavLst>
                                    </p:anim>
                                    <p:animEffect transition="in" filter="fade">
                                      <p:cBhvr>
                                        <p:cTn id="66" dur="500"/>
                                        <p:tgtEl>
                                          <p:spTgt spid="71719"/>
                                        </p:tgtEl>
                                      </p:cBhvr>
                                    </p:animEffect>
                                  </p:childTnLst>
                                </p:cTn>
                              </p:par>
                              <p:par>
                                <p:cTn id="67" presetID="22" presetClass="entr" presetSubtype="8" fill="hold" nodeType="withEffect">
                                  <p:stCondLst>
                                    <p:cond delay="0"/>
                                  </p:stCondLst>
                                  <p:childTnLst>
                                    <p:set>
                                      <p:cBhvr>
                                        <p:cTn id="68" dur="1" fill="hold">
                                          <p:stCondLst>
                                            <p:cond delay="0"/>
                                          </p:stCondLst>
                                        </p:cTn>
                                        <p:tgtEl>
                                          <p:spTgt spid="71701"/>
                                        </p:tgtEl>
                                        <p:attrNameLst>
                                          <p:attrName>style.visibility</p:attrName>
                                        </p:attrNameLst>
                                      </p:cBhvr>
                                      <p:to>
                                        <p:strVal val="visible"/>
                                      </p:to>
                                    </p:set>
                                    <p:animEffect transition="in" filter="wipe(left)">
                                      <p:cBhvr>
                                        <p:cTn id="69" dur="500"/>
                                        <p:tgtEl>
                                          <p:spTgt spid="71701"/>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37" fill="hold" grpId="0" nodeType="click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barn(outVertical)">
                                      <p:cBhvr>
                                        <p:cTn id="74" dur="500"/>
                                        <p:tgtEl>
                                          <p:spTgt spid="54"/>
                                        </p:tgtEl>
                                      </p:cBhvr>
                                    </p:animEffect>
                                  </p:childTnLst>
                                </p:cTn>
                              </p:par>
                            </p:childTnLst>
                          </p:cTn>
                        </p:par>
                        <p:par>
                          <p:cTn id="75" fill="hold">
                            <p:stCondLst>
                              <p:cond delay="500"/>
                            </p:stCondLst>
                            <p:childTnLst>
                              <p:par>
                                <p:cTn id="76" presetID="23" presetClass="entr" presetSubtype="32"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strVal val="4*#ppt_w"/>
                                          </p:val>
                                        </p:tav>
                                        <p:tav tm="100000">
                                          <p:val>
                                            <p:strVal val="#ppt_w"/>
                                          </p:val>
                                        </p:tav>
                                      </p:tavLst>
                                    </p:anim>
                                    <p:anim calcmode="lin" valueType="num">
                                      <p:cBhvr>
                                        <p:cTn id="79" dur="500" fill="hold"/>
                                        <p:tgtEl>
                                          <p:spTgt spid="5"/>
                                        </p:tgtEl>
                                        <p:attrNameLst>
                                          <p:attrName>ppt_h</p:attrName>
                                        </p:attrNameLst>
                                      </p:cBhvr>
                                      <p:tavLst>
                                        <p:tav tm="0">
                                          <p:val>
                                            <p:strVal val="4*#ppt_h"/>
                                          </p:val>
                                        </p:tav>
                                        <p:tav tm="100000">
                                          <p:val>
                                            <p:strVal val="#ppt_h"/>
                                          </p:val>
                                        </p:tav>
                                      </p:tavLst>
                                    </p:anim>
                                  </p:childTnLst>
                                </p:cTn>
                              </p:par>
                            </p:childTnLst>
                          </p:cTn>
                        </p:par>
                        <p:par>
                          <p:cTn id="80" fill="hold">
                            <p:stCondLst>
                              <p:cond delay="1000"/>
                            </p:stCondLst>
                            <p:childTnLst>
                              <p:par>
                                <p:cTn id="81" presetID="53" presetClass="entr" presetSubtype="16" fill="hold" nodeType="afterEffect">
                                  <p:stCondLst>
                                    <p:cond delay="0"/>
                                  </p:stCondLst>
                                  <p:childTnLst>
                                    <p:set>
                                      <p:cBhvr>
                                        <p:cTn id="82" dur="1" fill="hold">
                                          <p:stCondLst>
                                            <p:cond delay="0"/>
                                          </p:stCondLst>
                                        </p:cTn>
                                        <p:tgtEl>
                                          <p:spTgt spid="71722"/>
                                        </p:tgtEl>
                                        <p:attrNameLst>
                                          <p:attrName>style.visibility</p:attrName>
                                        </p:attrNameLst>
                                      </p:cBhvr>
                                      <p:to>
                                        <p:strVal val="visible"/>
                                      </p:to>
                                    </p:set>
                                    <p:anim calcmode="lin" valueType="num">
                                      <p:cBhvr>
                                        <p:cTn id="83" dur="500" fill="hold"/>
                                        <p:tgtEl>
                                          <p:spTgt spid="71722"/>
                                        </p:tgtEl>
                                        <p:attrNameLst>
                                          <p:attrName>ppt_w</p:attrName>
                                        </p:attrNameLst>
                                      </p:cBhvr>
                                      <p:tavLst>
                                        <p:tav tm="0">
                                          <p:val>
                                            <p:fltVal val="0"/>
                                          </p:val>
                                        </p:tav>
                                        <p:tav tm="100000">
                                          <p:val>
                                            <p:strVal val="#ppt_w"/>
                                          </p:val>
                                        </p:tav>
                                      </p:tavLst>
                                    </p:anim>
                                    <p:anim calcmode="lin" valueType="num">
                                      <p:cBhvr>
                                        <p:cTn id="84" dur="500" fill="hold"/>
                                        <p:tgtEl>
                                          <p:spTgt spid="71722"/>
                                        </p:tgtEl>
                                        <p:attrNameLst>
                                          <p:attrName>ppt_h</p:attrName>
                                        </p:attrNameLst>
                                      </p:cBhvr>
                                      <p:tavLst>
                                        <p:tav tm="0">
                                          <p:val>
                                            <p:fltVal val="0"/>
                                          </p:val>
                                        </p:tav>
                                        <p:tav tm="100000">
                                          <p:val>
                                            <p:strVal val="#ppt_h"/>
                                          </p:val>
                                        </p:tav>
                                      </p:tavLst>
                                    </p:anim>
                                    <p:animEffect transition="in" filter="fade">
                                      <p:cBhvr>
                                        <p:cTn id="85" dur="500"/>
                                        <p:tgtEl>
                                          <p:spTgt spid="71722"/>
                                        </p:tgtEl>
                                      </p:cBhvr>
                                    </p:animEffect>
                                  </p:childTnLst>
                                </p:cTn>
                              </p:par>
                              <p:par>
                                <p:cTn id="86" presetID="22" presetClass="entr" presetSubtype="8" fill="hold" nodeType="withEffect">
                                  <p:stCondLst>
                                    <p:cond delay="0"/>
                                  </p:stCondLst>
                                  <p:childTnLst>
                                    <p:set>
                                      <p:cBhvr>
                                        <p:cTn id="87" dur="1" fill="hold">
                                          <p:stCondLst>
                                            <p:cond delay="0"/>
                                          </p:stCondLst>
                                        </p:cTn>
                                        <p:tgtEl>
                                          <p:spTgt spid="71704"/>
                                        </p:tgtEl>
                                        <p:attrNameLst>
                                          <p:attrName>style.visibility</p:attrName>
                                        </p:attrNameLst>
                                      </p:cBhvr>
                                      <p:to>
                                        <p:strVal val="visible"/>
                                      </p:to>
                                    </p:set>
                                    <p:animEffect transition="in" filter="wipe(left)">
                                      <p:cBhvr>
                                        <p:cTn id="88" dur="500"/>
                                        <p:tgtEl>
                                          <p:spTgt spid="71704"/>
                                        </p:tgtEl>
                                      </p:cBhvr>
                                    </p:animEffect>
                                  </p:childTnLst>
                                </p:cTn>
                              </p:par>
                            </p:childTnLst>
                          </p:cTn>
                        </p:par>
                      </p:childTnLst>
                    </p:cTn>
                  </p:par>
                  <p:par>
                    <p:cTn id="89" fill="hold">
                      <p:stCondLst>
                        <p:cond delay="indefinite"/>
                      </p:stCondLst>
                      <p:childTnLst>
                        <p:par>
                          <p:cTn id="90" fill="hold">
                            <p:stCondLst>
                              <p:cond delay="0"/>
                            </p:stCondLst>
                            <p:childTnLst>
                              <p:par>
                                <p:cTn id="91" presetID="23" presetClass="entr" presetSubtype="32" fill="hold" grpId="0" nodeType="click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p:cTn id="93" dur="500" fill="hold"/>
                                        <p:tgtEl>
                                          <p:spTgt spid="58"/>
                                        </p:tgtEl>
                                        <p:attrNameLst>
                                          <p:attrName>ppt_w</p:attrName>
                                        </p:attrNameLst>
                                      </p:cBhvr>
                                      <p:tavLst>
                                        <p:tav tm="0">
                                          <p:val>
                                            <p:strVal val="4*#ppt_w"/>
                                          </p:val>
                                        </p:tav>
                                        <p:tav tm="100000">
                                          <p:val>
                                            <p:strVal val="#ppt_w"/>
                                          </p:val>
                                        </p:tav>
                                      </p:tavLst>
                                    </p:anim>
                                    <p:anim calcmode="lin" valueType="num">
                                      <p:cBhvr>
                                        <p:cTn id="94" dur="500" fill="hold"/>
                                        <p:tgtEl>
                                          <p:spTgt spid="58"/>
                                        </p:tgtEl>
                                        <p:attrNameLst>
                                          <p:attrName>ppt_h</p:attrName>
                                        </p:attrNameLst>
                                      </p:cBhvr>
                                      <p:tavLst>
                                        <p:tav tm="0">
                                          <p:val>
                                            <p:strVal val="4*#ppt_h"/>
                                          </p:val>
                                        </p:tav>
                                        <p:tav tm="100000">
                                          <p:val>
                                            <p:strVal val="#ppt_h"/>
                                          </p:val>
                                        </p:tav>
                                      </p:tavLst>
                                    </p:anim>
                                  </p:childTnLst>
                                </p:cTn>
                              </p:par>
                            </p:childTnLst>
                          </p:cTn>
                        </p:par>
                        <p:par>
                          <p:cTn id="95" fill="hold">
                            <p:stCondLst>
                              <p:cond delay="500"/>
                            </p:stCondLst>
                            <p:childTnLst>
                              <p:par>
                                <p:cTn id="96" presetID="22" presetClass="entr" presetSubtype="1" fill="hold" grpId="0" nodeType="afterEffect">
                                  <p:stCondLst>
                                    <p:cond delay="0"/>
                                  </p:stCondLst>
                                  <p:childTnLst>
                                    <p:set>
                                      <p:cBhvr>
                                        <p:cTn id="97" dur="1" fill="hold">
                                          <p:stCondLst>
                                            <p:cond delay="0"/>
                                          </p:stCondLst>
                                        </p:cTn>
                                        <p:tgtEl>
                                          <p:spTgt spid="84"/>
                                        </p:tgtEl>
                                        <p:attrNameLst>
                                          <p:attrName>style.visibility</p:attrName>
                                        </p:attrNameLst>
                                      </p:cBhvr>
                                      <p:to>
                                        <p:strVal val="visible"/>
                                      </p:to>
                                    </p:set>
                                    <p:animEffect transition="in" filter="wipe(up)">
                                      <p:cBhvr>
                                        <p:cTn id="98" dur="500"/>
                                        <p:tgtEl>
                                          <p:spTgt spid="84"/>
                                        </p:tgtEl>
                                      </p:cBhvr>
                                    </p:animEffect>
                                  </p:childTnLst>
                                </p:cTn>
                              </p:par>
                            </p:childTnLst>
                          </p:cTn>
                        </p:par>
                        <p:par>
                          <p:cTn id="99" fill="hold">
                            <p:stCondLst>
                              <p:cond delay="1000"/>
                            </p:stCondLst>
                            <p:childTnLst>
                              <p:par>
                                <p:cTn id="100" presetID="53" presetClass="entr" presetSubtype="16" fill="hold" nodeType="afterEffect">
                                  <p:stCondLst>
                                    <p:cond delay="0"/>
                                  </p:stCondLst>
                                  <p:childTnLst>
                                    <p:set>
                                      <p:cBhvr>
                                        <p:cTn id="101" dur="1" fill="hold">
                                          <p:stCondLst>
                                            <p:cond delay="0"/>
                                          </p:stCondLst>
                                        </p:cTn>
                                        <p:tgtEl>
                                          <p:spTgt spid="71725"/>
                                        </p:tgtEl>
                                        <p:attrNameLst>
                                          <p:attrName>style.visibility</p:attrName>
                                        </p:attrNameLst>
                                      </p:cBhvr>
                                      <p:to>
                                        <p:strVal val="visible"/>
                                      </p:to>
                                    </p:set>
                                    <p:anim calcmode="lin" valueType="num">
                                      <p:cBhvr>
                                        <p:cTn id="102" dur="500" fill="hold"/>
                                        <p:tgtEl>
                                          <p:spTgt spid="71725"/>
                                        </p:tgtEl>
                                        <p:attrNameLst>
                                          <p:attrName>ppt_w</p:attrName>
                                        </p:attrNameLst>
                                      </p:cBhvr>
                                      <p:tavLst>
                                        <p:tav tm="0">
                                          <p:val>
                                            <p:fltVal val="0"/>
                                          </p:val>
                                        </p:tav>
                                        <p:tav tm="100000">
                                          <p:val>
                                            <p:strVal val="#ppt_w"/>
                                          </p:val>
                                        </p:tav>
                                      </p:tavLst>
                                    </p:anim>
                                    <p:anim calcmode="lin" valueType="num">
                                      <p:cBhvr>
                                        <p:cTn id="103" dur="500" fill="hold"/>
                                        <p:tgtEl>
                                          <p:spTgt spid="71725"/>
                                        </p:tgtEl>
                                        <p:attrNameLst>
                                          <p:attrName>ppt_h</p:attrName>
                                        </p:attrNameLst>
                                      </p:cBhvr>
                                      <p:tavLst>
                                        <p:tav tm="0">
                                          <p:val>
                                            <p:fltVal val="0"/>
                                          </p:val>
                                        </p:tav>
                                        <p:tav tm="100000">
                                          <p:val>
                                            <p:strVal val="#ppt_h"/>
                                          </p:val>
                                        </p:tav>
                                      </p:tavLst>
                                    </p:anim>
                                    <p:animEffect transition="in" filter="fade">
                                      <p:cBhvr>
                                        <p:cTn id="104" dur="500"/>
                                        <p:tgtEl>
                                          <p:spTgt spid="71725"/>
                                        </p:tgtEl>
                                      </p:cBhvr>
                                    </p:animEffect>
                                  </p:childTnLst>
                                </p:cTn>
                              </p:par>
                              <p:par>
                                <p:cTn id="105" presetID="22" presetClass="entr" presetSubtype="8" fill="hold" nodeType="withEffect">
                                  <p:stCondLst>
                                    <p:cond delay="0"/>
                                  </p:stCondLst>
                                  <p:childTnLst>
                                    <p:set>
                                      <p:cBhvr>
                                        <p:cTn id="106" dur="1" fill="hold">
                                          <p:stCondLst>
                                            <p:cond delay="0"/>
                                          </p:stCondLst>
                                        </p:cTn>
                                        <p:tgtEl>
                                          <p:spTgt spid="71707"/>
                                        </p:tgtEl>
                                        <p:attrNameLst>
                                          <p:attrName>style.visibility</p:attrName>
                                        </p:attrNameLst>
                                      </p:cBhvr>
                                      <p:to>
                                        <p:strVal val="visible"/>
                                      </p:to>
                                    </p:set>
                                    <p:animEffect transition="in" filter="wipe(left)">
                                      <p:cBhvr>
                                        <p:cTn id="107" dur="500"/>
                                        <p:tgtEl>
                                          <p:spTgt spid="71707"/>
                                        </p:tgtEl>
                                      </p:cBhvr>
                                    </p:animEffect>
                                  </p:childTnLst>
                                </p:cTn>
                              </p:par>
                            </p:childTnLst>
                          </p:cTn>
                        </p:par>
                      </p:childTnLst>
                    </p:cTn>
                  </p:par>
                  <p:par>
                    <p:cTn id="108" fill="hold">
                      <p:stCondLst>
                        <p:cond delay="indefinite"/>
                      </p:stCondLst>
                      <p:childTnLst>
                        <p:par>
                          <p:cTn id="109" fill="hold">
                            <p:stCondLst>
                              <p:cond delay="0"/>
                            </p:stCondLst>
                            <p:childTnLst>
                              <p:par>
                                <p:cTn id="110" presetID="23" presetClass="entr" presetSubtype="16" fill="hold" grpId="0" nodeType="clickEffect">
                                  <p:stCondLst>
                                    <p:cond delay="0"/>
                                  </p:stCondLst>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ppt_w</p:attrName>
                                        </p:attrNameLst>
                                      </p:cBhvr>
                                      <p:tavLst>
                                        <p:tav tm="0">
                                          <p:val>
                                            <p:fltVal val="0"/>
                                          </p:val>
                                        </p:tav>
                                        <p:tav tm="100000">
                                          <p:val>
                                            <p:strVal val="#ppt_w"/>
                                          </p:val>
                                        </p:tav>
                                      </p:tavLst>
                                    </p:anim>
                                    <p:anim calcmode="lin" valueType="num">
                                      <p:cBhvr>
                                        <p:cTn id="113" dur="500" fill="hold"/>
                                        <p:tgtEl>
                                          <p:spTgt spid="59"/>
                                        </p:tgtEl>
                                        <p:attrNameLst>
                                          <p:attrName>ppt_h</p:attrName>
                                        </p:attrNameLst>
                                      </p:cBhvr>
                                      <p:tavLst>
                                        <p:tav tm="0">
                                          <p:val>
                                            <p:fltVal val="0"/>
                                          </p:val>
                                        </p:tav>
                                        <p:tav tm="100000">
                                          <p:val>
                                            <p:strVal val="#ppt_h"/>
                                          </p:val>
                                        </p:tav>
                                      </p:tavLst>
                                    </p:anim>
                                  </p:childTnLst>
                                </p:cTn>
                              </p:par>
                            </p:childTnLst>
                          </p:cTn>
                        </p:par>
                        <p:par>
                          <p:cTn id="114" fill="hold">
                            <p:stCondLst>
                              <p:cond delay="500"/>
                            </p:stCondLst>
                            <p:childTnLst>
                              <p:par>
                                <p:cTn id="115" presetID="53" presetClass="entr" presetSubtype="16" fill="hold" nodeType="afterEffect">
                                  <p:stCondLst>
                                    <p:cond delay="0"/>
                                  </p:stCondLst>
                                  <p:childTnLst>
                                    <p:set>
                                      <p:cBhvr>
                                        <p:cTn id="116" dur="1" fill="hold">
                                          <p:stCondLst>
                                            <p:cond delay="0"/>
                                          </p:stCondLst>
                                        </p:cTn>
                                        <p:tgtEl>
                                          <p:spTgt spid="71728"/>
                                        </p:tgtEl>
                                        <p:attrNameLst>
                                          <p:attrName>style.visibility</p:attrName>
                                        </p:attrNameLst>
                                      </p:cBhvr>
                                      <p:to>
                                        <p:strVal val="visible"/>
                                      </p:to>
                                    </p:set>
                                    <p:anim calcmode="lin" valueType="num">
                                      <p:cBhvr>
                                        <p:cTn id="117" dur="500" fill="hold"/>
                                        <p:tgtEl>
                                          <p:spTgt spid="71728"/>
                                        </p:tgtEl>
                                        <p:attrNameLst>
                                          <p:attrName>ppt_w</p:attrName>
                                        </p:attrNameLst>
                                      </p:cBhvr>
                                      <p:tavLst>
                                        <p:tav tm="0">
                                          <p:val>
                                            <p:fltVal val="0"/>
                                          </p:val>
                                        </p:tav>
                                        <p:tav tm="100000">
                                          <p:val>
                                            <p:strVal val="#ppt_w"/>
                                          </p:val>
                                        </p:tav>
                                      </p:tavLst>
                                    </p:anim>
                                    <p:anim calcmode="lin" valueType="num">
                                      <p:cBhvr>
                                        <p:cTn id="118" dur="500" fill="hold"/>
                                        <p:tgtEl>
                                          <p:spTgt spid="71728"/>
                                        </p:tgtEl>
                                        <p:attrNameLst>
                                          <p:attrName>ppt_h</p:attrName>
                                        </p:attrNameLst>
                                      </p:cBhvr>
                                      <p:tavLst>
                                        <p:tav tm="0">
                                          <p:val>
                                            <p:fltVal val="0"/>
                                          </p:val>
                                        </p:tav>
                                        <p:tav tm="100000">
                                          <p:val>
                                            <p:strVal val="#ppt_h"/>
                                          </p:val>
                                        </p:tav>
                                      </p:tavLst>
                                    </p:anim>
                                    <p:animEffect transition="in" filter="fade">
                                      <p:cBhvr>
                                        <p:cTn id="119" dur="500"/>
                                        <p:tgtEl>
                                          <p:spTgt spid="71728"/>
                                        </p:tgtEl>
                                      </p:cBhvr>
                                    </p:animEffect>
                                  </p:childTnLst>
                                </p:cTn>
                              </p:par>
                              <p:par>
                                <p:cTn id="120" presetID="22" presetClass="entr" presetSubtype="8" fill="hold" nodeType="withEffect">
                                  <p:stCondLst>
                                    <p:cond delay="0"/>
                                  </p:stCondLst>
                                  <p:childTnLst>
                                    <p:set>
                                      <p:cBhvr>
                                        <p:cTn id="121" dur="1" fill="hold">
                                          <p:stCondLst>
                                            <p:cond delay="0"/>
                                          </p:stCondLst>
                                        </p:cTn>
                                        <p:tgtEl>
                                          <p:spTgt spid="71710"/>
                                        </p:tgtEl>
                                        <p:attrNameLst>
                                          <p:attrName>style.visibility</p:attrName>
                                        </p:attrNameLst>
                                      </p:cBhvr>
                                      <p:to>
                                        <p:strVal val="visible"/>
                                      </p:to>
                                    </p:set>
                                    <p:animEffect transition="in" filter="wipe(left)">
                                      <p:cBhvr>
                                        <p:cTn id="122" dur="500"/>
                                        <p:tgtEl>
                                          <p:spTgt spid="71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84" grpId="0" animBg="1"/>
      <p:bldP spid="2" grpId="0" animBg="1"/>
      <p:bldP spid="71694" grpId="0"/>
      <p:bldP spid="5" grpId="0" animBg="1"/>
      <p:bldP spid="58" grpId="0" animBg="1"/>
      <p:bldP spid="59" grpId="0" animBg="1"/>
      <p:bldP spid="60" grpId="0" animBg="1"/>
      <p:bldP spid="61" grpId="0" animBg="1"/>
      <p:bldP spid="62" grpId="0" animBg="1"/>
      <p:bldP spid="71693" grpId="0" animBg="1"/>
      <p:bldP spid="111" grpId="0"/>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弧形 13"/>
          <p:cNvSpPr/>
          <p:nvPr/>
        </p:nvSpPr>
        <p:spPr>
          <a:xfrm>
            <a:off x="523875" y="3457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5" name="弧形 14"/>
          <p:cNvSpPr/>
          <p:nvPr/>
        </p:nvSpPr>
        <p:spPr>
          <a:xfrm>
            <a:off x="3038475" y="1933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6" name="弧形 15"/>
          <p:cNvSpPr/>
          <p:nvPr/>
        </p:nvSpPr>
        <p:spPr>
          <a:xfrm flipV="1">
            <a:off x="3711575" y="-1244600"/>
            <a:ext cx="3371850" cy="3371850"/>
          </a:xfrm>
          <a:prstGeom prst="arc">
            <a:avLst>
              <a:gd name="adj1" fmla="val 16563905"/>
              <a:gd name="adj2" fmla="val 21493569"/>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8" name="任意多边形 7"/>
          <p:cNvSpPr/>
          <p:nvPr/>
        </p:nvSpPr>
        <p:spPr>
          <a:xfrm>
            <a:off x="2438400" y="0"/>
            <a:ext cx="2439988" cy="2757488"/>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 name="任意多边形 10"/>
          <p:cNvSpPr/>
          <p:nvPr/>
        </p:nvSpPr>
        <p:spPr>
          <a:xfrm>
            <a:off x="4572000" y="1484313"/>
            <a:ext cx="3146425" cy="365918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tx1"/>
              </a:solidFill>
              <a:latin typeface="造字工房悦黑（非商用）常规体" charset="0"/>
              <a:ea typeface="造字工房悦黑（非商用）常规体" charset="0"/>
            </a:endParaRPr>
          </a:p>
        </p:txBody>
      </p:sp>
      <p:grpSp>
        <p:nvGrpSpPr>
          <p:cNvPr id="18" name="组合 17"/>
          <p:cNvGrpSpPr/>
          <p:nvPr/>
        </p:nvGrpSpPr>
        <p:grpSpPr bwMode="auto">
          <a:xfrm>
            <a:off x="2824163" y="592138"/>
            <a:ext cx="1476375" cy="1395412"/>
            <a:chOff x="1194710" y="3251200"/>
            <a:chExt cx="1968500" cy="1860918"/>
          </a:xfrm>
        </p:grpSpPr>
        <p:sp>
          <p:nvSpPr>
            <p:cNvPr id="16391" name="文本框 18"/>
            <p:cNvSpPr txBox="1">
              <a:spLocks noChangeArrowheads="1"/>
            </p:cNvSpPr>
            <p:nvPr/>
          </p:nvSpPr>
          <p:spPr bwMode="auto">
            <a:xfrm>
              <a:off x="1194710" y="3251200"/>
              <a:ext cx="1968500" cy="176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a:solidFill>
                    <a:schemeClr val="bg1"/>
                  </a:solidFill>
                  <a:latin typeface="造字工房悦黑（非商用）常规体" charset="0"/>
                  <a:ea typeface="造字工房悦黑（非商用）常规体" charset="0"/>
                </a:rPr>
                <a:t>01</a:t>
              </a:r>
              <a:endParaRPr lang="zh-CN" altLang="en-US" sz="8000">
                <a:solidFill>
                  <a:schemeClr val="bg1"/>
                </a:solidFill>
                <a:latin typeface="造字工房悦黑（非商用）常规体" charset="0"/>
                <a:ea typeface="造字工房悦黑（非商用）常规体" charset="0"/>
              </a:endParaRPr>
            </a:p>
          </p:txBody>
        </p:sp>
        <p:cxnSp>
          <p:nvCxnSpPr>
            <p:cNvPr id="20" name="直接连接符 19"/>
            <p:cNvCxnSpPr/>
            <p:nvPr/>
          </p:nvCxnSpPr>
          <p:spPr>
            <a:xfrm>
              <a:off x="1480459" y="5112118"/>
              <a:ext cx="153035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bwMode="auto">
          <a:xfrm>
            <a:off x="4724400" y="3070225"/>
            <a:ext cx="2895600" cy="823913"/>
            <a:chOff x="6300010" y="4094323"/>
            <a:chExt cx="3860865" cy="1096902"/>
          </a:xfrm>
        </p:grpSpPr>
        <p:sp>
          <p:nvSpPr>
            <p:cNvPr id="16394" name="文本框 24"/>
            <p:cNvSpPr txBox="1">
              <a:spLocks noChangeArrowheads="1"/>
            </p:cNvSpPr>
            <p:nvPr/>
          </p:nvSpPr>
          <p:spPr bwMode="auto">
            <a:xfrm>
              <a:off x="6300010" y="4094323"/>
              <a:ext cx="3860865"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262626"/>
                  </a:solidFill>
                  <a:latin typeface="造字工房悦黑（非商用）常规体" charset="0"/>
                  <a:ea typeface="造字工房悦黑（非商用）常规体" charset="0"/>
                </a:rPr>
                <a:t>年度工作概述</a:t>
              </a:r>
              <a:endParaRPr lang="zh-CN" altLang="en-US" sz="2800">
                <a:solidFill>
                  <a:srgbClr val="262626"/>
                </a:solidFill>
                <a:latin typeface="造字工房悦黑（非商用）常规体" charset="0"/>
                <a:ea typeface="造字工房悦黑（非商用）常规体" charset="0"/>
              </a:endParaRPr>
            </a:p>
          </p:txBody>
        </p:sp>
        <p:sp>
          <p:nvSpPr>
            <p:cNvPr id="26" name="矩形 25"/>
            <p:cNvSpPr/>
            <p:nvPr/>
          </p:nvSpPr>
          <p:spPr>
            <a:xfrm>
              <a:off x="6575181" y="4760073"/>
              <a:ext cx="3458692" cy="431152"/>
            </a:xfrm>
            <a:prstGeom prst="rect">
              <a:avLst/>
            </a:prstGeom>
          </p:spPr>
          <p:txBody>
            <a:bodyPr wrap="none">
              <a:spAutoFit/>
            </a:bodyPr>
            <a:lstStyle/>
            <a:p>
              <a:r>
                <a:rPr lang="en-US" altLang="zh-CN" sz="1500">
                  <a:solidFill>
                    <a:srgbClr val="404040"/>
                  </a:solidFill>
                  <a:latin typeface="造字工房悦黑（非商用）常规体" charset="0"/>
                  <a:ea typeface="造字工房悦黑（非商用）常规体" charset="0"/>
                </a:rPr>
                <a:t>CLICK ADD TITLE HERE</a:t>
              </a:r>
              <a:endParaRPr lang="zh-CN" altLang="en-US" sz="1500">
                <a:solidFill>
                  <a:srgbClr val="404040"/>
                </a:solidFill>
                <a:latin typeface="造字工房悦黑（非商用）常规体" charset="0"/>
                <a:ea typeface="造字工房悦黑（非商用）常规体" charset="0"/>
              </a:endParaRPr>
            </a:p>
          </p:txBody>
        </p:sp>
      </p:gr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5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8"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47748" y="2211720"/>
            <a:ext cx="5794375" cy="512961"/>
          </a:xfrm>
          <a:prstGeom prst="rect">
            <a:avLst/>
          </a:prstGeom>
          <a:ln w="12700">
            <a:miter lim="400000"/>
          </a:ln>
        </p:spPr>
        <p:txBody>
          <a:bodyPr lIns="0" tIns="0" rIns="0" bIns="0" anchor="b">
            <a:spAutoFit/>
          </a:bodyPr>
          <a:lstStyle>
            <a:lvl1pPr defTabSz="0">
              <a:tabLst>
                <a:tab pos="3581400" algn="l"/>
              </a:tabLst>
              <a:defRPr sz="1600">
                <a:solidFill>
                  <a:schemeClr val="tx1"/>
                </a:solidFill>
                <a:latin typeface="Calibri" panose="020F0502020204030204" charset="0"/>
                <a:ea typeface="微软雅黑" panose="020B0503020204020204" charset="-122"/>
              </a:defRPr>
            </a:lvl1pPr>
            <a:lvl2pPr defTabSz="0">
              <a:tabLst>
                <a:tab pos="3581400" algn="l"/>
              </a:tabLst>
              <a:defRPr sz="1600">
                <a:solidFill>
                  <a:schemeClr val="tx1"/>
                </a:solidFill>
                <a:latin typeface="Calibri" panose="020F0502020204030204" charset="0"/>
                <a:ea typeface="微软雅黑" panose="020B0503020204020204" charset="-122"/>
              </a:defRPr>
            </a:lvl2pPr>
            <a:lvl3pPr defTabSz="0">
              <a:tabLst>
                <a:tab pos="3581400" algn="l"/>
              </a:tabLst>
              <a:defRPr sz="1600">
                <a:solidFill>
                  <a:schemeClr val="tx1"/>
                </a:solidFill>
                <a:latin typeface="Calibri" panose="020F0502020204030204" charset="0"/>
                <a:ea typeface="微软雅黑" panose="020B0503020204020204" charset="-122"/>
              </a:defRPr>
            </a:lvl3pPr>
            <a:lvl4pPr defTabSz="0">
              <a:tabLst>
                <a:tab pos="3581400" algn="l"/>
              </a:tabLst>
              <a:defRPr sz="1600">
                <a:solidFill>
                  <a:schemeClr val="tx1"/>
                </a:solidFill>
                <a:latin typeface="Calibri" panose="020F0502020204030204" charset="0"/>
                <a:ea typeface="微软雅黑" panose="020B0503020204020204" charset="-122"/>
              </a:defRPr>
            </a:lvl4pPr>
            <a:lvl5pPr defTabSz="0">
              <a:tabLst>
                <a:tab pos="3581400" algn="l"/>
              </a:tabLst>
              <a:defRPr sz="1600">
                <a:solidFill>
                  <a:schemeClr val="tx1"/>
                </a:solidFill>
                <a:latin typeface="Calibri" panose="020F0502020204030204" charset="0"/>
                <a:ea typeface="微软雅黑" panose="020B0503020204020204" charset="-122"/>
              </a:defRPr>
            </a:lvl5pPr>
            <a:lvl6pPr marL="2089150" defTabSz="0" fontAlgn="base">
              <a:spcBef>
                <a:spcPct val="0"/>
              </a:spcBef>
              <a:spcAft>
                <a:spcPct val="0"/>
              </a:spcAft>
              <a:tabLst>
                <a:tab pos="3581400" algn="l"/>
              </a:tabLst>
              <a:defRPr sz="1600">
                <a:solidFill>
                  <a:schemeClr val="tx1"/>
                </a:solidFill>
                <a:latin typeface="Calibri" panose="020F0502020204030204" charset="0"/>
                <a:ea typeface="微软雅黑" panose="020B0503020204020204" charset="-122"/>
              </a:defRPr>
            </a:lvl6pPr>
            <a:lvl7pPr marL="2546350" defTabSz="0" fontAlgn="base">
              <a:spcBef>
                <a:spcPct val="0"/>
              </a:spcBef>
              <a:spcAft>
                <a:spcPct val="0"/>
              </a:spcAft>
              <a:tabLst>
                <a:tab pos="3581400" algn="l"/>
              </a:tabLst>
              <a:defRPr sz="1600">
                <a:solidFill>
                  <a:schemeClr val="tx1"/>
                </a:solidFill>
                <a:latin typeface="Calibri" panose="020F0502020204030204" charset="0"/>
                <a:ea typeface="微软雅黑" panose="020B0503020204020204" charset="-122"/>
              </a:defRPr>
            </a:lvl7pPr>
            <a:lvl8pPr marL="3003550" defTabSz="0" fontAlgn="base">
              <a:spcBef>
                <a:spcPct val="0"/>
              </a:spcBef>
              <a:spcAft>
                <a:spcPct val="0"/>
              </a:spcAft>
              <a:tabLst>
                <a:tab pos="3581400" algn="l"/>
              </a:tabLst>
              <a:defRPr sz="1600">
                <a:solidFill>
                  <a:schemeClr val="tx1"/>
                </a:solidFill>
                <a:latin typeface="Calibri" panose="020F0502020204030204" charset="0"/>
                <a:ea typeface="微软雅黑" panose="020B0503020204020204" charset="-122"/>
              </a:defRPr>
            </a:lvl8pPr>
            <a:lvl9pPr marL="3460750" defTabSz="0" fontAlgn="base">
              <a:spcBef>
                <a:spcPct val="0"/>
              </a:spcBef>
              <a:spcAft>
                <a:spcPct val="0"/>
              </a:spcAft>
              <a:tabLst>
                <a:tab pos="3581400" algn="l"/>
              </a:tabLst>
              <a:defRPr sz="1600">
                <a:solidFill>
                  <a:schemeClr val="tx1"/>
                </a:solidFill>
                <a:latin typeface="Calibri" panose="020F0502020204030204" charset="0"/>
                <a:ea typeface="微软雅黑" panose="020B0503020204020204" charset="-122"/>
              </a:defRPr>
            </a:lvl9pPr>
          </a:lstStyle>
          <a:p>
            <a:pPr algn="ctr">
              <a:lnSpc>
                <a:spcPts val="4000"/>
              </a:lnSpc>
            </a:pPr>
            <a:r>
              <a:rPr lang="zh-CN" altLang="en-US" sz="4000" b="1" dirty="0">
                <a:solidFill>
                  <a:srgbClr val="82AAD2"/>
                </a:solidFill>
                <a:latin typeface="造字工房悦黑（非商用）常规体" charset="0"/>
                <a:ea typeface="造字工房悦黑（非商用）常规体" charset="0"/>
                <a:sym typeface="Bebas Neue" charset="0"/>
              </a:rPr>
              <a:t>感谢</a:t>
            </a:r>
            <a:r>
              <a:rPr lang="zh-CN" altLang="en-US" sz="4000" b="1">
                <a:solidFill>
                  <a:srgbClr val="82AAD2"/>
                </a:solidFill>
                <a:latin typeface="造字工房悦黑（非商用）常规体" charset="0"/>
                <a:ea typeface="造字工房悦黑（非商用）常规体" charset="0"/>
                <a:sym typeface="Bebas Neue" charset="0"/>
              </a:rPr>
              <a:t>您的观赏</a:t>
            </a:r>
            <a:endParaRPr lang="zh-CN" altLang="en-US" sz="2400" b="1" dirty="0">
              <a:solidFill>
                <a:srgbClr val="64C8B4"/>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
                                        </p:tgtEl>
                                        <p:attrNameLst>
                                          <p:attrName>ppt_y</p:attrName>
                                        </p:attrNameLst>
                                      </p:cBhvr>
                                      <p:tavLst>
                                        <p:tav tm="0">
                                          <p:val>
                                            <p:strVal val="#ppt_y"/>
                                          </p:val>
                                        </p:tav>
                                        <p:tav tm="100000">
                                          <p:val>
                                            <p:strVal val="#ppt_y"/>
                                          </p:val>
                                        </p:tav>
                                      </p:tavLst>
                                    </p:anim>
                                    <p:anim calcmode="lin" valueType="num">
                                      <p:cBhvr>
                                        <p:cTn id="9"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30"/>
          <p:cNvSpPr>
            <a:spLocks noChangeArrowheads="1"/>
          </p:cNvSpPr>
          <p:nvPr/>
        </p:nvSpPr>
        <p:spPr bwMode="auto">
          <a:xfrm>
            <a:off x="1017588" y="1089025"/>
            <a:ext cx="7335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3" tIns="19436" rIns="38873" bIns="19436">
            <a:spAutoFit/>
          </a:bodyPr>
          <a:lstStyle/>
          <a:p>
            <a:pPr>
              <a:lnSpc>
                <a:spcPct val="130000"/>
              </a:lnSpc>
            </a:pPr>
            <a:r>
              <a:rPr lang="zh-CN" altLang="en-US" sz="900">
                <a:solidFill>
                  <a:srgbClr val="5A6269"/>
                </a:solidFill>
                <a:latin typeface="造字工房悦黑（非商用）常规体" charset="0"/>
                <a:ea typeface="造字工房悦黑（非商用）常规体" charset="0"/>
              </a:rPr>
              <a:t>您的内容打在这里，或者通过复制您的文本后，在此框中选择粘贴，并选择只保留文字。您的内容打在这里，或者通过复制您的文本后，在此框中选择粘贴。您的内容打在这里，或者通过复制您的文本后，在此框中选择粘贴，并选择只保留文字。您的内容打在这里，</a:t>
            </a:r>
            <a:endParaRPr lang="zh-CN" altLang="en-US" sz="900">
              <a:solidFill>
                <a:srgbClr val="5A6269"/>
              </a:solidFill>
              <a:latin typeface="造字工房悦黑（非商用）常规体" charset="0"/>
              <a:ea typeface="造字工房悦黑（非商用）常规体" charset="0"/>
            </a:endParaRPr>
          </a:p>
        </p:txBody>
      </p:sp>
      <p:grpSp>
        <p:nvGrpSpPr>
          <p:cNvPr id="21" name="组合 20"/>
          <p:cNvGrpSpPr/>
          <p:nvPr/>
        </p:nvGrpSpPr>
        <p:grpSpPr bwMode="auto">
          <a:xfrm>
            <a:off x="4175125" y="1677988"/>
            <a:ext cx="823913" cy="823912"/>
            <a:chOff x="1827622" y="1343919"/>
            <a:chExt cx="2304000" cy="2304000"/>
          </a:xfrm>
        </p:grpSpPr>
        <p:sp>
          <p:nvSpPr>
            <p:cNvPr id="22" name="椭圆 21"/>
            <p:cNvSpPr>
              <a:spLocks noChangeArrowheads="1"/>
            </p:cNvSpPr>
            <p:nvPr/>
          </p:nvSpPr>
          <p:spPr bwMode="auto">
            <a:xfrm>
              <a:off x="1827622" y="1343919"/>
              <a:ext cx="2304000" cy="2304000"/>
            </a:xfrm>
            <a:prstGeom prst="ellipse">
              <a:avLst/>
            </a:prstGeom>
            <a:noFill/>
            <a:ln>
              <a:noFill/>
            </a:ln>
            <a:effectLst>
              <a:outerShdw blurRad="571500" dist="355600" dir="7800000" sx="88000" sy="88000" algn="tr" rotWithShape="0">
                <a:srgbClr val="000000">
                  <a:alpha val="28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Lst>
          </p:spPr>
          <p:txBody>
            <a:bodyPr anchor="ctr"/>
            <a:lstStyle/>
            <a:p>
              <a:pPr algn="ctr"/>
              <a:endParaRPr lang="zh-CN" altLang="en-US">
                <a:solidFill>
                  <a:srgbClr val="5A6269"/>
                </a:solidFill>
                <a:ea typeface="造字工房悦黑（非商用）常规体" charset="0"/>
              </a:endParaRPr>
            </a:p>
          </p:txBody>
        </p:sp>
        <p:sp>
          <p:nvSpPr>
            <p:cNvPr id="26" name="椭圆 25"/>
            <p:cNvSpPr/>
            <p:nvPr/>
          </p:nvSpPr>
          <p:spPr>
            <a:xfrm>
              <a:off x="1876456" y="1392750"/>
              <a:ext cx="2206333" cy="2206338"/>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grpSp>
        <p:nvGrpSpPr>
          <p:cNvPr id="45" name="组合 44"/>
          <p:cNvGrpSpPr/>
          <p:nvPr/>
        </p:nvGrpSpPr>
        <p:grpSpPr bwMode="auto">
          <a:xfrm>
            <a:off x="4175125" y="2717800"/>
            <a:ext cx="823913" cy="823913"/>
            <a:chOff x="1827622" y="1343919"/>
            <a:chExt cx="2304000" cy="2304000"/>
          </a:xfrm>
        </p:grpSpPr>
        <p:sp>
          <p:nvSpPr>
            <p:cNvPr id="46" name="椭圆 45"/>
            <p:cNvSpPr>
              <a:spLocks noChangeArrowheads="1"/>
            </p:cNvSpPr>
            <p:nvPr/>
          </p:nvSpPr>
          <p:spPr bwMode="auto">
            <a:xfrm>
              <a:off x="1827622" y="1343919"/>
              <a:ext cx="2304000" cy="2304000"/>
            </a:xfrm>
            <a:prstGeom prst="ellipse">
              <a:avLst/>
            </a:prstGeom>
            <a:noFill/>
            <a:ln>
              <a:noFill/>
            </a:ln>
            <a:effectLst>
              <a:outerShdw blurRad="571500" dist="355600" dir="7800000" sx="88000" sy="88000" algn="tr" rotWithShape="0">
                <a:srgbClr val="000000">
                  <a:alpha val="28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Lst>
          </p:spPr>
          <p:txBody>
            <a:bodyPr anchor="ctr"/>
            <a:lstStyle/>
            <a:p>
              <a:pPr algn="ctr"/>
              <a:endParaRPr lang="zh-CN" altLang="en-US">
                <a:solidFill>
                  <a:srgbClr val="5A6269"/>
                </a:solidFill>
                <a:ea typeface="造字工房悦黑（非商用）常规体" charset="0"/>
              </a:endParaRPr>
            </a:p>
          </p:txBody>
        </p:sp>
        <p:sp>
          <p:nvSpPr>
            <p:cNvPr id="47" name="椭圆 46"/>
            <p:cNvSpPr/>
            <p:nvPr/>
          </p:nvSpPr>
          <p:spPr>
            <a:xfrm>
              <a:off x="1876456" y="1392753"/>
              <a:ext cx="2206333" cy="2206333"/>
            </a:xfrm>
            <a:prstGeom prst="ellipse">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grpSp>
        <p:nvGrpSpPr>
          <p:cNvPr id="48" name="组合 47"/>
          <p:cNvGrpSpPr/>
          <p:nvPr/>
        </p:nvGrpSpPr>
        <p:grpSpPr bwMode="auto">
          <a:xfrm>
            <a:off x="4210050" y="3778250"/>
            <a:ext cx="823913" cy="823913"/>
            <a:chOff x="1827622" y="1343919"/>
            <a:chExt cx="2304000" cy="2304000"/>
          </a:xfrm>
        </p:grpSpPr>
        <p:sp>
          <p:nvSpPr>
            <p:cNvPr id="49" name="椭圆 48"/>
            <p:cNvSpPr>
              <a:spLocks noChangeArrowheads="1"/>
            </p:cNvSpPr>
            <p:nvPr/>
          </p:nvSpPr>
          <p:spPr bwMode="auto">
            <a:xfrm>
              <a:off x="1827622" y="1343919"/>
              <a:ext cx="2304000" cy="2304000"/>
            </a:xfrm>
            <a:prstGeom prst="ellipse">
              <a:avLst/>
            </a:prstGeom>
            <a:noFill/>
            <a:ln>
              <a:noFill/>
            </a:ln>
            <a:effectLst>
              <a:outerShdw blurRad="571500" dist="355600" dir="7800000" sx="88000" sy="88000" algn="tr" rotWithShape="0">
                <a:srgbClr val="000000">
                  <a:alpha val="28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Lst>
          </p:spPr>
          <p:txBody>
            <a:bodyPr anchor="ctr"/>
            <a:lstStyle/>
            <a:p>
              <a:pPr algn="ctr"/>
              <a:endParaRPr lang="zh-CN" altLang="en-US">
                <a:solidFill>
                  <a:srgbClr val="5A6269"/>
                </a:solidFill>
                <a:ea typeface="造字工房悦黑（非商用）常规体" charset="0"/>
              </a:endParaRPr>
            </a:p>
          </p:txBody>
        </p:sp>
        <p:sp>
          <p:nvSpPr>
            <p:cNvPr id="50" name="椭圆 49"/>
            <p:cNvSpPr/>
            <p:nvPr/>
          </p:nvSpPr>
          <p:spPr>
            <a:xfrm>
              <a:off x="1876456" y="1392753"/>
              <a:ext cx="2206333" cy="2206333"/>
            </a:xfrm>
            <a:prstGeom prst="ellips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grpSp>
      <p:sp>
        <p:nvSpPr>
          <p:cNvPr id="54" name="Freeform 6"/>
          <p:cNvSpPr>
            <a:spLocks noEditPoints="1" noChangeArrowheads="1"/>
          </p:cNvSpPr>
          <p:nvPr/>
        </p:nvSpPr>
        <p:spPr bwMode="auto">
          <a:xfrm>
            <a:off x="4318000" y="1874838"/>
            <a:ext cx="536575" cy="3825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2" tIns="34286" rIns="68572" bIns="34286"/>
          <a:lstStyle/>
          <a:p>
            <a:endParaRPr lang="zh-CN" altLang="en-US">
              <a:solidFill>
                <a:srgbClr val="5A6269"/>
              </a:solidFill>
              <a:ea typeface="造字工房悦黑（非商用）常规体" charset="0"/>
            </a:endParaRPr>
          </a:p>
        </p:txBody>
      </p:sp>
      <p:sp>
        <p:nvSpPr>
          <p:cNvPr id="55" name="Freeform 45"/>
          <p:cNvSpPr>
            <a:spLocks noEditPoints="1" noChangeArrowheads="1"/>
          </p:cNvSpPr>
          <p:nvPr/>
        </p:nvSpPr>
        <p:spPr bwMode="auto">
          <a:xfrm>
            <a:off x="4319588" y="2833688"/>
            <a:ext cx="530225" cy="590550"/>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0754" tIns="30377" rIns="60754" bIns="30377"/>
          <a:lstStyle/>
          <a:p>
            <a:endParaRPr lang="zh-CN" altLang="en-US">
              <a:solidFill>
                <a:srgbClr val="5A6269"/>
              </a:solidFill>
              <a:ea typeface="造字工房悦黑（非商用）常规体" charset="0"/>
            </a:endParaRPr>
          </a:p>
        </p:txBody>
      </p:sp>
      <p:sp>
        <p:nvSpPr>
          <p:cNvPr id="56" name="Freeform 44"/>
          <p:cNvSpPr>
            <a:spLocks noEditPoints="1" noChangeArrowheads="1"/>
          </p:cNvSpPr>
          <p:nvPr/>
        </p:nvSpPr>
        <p:spPr bwMode="auto">
          <a:xfrm>
            <a:off x="4359275" y="3990975"/>
            <a:ext cx="455613" cy="39687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0754" tIns="30377" rIns="60754" bIns="30377"/>
          <a:lstStyle/>
          <a:p>
            <a:endParaRPr lang="zh-CN" altLang="en-US">
              <a:solidFill>
                <a:srgbClr val="5A6269"/>
              </a:solidFill>
              <a:ea typeface="造字工房悦黑（非商用）常规体" charset="0"/>
            </a:endParaRPr>
          </a:p>
        </p:txBody>
      </p:sp>
      <p:cxnSp>
        <p:nvCxnSpPr>
          <p:cNvPr id="57" name="直接连接符 56"/>
          <p:cNvCxnSpPr/>
          <p:nvPr/>
        </p:nvCxnSpPr>
        <p:spPr>
          <a:xfrm>
            <a:off x="5214938" y="2779713"/>
            <a:ext cx="0" cy="70008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14938" y="1714500"/>
            <a:ext cx="0" cy="701675"/>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14938" y="3840163"/>
            <a:ext cx="0" cy="70008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4838" y="1765300"/>
            <a:ext cx="3222625"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bwMode="auto">
          <a:xfrm>
            <a:off x="5359400" y="1620838"/>
            <a:ext cx="2906713" cy="793750"/>
            <a:chOff x="8019119" y="2495303"/>
            <a:chExt cx="4349232" cy="1223969"/>
          </a:xfrm>
        </p:grpSpPr>
        <p:sp>
          <p:nvSpPr>
            <p:cNvPr id="18451" name="TextBox 5"/>
            <p:cNvSpPr txBox="1">
              <a:spLocks noChangeArrowheads="1"/>
            </p:cNvSpPr>
            <p:nvPr/>
          </p:nvSpPr>
          <p:spPr bwMode="auto">
            <a:xfrm>
              <a:off x="8019119" y="2495303"/>
              <a:ext cx="2798178" cy="44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93" tIns="51846" rIns="103693" bIns="51846">
              <a:spAutoFit/>
            </a:bodyPr>
            <a:lstStyle/>
            <a:p>
              <a:r>
                <a:rPr lang="zh-CN" altLang="en-US" sz="1200" b="1">
                  <a:solidFill>
                    <a:srgbClr val="5A6269"/>
                  </a:solidFill>
                  <a:latin typeface="造字工房悦黑（非商用）常规体" charset="0"/>
                  <a:ea typeface="造字工房悦黑（非商用）常规体" charset="0"/>
                </a:rPr>
                <a:t>总体目标顺利完成</a:t>
              </a:r>
              <a:endParaRPr lang="zh-CN" altLang="en-US" sz="1200" b="1">
                <a:solidFill>
                  <a:srgbClr val="5A6269"/>
                </a:solidFill>
                <a:latin typeface="造字工房悦黑（非商用）常规体" charset="0"/>
                <a:ea typeface="造字工房悦黑（非商用）常规体" charset="0"/>
              </a:endParaRPr>
            </a:p>
          </p:txBody>
        </p:sp>
        <p:sp>
          <p:nvSpPr>
            <p:cNvPr id="18452" name="矩形 30"/>
            <p:cNvSpPr>
              <a:spLocks noChangeArrowheads="1"/>
            </p:cNvSpPr>
            <p:nvPr/>
          </p:nvSpPr>
          <p:spPr bwMode="auto">
            <a:xfrm>
              <a:off x="8151390" y="3073260"/>
              <a:ext cx="4216961" cy="64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783" tIns="29391" rIns="58783" bIns="29391">
              <a:spAutoFit/>
            </a:bodyPr>
            <a:lstStyle/>
            <a:p>
              <a:pPr>
                <a:lnSpc>
                  <a:spcPct val="130000"/>
                </a:lnSpc>
              </a:pPr>
              <a:r>
                <a:rPr lang="zh-CN" altLang="en-US" sz="900">
                  <a:solidFill>
                    <a:srgbClr val="5A6269"/>
                  </a:solidFill>
                  <a:latin typeface="造字工房悦黑（非商用）常规体" charset="0"/>
                  <a:ea typeface="造字工房悦黑（非商用）常规体" charset="0"/>
                </a:rPr>
                <a:t>您的内容打在这里，或者通过复制您的文本后，在此框中选择粘贴，并选择只保留文字。您的内容打在这</a:t>
              </a:r>
              <a:endParaRPr lang="zh-CN" altLang="en-US" sz="900">
                <a:solidFill>
                  <a:srgbClr val="5A6269"/>
                </a:solidFill>
                <a:latin typeface="造字工房悦黑（非商用）常规体" charset="0"/>
                <a:ea typeface="造字工房悦黑（非商用）常规体" charset="0"/>
              </a:endParaRPr>
            </a:p>
          </p:txBody>
        </p:sp>
      </p:grpSp>
      <p:grpSp>
        <p:nvGrpSpPr>
          <p:cNvPr id="4" name="组合 3"/>
          <p:cNvGrpSpPr/>
          <p:nvPr/>
        </p:nvGrpSpPr>
        <p:grpSpPr bwMode="auto">
          <a:xfrm>
            <a:off x="5399088" y="2720975"/>
            <a:ext cx="2867025" cy="771525"/>
            <a:chOff x="8077121" y="4191200"/>
            <a:chExt cx="4291230" cy="1188288"/>
          </a:xfrm>
        </p:grpSpPr>
        <p:sp>
          <p:nvSpPr>
            <p:cNvPr id="18454" name="TextBox 62"/>
            <p:cNvSpPr txBox="1">
              <a:spLocks noChangeArrowheads="1"/>
            </p:cNvSpPr>
            <p:nvPr/>
          </p:nvSpPr>
          <p:spPr bwMode="auto">
            <a:xfrm>
              <a:off x="8077121" y="4191200"/>
              <a:ext cx="2717363" cy="44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93" tIns="51846" rIns="103693" bIns="51846">
              <a:spAutoFit/>
            </a:bodyPr>
            <a:lstStyle/>
            <a:p>
              <a:r>
                <a:rPr lang="zh-CN" altLang="en-US" sz="1200" b="1">
                  <a:solidFill>
                    <a:srgbClr val="5A6269"/>
                  </a:solidFill>
                  <a:latin typeface="造字工房悦黑（非商用）常规体" charset="0"/>
                  <a:ea typeface="造字工房悦黑（非商用）常规体" charset="0"/>
                </a:rPr>
                <a:t>思想认识不断提高</a:t>
              </a:r>
              <a:endParaRPr lang="zh-CN" altLang="en-US" sz="1200" b="1">
                <a:solidFill>
                  <a:srgbClr val="5A6269"/>
                </a:solidFill>
                <a:latin typeface="造字工房悦黑（非商用）常规体" charset="0"/>
                <a:ea typeface="造字工房悦黑（非商用）常规体" charset="0"/>
              </a:endParaRPr>
            </a:p>
          </p:txBody>
        </p:sp>
        <p:sp>
          <p:nvSpPr>
            <p:cNvPr id="18455" name="矩形 30"/>
            <p:cNvSpPr>
              <a:spLocks noChangeArrowheads="1"/>
            </p:cNvSpPr>
            <p:nvPr/>
          </p:nvSpPr>
          <p:spPr bwMode="auto">
            <a:xfrm>
              <a:off x="8151391" y="4733475"/>
              <a:ext cx="4216960" cy="64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783" tIns="29391" rIns="58783" bIns="29391">
              <a:spAutoFit/>
            </a:bodyPr>
            <a:lstStyle/>
            <a:p>
              <a:pPr>
                <a:lnSpc>
                  <a:spcPct val="130000"/>
                </a:lnSpc>
              </a:pPr>
              <a:r>
                <a:rPr lang="zh-CN" altLang="en-US" sz="900">
                  <a:solidFill>
                    <a:srgbClr val="5A6269"/>
                  </a:solidFill>
                  <a:latin typeface="造字工房悦黑（非商用）常规体" charset="0"/>
                  <a:ea typeface="造字工房悦黑（非商用）常规体" charset="0"/>
                </a:rPr>
                <a:t>您的内容打在这里，或者通过复制您的文本后，在此框中选择粘贴，并选择只保留文字。您的内容打在这</a:t>
              </a:r>
              <a:endParaRPr lang="zh-CN" altLang="en-US" sz="900">
                <a:solidFill>
                  <a:srgbClr val="5A6269"/>
                </a:solidFill>
                <a:latin typeface="造字工房悦黑（非商用）常规体" charset="0"/>
                <a:ea typeface="造字工房悦黑（非商用）常规体" charset="0"/>
              </a:endParaRPr>
            </a:p>
          </p:txBody>
        </p:sp>
      </p:grpSp>
      <p:grpSp>
        <p:nvGrpSpPr>
          <p:cNvPr id="5" name="组合 4"/>
          <p:cNvGrpSpPr/>
          <p:nvPr/>
        </p:nvGrpSpPr>
        <p:grpSpPr bwMode="auto">
          <a:xfrm>
            <a:off x="5399088" y="3773488"/>
            <a:ext cx="2867025" cy="779462"/>
            <a:chOff x="8077121" y="5810634"/>
            <a:chExt cx="4291230" cy="1201211"/>
          </a:xfrm>
        </p:grpSpPr>
        <p:sp>
          <p:nvSpPr>
            <p:cNvPr id="18457" name="TextBox 68"/>
            <p:cNvSpPr txBox="1">
              <a:spLocks noChangeArrowheads="1"/>
            </p:cNvSpPr>
            <p:nvPr/>
          </p:nvSpPr>
          <p:spPr bwMode="auto">
            <a:xfrm>
              <a:off x="8077121" y="5810634"/>
              <a:ext cx="2965158" cy="44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93" tIns="51846" rIns="103693" bIns="51846">
              <a:spAutoFit/>
            </a:bodyPr>
            <a:lstStyle/>
            <a:p>
              <a:r>
                <a:rPr lang="zh-CN" altLang="en-US" sz="1200" b="1">
                  <a:solidFill>
                    <a:srgbClr val="5A6269"/>
                  </a:solidFill>
                  <a:latin typeface="造字工房悦黑（非商用）常规体" charset="0"/>
                  <a:ea typeface="造字工房悦黑（非商用）常规体" charset="0"/>
                </a:rPr>
                <a:t>部门管理逐渐强化</a:t>
              </a:r>
              <a:endParaRPr lang="zh-CN" altLang="en-US" sz="1200" b="1">
                <a:solidFill>
                  <a:srgbClr val="5A6269"/>
                </a:solidFill>
                <a:latin typeface="造字工房悦黑（非商用）常规体" charset="0"/>
                <a:ea typeface="造字工房悦黑（非商用）常规体" charset="0"/>
              </a:endParaRPr>
            </a:p>
          </p:txBody>
        </p:sp>
        <p:sp>
          <p:nvSpPr>
            <p:cNvPr id="18458" name="矩形 30"/>
            <p:cNvSpPr>
              <a:spLocks noChangeArrowheads="1"/>
            </p:cNvSpPr>
            <p:nvPr/>
          </p:nvSpPr>
          <p:spPr bwMode="auto">
            <a:xfrm>
              <a:off x="8151391" y="6365833"/>
              <a:ext cx="4216960" cy="64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783" tIns="29391" rIns="58783" bIns="29391">
              <a:spAutoFit/>
            </a:bodyPr>
            <a:lstStyle/>
            <a:p>
              <a:pPr>
                <a:lnSpc>
                  <a:spcPct val="130000"/>
                </a:lnSpc>
              </a:pPr>
              <a:r>
                <a:rPr lang="zh-CN" altLang="en-US" sz="900">
                  <a:solidFill>
                    <a:srgbClr val="5A6269"/>
                  </a:solidFill>
                  <a:latin typeface="造字工房悦黑（非商用）常规体" charset="0"/>
                  <a:ea typeface="造字工房悦黑（非商用）常规体" charset="0"/>
                </a:rPr>
                <a:t>您的内容打在这里，或者通过复制您的文本后，在此框中选择粘贴，并选择只保留文字。您的内容打在这</a:t>
              </a:r>
              <a:endParaRPr lang="zh-CN" altLang="en-US" sz="900">
                <a:solidFill>
                  <a:srgbClr val="5A6269"/>
                </a:solidFill>
                <a:latin typeface="造字工房悦黑（非商用）常规体" charset="0"/>
                <a:ea typeface="造字工房悦黑（非商用）常规体" charset="0"/>
              </a:endParaRPr>
            </a:p>
          </p:txBody>
        </p:sp>
      </p:grpSp>
      <p:sp>
        <p:nvSpPr>
          <p:cNvPr id="38" name="文本框 4"/>
          <p:cNvSpPr txBox="1">
            <a:spLocks noChangeArrowheads="1"/>
          </p:cNvSpPr>
          <p:nvPr/>
        </p:nvSpPr>
        <p:spPr bwMode="auto">
          <a:xfrm>
            <a:off x="573088" y="376238"/>
            <a:ext cx="205740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800" b="1">
                <a:solidFill>
                  <a:srgbClr val="5A6269"/>
                </a:solidFill>
                <a:latin typeface="造字工房悦黑（非商用）常规体" charset="0"/>
                <a:ea typeface="造字工房悦黑（非商用）常规体" charset="0"/>
              </a:rPr>
              <a:t>工作概述</a:t>
            </a:r>
            <a:endParaRPr lang="zh-CN" altLang="en-US" sz="1800" b="1">
              <a:solidFill>
                <a:srgbClr val="5A6269"/>
              </a:solidFill>
              <a:latin typeface="造字工房悦黑（非商用）常规体" charset="0"/>
              <a:ea typeface="造字工房悦黑（非商用）常规体" charset="0"/>
            </a:endParaRPr>
          </a:p>
        </p:txBody>
      </p:sp>
      <p:sp>
        <p:nvSpPr>
          <p:cNvPr id="39" name="任意多边形 38"/>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strVal val="#ppt_w"/>
                                          </p:val>
                                        </p:tav>
                                        <p:tav tm="100000">
                                          <p:val>
                                            <p:strVal val="#ppt_w"/>
                                          </p:val>
                                        </p:tav>
                                      </p:tavLst>
                                    </p:anim>
                                    <p:anim calcmode="lin" valueType="num">
                                      <p:cBhvr>
                                        <p:cTn id="13" dur="500" fill="hold"/>
                                        <p:tgtEl>
                                          <p:spTgt spid="38"/>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anim calcmode="lin" valueType="num">
                                      <p:cBhvr>
                                        <p:cTn id="22" dur="500" fill="hold"/>
                                        <p:tgtEl>
                                          <p:spTgt spid="71"/>
                                        </p:tgtEl>
                                        <p:attrNameLst>
                                          <p:attrName>ppt_x</p:attrName>
                                        </p:attrNameLst>
                                      </p:cBhvr>
                                      <p:tavLst>
                                        <p:tav tm="0">
                                          <p:val>
                                            <p:strVal val="#ppt_x"/>
                                          </p:val>
                                        </p:tav>
                                        <p:tav tm="100000">
                                          <p:val>
                                            <p:strVal val="#ppt_x"/>
                                          </p:val>
                                        </p:tav>
                                      </p:tavLst>
                                    </p:anim>
                                    <p:anim calcmode="lin" valueType="num">
                                      <p:cBhvr>
                                        <p:cTn id="23" dur="500" fill="hold"/>
                                        <p:tgtEl>
                                          <p:spTgt spid="7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28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strVal val="4/3*#ppt_w"/>
                                          </p:val>
                                        </p:tav>
                                        <p:tav tm="100000">
                                          <p:val>
                                            <p:strVal val="#ppt_w"/>
                                          </p:val>
                                        </p:tav>
                                      </p:tavLst>
                                    </p:anim>
                                    <p:anim calcmode="lin" valueType="num">
                                      <p:cBhvr>
                                        <p:cTn id="28" dur="500" fill="hold"/>
                                        <p:tgtEl>
                                          <p:spTgt spid="21"/>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strVal val="4/3*#ppt_w"/>
                                          </p:val>
                                        </p:tav>
                                        <p:tav tm="100000">
                                          <p:val>
                                            <p:strVal val="#ppt_w"/>
                                          </p:val>
                                        </p:tav>
                                      </p:tavLst>
                                    </p:anim>
                                    <p:anim calcmode="lin" valueType="num">
                                      <p:cBhvr>
                                        <p:cTn id="32" dur="500" fill="hold"/>
                                        <p:tgtEl>
                                          <p:spTgt spid="54"/>
                                        </p:tgtEl>
                                        <p:attrNameLst>
                                          <p:attrName>ppt_h</p:attrName>
                                        </p:attrNameLst>
                                      </p:cBhvr>
                                      <p:tavLst>
                                        <p:tav tm="0">
                                          <p:val>
                                            <p:strVal val="4/3*#ppt_h"/>
                                          </p:val>
                                        </p:tav>
                                        <p:tav tm="100000">
                                          <p:val>
                                            <p:strVal val="#ppt_h"/>
                                          </p:val>
                                        </p:tav>
                                      </p:tavLst>
                                    </p:anim>
                                  </p:childTnLst>
                                </p:cTn>
                              </p:par>
                            </p:childTnLst>
                          </p:cTn>
                        </p:par>
                        <p:par>
                          <p:cTn id="33" fill="hold">
                            <p:stCondLst>
                              <p:cond delay="2500"/>
                            </p:stCondLst>
                            <p:childTnLst>
                              <p:par>
                                <p:cTn id="34" presetID="23" presetClass="entr" presetSubtype="28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strVal val="4/3*#ppt_w"/>
                                          </p:val>
                                        </p:tav>
                                        <p:tav tm="100000">
                                          <p:val>
                                            <p:strVal val="#ppt_w"/>
                                          </p:val>
                                        </p:tav>
                                      </p:tavLst>
                                    </p:anim>
                                    <p:anim calcmode="lin" valueType="num">
                                      <p:cBhvr>
                                        <p:cTn id="37" dur="500" fill="hold"/>
                                        <p:tgtEl>
                                          <p:spTgt spid="45"/>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strVal val="4/3*#ppt_w"/>
                                          </p:val>
                                        </p:tav>
                                        <p:tav tm="100000">
                                          <p:val>
                                            <p:strVal val="#ppt_w"/>
                                          </p:val>
                                        </p:tav>
                                      </p:tavLst>
                                    </p:anim>
                                    <p:anim calcmode="lin" valueType="num">
                                      <p:cBhvr>
                                        <p:cTn id="41" dur="500" fill="hold"/>
                                        <p:tgtEl>
                                          <p:spTgt spid="55"/>
                                        </p:tgtEl>
                                        <p:attrNameLst>
                                          <p:attrName>ppt_h</p:attrName>
                                        </p:attrNameLst>
                                      </p:cBhvr>
                                      <p:tavLst>
                                        <p:tav tm="0">
                                          <p:val>
                                            <p:strVal val="4/3*#ppt_h"/>
                                          </p:val>
                                        </p:tav>
                                        <p:tav tm="100000">
                                          <p:val>
                                            <p:strVal val="#ppt_h"/>
                                          </p:val>
                                        </p:tav>
                                      </p:tavLst>
                                    </p:anim>
                                  </p:childTnLst>
                                </p:cTn>
                              </p:par>
                            </p:childTnLst>
                          </p:cTn>
                        </p:par>
                        <p:par>
                          <p:cTn id="42" fill="hold">
                            <p:stCondLst>
                              <p:cond delay="3000"/>
                            </p:stCondLst>
                            <p:childTnLst>
                              <p:par>
                                <p:cTn id="43" presetID="23" presetClass="entr" presetSubtype="288"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strVal val="4/3*#ppt_w"/>
                                          </p:val>
                                        </p:tav>
                                        <p:tav tm="100000">
                                          <p:val>
                                            <p:strVal val="#ppt_w"/>
                                          </p:val>
                                        </p:tav>
                                      </p:tavLst>
                                    </p:anim>
                                    <p:anim calcmode="lin" valueType="num">
                                      <p:cBhvr>
                                        <p:cTn id="46" dur="500" fill="hold"/>
                                        <p:tgtEl>
                                          <p:spTgt spid="48"/>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p:cTn id="49" dur="500" fill="hold"/>
                                        <p:tgtEl>
                                          <p:spTgt spid="56"/>
                                        </p:tgtEl>
                                        <p:attrNameLst>
                                          <p:attrName>ppt_w</p:attrName>
                                        </p:attrNameLst>
                                      </p:cBhvr>
                                      <p:tavLst>
                                        <p:tav tm="0">
                                          <p:val>
                                            <p:strVal val="4/3*#ppt_w"/>
                                          </p:val>
                                        </p:tav>
                                        <p:tav tm="100000">
                                          <p:val>
                                            <p:strVal val="#ppt_w"/>
                                          </p:val>
                                        </p:tav>
                                      </p:tavLst>
                                    </p:anim>
                                    <p:anim calcmode="lin" valueType="num">
                                      <p:cBhvr>
                                        <p:cTn id="50" dur="500" fill="hold"/>
                                        <p:tgtEl>
                                          <p:spTgt spid="56"/>
                                        </p:tgtEl>
                                        <p:attrNameLst>
                                          <p:attrName>ppt_h</p:attrName>
                                        </p:attrNameLst>
                                      </p:cBhvr>
                                      <p:tavLst>
                                        <p:tav tm="0">
                                          <p:val>
                                            <p:strVal val="4/3*#ppt_h"/>
                                          </p:val>
                                        </p:tav>
                                        <p:tav tm="100000">
                                          <p:val>
                                            <p:strVal val="#ppt_h"/>
                                          </p:val>
                                        </p:tav>
                                      </p:tavLst>
                                    </p:anim>
                                  </p:childTnLst>
                                </p:cTn>
                              </p:par>
                            </p:childTnLst>
                          </p:cTn>
                        </p:par>
                        <p:par>
                          <p:cTn id="51" fill="hold">
                            <p:stCondLst>
                              <p:cond delay="3500"/>
                            </p:stCondLst>
                            <p:childTnLst>
                              <p:par>
                                <p:cTn id="52" presetID="22" presetClass="entr" presetSubtype="4"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down)">
                                      <p:cBhvr>
                                        <p:cTn id="54" dur="500"/>
                                        <p:tgtEl>
                                          <p:spTgt spid="59"/>
                                        </p:tgtEl>
                                      </p:cBhvr>
                                    </p:animEffect>
                                  </p:childTnLst>
                                </p:cTn>
                              </p:par>
                              <p:par>
                                <p:cTn id="55" presetID="22" presetClass="entr" presetSubtype="4" fill="hold"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down)">
                                      <p:cBhvr>
                                        <p:cTn id="57" dur="500"/>
                                        <p:tgtEl>
                                          <p:spTgt spid="57"/>
                                        </p:tgtEl>
                                      </p:cBhvr>
                                    </p:animEffect>
                                  </p:childTnLst>
                                </p:cTn>
                              </p:par>
                              <p:par>
                                <p:cTn id="58" presetID="22" presetClass="entr" presetSubtype="4" fill="hold"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down)">
                                      <p:cBhvr>
                                        <p:cTn id="60" dur="500"/>
                                        <p:tgtEl>
                                          <p:spTgt spid="60"/>
                                        </p:tgtEl>
                                      </p:cBhvr>
                                    </p:animEffect>
                                  </p:childTnLst>
                                </p:cTn>
                              </p:par>
                            </p:childTnLst>
                          </p:cTn>
                        </p:par>
                        <p:par>
                          <p:cTn id="61" fill="hold">
                            <p:stCondLst>
                              <p:cond delay="4000"/>
                            </p:stCondLst>
                            <p:childTnLst>
                              <p:par>
                                <p:cTn id="62" presetID="2" presetClass="entr" presetSubtype="2" fill="hold" nodeType="after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ppt_x</p:attrName>
                                        </p:attrNameLst>
                                      </p:cBhvr>
                                      <p:tavLst>
                                        <p:tav tm="0">
                                          <p:val>
                                            <p:strVal val="1+#ppt_w/2"/>
                                          </p:val>
                                        </p:tav>
                                        <p:tav tm="100000">
                                          <p:val>
                                            <p:strVal val="#ppt_x"/>
                                          </p:val>
                                        </p:tav>
                                      </p:tavLst>
                                    </p:anim>
                                    <p:anim calcmode="lin" valueType="num">
                                      <p:cBhvr>
                                        <p:cTn id="65" dur="500" fill="hold"/>
                                        <p:tgtEl>
                                          <p:spTgt spid="3"/>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500" fill="hold"/>
                                        <p:tgtEl>
                                          <p:spTgt spid="4"/>
                                        </p:tgtEl>
                                        <p:attrNameLst>
                                          <p:attrName>ppt_x</p:attrName>
                                        </p:attrNameLst>
                                      </p:cBhvr>
                                      <p:tavLst>
                                        <p:tav tm="0">
                                          <p:val>
                                            <p:strVal val="1+#ppt_w/2"/>
                                          </p:val>
                                        </p:tav>
                                        <p:tav tm="100000">
                                          <p:val>
                                            <p:strVal val="#ppt_x"/>
                                          </p:val>
                                        </p:tav>
                                      </p:tavLst>
                                    </p:anim>
                                    <p:anim calcmode="lin" valueType="num">
                                      <p:cBhvr>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2" presetClass="entr" presetSubtype="2"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ppt_x</p:attrName>
                                        </p:attrNameLst>
                                      </p:cBhvr>
                                      <p:tavLst>
                                        <p:tav tm="0">
                                          <p:val>
                                            <p:strVal val="1+#ppt_w/2"/>
                                          </p:val>
                                        </p:tav>
                                        <p:tav tm="100000">
                                          <p:val>
                                            <p:strVal val="#ppt_x"/>
                                          </p:val>
                                        </p:tav>
                                      </p:tavLst>
                                    </p:anim>
                                    <p:anim calcmode="lin" valueType="num">
                                      <p:cBhvr>
                                        <p:cTn id="7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4" grpId="0" animBg="1"/>
      <p:bldP spid="55" grpId="0" animBg="1"/>
      <p:bldP spid="56" grpId="0" animBg="1"/>
      <p:bldP spid="38" grpId="0"/>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0" y="2868613"/>
            <a:ext cx="9144000" cy="6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81" tIns="45691" rIns="91381" bIns="45691" anchor="ctr"/>
          <a:lstStyle/>
          <a:p>
            <a:pPr algn="ctr"/>
            <a:endParaRPr lang="zh-CN" altLang="en-US">
              <a:solidFill>
                <a:schemeClr val="bg1"/>
              </a:solidFill>
              <a:latin typeface="造字工房悦黑（非商用）常规体" charset="0"/>
              <a:ea typeface="造字工房悦黑（非商用）常规体" charset="0"/>
            </a:endParaRPr>
          </a:p>
        </p:txBody>
      </p:sp>
      <p:grpSp>
        <p:nvGrpSpPr>
          <p:cNvPr id="2" name="组合 1"/>
          <p:cNvGrpSpPr/>
          <p:nvPr/>
        </p:nvGrpSpPr>
        <p:grpSpPr>
          <a:xfrm>
            <a:off x="980280" y="2457013"/>
            <a:ext cx="869809" cy="845297"/>
            <a:chOff x="1466675" y="3784103"/>
            <a:chExt cx="1301392" cy="1301862"/>
          </a:xfrm>
          <a:solidFill>
            <a:srgbClr val="0070C0"/>
          </a:solidFill>
        </p:grpSpPr>
        <p:grpSp>
          <p:nvGrpSpPr>
            <p:cNvPr id="94" name="组合 93"/>
            <p:cNvGrpSpPr/>
            <p:nvPr/>
          </p:nvGrpSpPr>
          <p:grpSpPr>
            <a:xfrm>
              <a:off x="1466675" y="3784103"/>
              <a:ext cx="1301392" cy="1301862"/>
              <a:chOff x="4345444" y="2542859"/>
              <a:chExt cx="1810550" cy="1811205"/>
            </a:xfrm>
            <a:grpFill/>
          </p:grpSpPr>
          <p:sp>
            <p:nvSpPr>
              <p:cNvPr id="105" name="同心圆 104"/>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04" name="椭圆 103"/>
              <p:cNvSpPr/>
              <p:nvPr/>
            </p:nvSpPr>
            <p:spPr>
              <a:xfrm>
                <a:off x="4565570" y="2763062"/>
                <a:ext cx="1370297" cy="137079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0" name="TextBox 139"/>
            <p:cNvSpPr txBox="1"/>
            <p:nvPr/>
          </p:nvSpPr>
          <p:spPr>
            <a:xfrm>
              <a:off x="1692271" y="4180596"/>
              <a:ext cx="850205" cy="499319"/>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6</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3" name="组合 2"/>
          <p:cNvGrpSpPr/>
          <p:nvPr/>
        </p:nvGrpSpPr>
        <p:grpSpPr>
          <a:xfrm>
            <a:off x="2083321" y="2570697"/>
            <a:ext cx="658310" cy="639758"/>
            <a:chOff x="3117025" y="3959191"/>
            <a:chExt cx="984950" cy="985306"/>
          </a:xfrm>
          <a:solidFill>
            <a:srgbClr val="00B0F0"/>
          </a:solidFill>
        </p:grpSpPr>
        <p:grpSp>
          <p:nvGrpSpPr>
            <p:cNvPr id="110" name="组合 109"/>
            <p:cNvGrpSpPr/>
            <p:nvPr/>
          </p:nvGrpSpPr>
          <p:grpSpPr>
            <a:xfrm>
              <a:off x="3117025" y="3959191"/>
              <a:ext cx="984950" cy="985306"/>
              <a:chOff x="4345444" y="2542859"/>
              <a:chExt cx="1810550" cy="1811205"/>
            </a:xfrm>
            <a:grpFill/>
          </p:grpSpPr>
          <p:sp>
            <p:nvSpPr>
              <p:cNvPr id="113" name="同心圆 112"/>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12" name="椭圆 111"/>
              <p:cNvSpPr/>
              <p:nvPr/>
            </p:nvSpPr>
            <p:spPr>
              <a:xfrm>
                <a:off x="4565570" y="2763062"/>
                <a:ext cx="1370298" cy="1370793"/>
              </a:xfrm>
              <a:prstGeom prst="ellips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1" name="TextBox 140"/>
            <p:cNvSpPr txBox="1"/>
            <p:nvPr/>
          </p:nvSpPr>
          <p:spPr>
            <a:xfrm>
              <a:off x="3184398" y="4197403"/>
              <a:ext cx="850204" cy="499319"/>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7</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4" name="组合 3"/>
          <p:cNvGrpSpPr/>
          <p:nvPr/>
        </p:nvGrpSpPr>
        <p:grpSpPr>
          <a:xfrm>
            <a:off x="2974863" y="2462110"/>
            <a:ext cx="881783" cy="856932"/>
            <a:chOff x="4450933" y="3791953"/>
            <a:chExt cx="1319306" cy="1319782"/>
          </a:xfrm>
          <a:solidFill>
            <a:srgbClr val="0070C0"/>
          </a:solidFill>
        </p:grpSpPr>
        <p:grpSp>
          <p:nvGrpSpPr>
            <p:cNvPr id="115" name="组合 114"/>
            <p:cNvGrpSpPr/>
            <p:nvPr/>
          </p:nvGrpSpPr>
          <p:grpSpPr>
            <a:xfrm>
              <a:off x="4450933" y="3791953"/>
              <a:ext cx="1319306" cy="1319782"/>
              <a:chOff x="4345444" y="2542859"/>
              <a:chExt cx="1810550" cy="1811205"/>
            </a:xfrm>
            <a:grpFill/>
          </p:grpSpPr>
          <p:sp>
            <p:nvSpPr>
              <p:cNvPr id="118" name="同心圆 117"/>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17" name="椭圆 116"/>
              <p:cNvSpPr/>
              <p:nvPr/>
            </p:nvSpPr>
            <p:spPr>
              <a:xfrm>
                <a:off x="4565570" y="2763062"/>
                <a:ext cx="1370298" cy="137079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2" name="TextBox 141"/>
            <p:cNvSpPr txBox="1"/>
            <p:nvPr/>
          </p:nvSpPr>
          <p:spPr>
            <a:xfrm>
              <a:off x="4685485" y="4180596"/>
              <a:ext cx="850204" cy="499319"/>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8</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6" name="组合 5"/>
          <p:cNvGrpSpPr/>
          <p:nvPr/>
        </p:nvGrpSpPr>
        <p:grpSpPr>
          <a:xfrm>
            <a:off x="4089879" y="2559782"/>
            <a:ext cx="680772" cy="661588"/>
            <a:chOff x="6119197" y="3942381"/>
            <a:chExt cx="1018558" cy="1018926"/>
          </a:xfrm>
          <a:solidFill>
            <a:srgbClr val="00B0F0"/>
          </a:solidFill>
        </p:grpSpPr>
        <p:grpSp>
          <p:nvGrpSpPr>
            <p:cNvPr id="120" name="组合 119"/>
            <p:cNvGrpSpPr/>
            <p:nvPr/>
          </p:nvGrpSpPr>
          <p:grpSpPr>
            <a:xfrm>
              <a:off x="6119197" y="3942381"/>
              <a:ext cx="1018558" cy="1018926"/>
              <a:chOff x="4345444" y="2542859"/>
              <a:chExt cx="1810550" cy="1811205"/>
            </a:xfrm>
            <a:grpFill/>
          </p:grpSpPr>
          <p:sp>
            <p:nvSpPr>
              <p:cNvPr id="123" name="同心圆 122"/>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22" name="椭圆 121"/>
              <p:cNvSpPr/>
              <p:nvPr/>
            </p:nvSpPr>
            <p:spPr>
              <a:xfrm>
                <a:off x="4565570" y="2763062"/>
                <a:ext cx="1370298" cy="1370793"/>
              </a:xfrm>
              <a:prstGeom prst="ellips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3" name="TextBox 142"/>
            <p:cNvSpPr txBox="1"/>
            <p:nvPr/>
          </p:nvSpPr>
          <p:spPr>
            <a:xfrm>
              <a:off x="6287550" y="4180595"/>
              <a:ext cx="850205" cy="499318"/>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9</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7" name="组合 6"/>
          <p:cNvGrpSpPr/>
          <p:nvPr/>
        </p:nvGrpSpPr>
        <p:grpSpPr>
          <a:xfrm>
            <a:off x="5003884" y="2559782"/>
            <a:ext cx="680772" cy="661588"/>
            <a:chOff x="7486713" y="3942381"/>
            <a:chExt cx="1018558" cy="1018926"/>
          </a:xfrm>
          <a:solidFill>
            <a:srgbClr val="0070C0"/>
          </a:solidFill>
        </p:grpSpPr>
        <p:grpSp>
          <p:nvGrpSpPr>
            <p:cNvPr id="125" name="组合 124"/>
            <p:cNvGrpSpPr/>
            <p:nvPr/>
          </p:nvGrpSpPr>
          <p:grpSpPr>
            <a:xfrm>
              <a:off x="7486713" y="3942381"/>
              <a:ext cx="1018558" cy="1018926"/>
              <a:chOff x="4345444" y="2542859"/>
              <a:chExt cx="1810550" cy="1811205"/>
            </a:xfrm>
            <a:grpFill/>
          </p:grpSpPr>
          <p:sp>
            <p:nvSpPr>
              <p:cNvPr id="128" name="同心圆 127"/>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27" name="椭圆 126"/>
              <p:cNvSpPr/>
              <p:nvPr/>
            </p:nvSpPr>
            <p:spPr>
              <a:xfrm>
                <a:off x="4565570" y="2763062"/>
                <a:ext cx="1370298" cy="1370793"/>
              </a:xfrm>
              <a:prstGeom prst="ellips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4" name="TextBox 143"/>
            <p:cNvSpPr txBox="1"/>
            <p:nvPr/>
          </p:nvSpPr>
          <p:spPr>
            <a:xfrm>
              <a:off x="7514192" y="4225807"/>
              <a:ext cx="991079" cy="499318"/>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10</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8" name="组合 7"/>
          <p:cNvGrpSpPr/>
          <p:nvPr/>
        </p:nvGrpSpPr>
        <p:grpSpPr>
          <a:xfrm>
            <a:off x="5917888" y="2450052"/>
            <a:ext cx="906598" cy="881049"/>
            <a:chOff x="8854229" y="3773382"/>
            <a:chExt cx="1356434" cy="1356924"/>
          </a:xfrm>
          <a:solidFill>
            <a:srgbClr val="00B0F0"/>
          </a:solidFill>
        </p:grpSpPr>
        <p:grpSp>
          <p:nvGrpSpPr>
            <p:cNvPr id="130" name="组合 129"/>
            <p:cNvGrpSpPr/>
            <p:nvPr/>
          </p:nvGrpSpPr>
          <p:grpSpPr>
            <a:xfrm>
              <a:off x="8854229" y="3773382"/>
              <a:ext cx="1356434" cy="1356924"/>
              <a:chOff x="4345444" y="2542859"/>
              <a:chExt cx="1810550" cy="1811205"/>
            </a:xfrm>
            <a:grpFill/>
          </p:grpSpPr>
          <p:sp>
            <p:nvSpPr>
              <p:cNvPr id="133" name="同心圆 132"/>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造字工房悦黑（非商用）常规体" pitchFamily="2" charset="-122"/>
                  <a:ea typeface="造字工房悦黑（非商用）常规体" pitchFamily="2" charset="-122"/>
                </a:endParaRPr>
              </a:p>
            </p:txBody>
          </p:sp>
          <p:sp>
            <p:nvSpPr>
              <p:cNvPr id="132" name="椭圆 131"/>
              <p:cNvSpPr/>
              <p:nvPr/>
            </p:nvSpPr>
            <p:spPr>
              <a:xfrm>
                <a:off x="4565570" y="2763062"/>
                <a:ext cx="1370298" cy="1370793"/>
              </a:xfrm>
              <a:prstGeom prst="ellipse">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5" name="TextBox 144"/>
            <p:cNvSpPr txBox="1"/>
            <p:nvPr/>
          </p:nvSpPr>
          <p:spPr>
            <a:xfrm>
              <a:off x="9068721" y="4180595"/>
              <a:ext cx="1015118" cy="499319"/>
            </a:xfrm>
            <a:prstGeom prst="rect">
              <a:avLst/>
            </a:prstGeom>
            <a:noFill/>
          </p:spPr>
          <p:txBody>
            <a:bodyPr lIns="138192" tIns="69096" rIns="138192" bIns="69096">
              <a:spAutoFit/>
            </a:bodyPr>
            <a:lstStyle/>
            <a:p>
              <a:pPr fontAlgn="auto"/>
              <a:r>
                <a:rPr lang="en-US" altLang="zh-CN" sz="1200" noProof="1">
                  <a:solidFill>
                    <a:schemeClr val="bg1"/>
                  </a:solidFill>
                  <a:latin typeface="造字工房悦黑（非商用）常规体" pitchFamily="2" charset="-122"/>
                  <a:ea typeface="造字工房悦黑（非商用）常规体" pitchFamily="2" charset="-122"/>
                </a:rPr>
                <a:t>11</a:t>
              </a:r>
              <a:r>
                <a:rPr lang="zh-CN" altLang="en-US" sz="1200" noProof="1">
                  <a:solidFill>
                    <a:schemeClr val="bg1"/>
                  </a:solidFill>
                  <a:latin typeface="造字工房悦黑（非商用）常规体" pitchFamily="2" charset="-122"/>
                  <a:ea typeface="造字工房悦黑（非商用）常规体" pitchFamily="2" charset="-122"/>
                </a:rPr>
                <a:t>月</a:t>
              </a:r>
              <a:endParaRPr lang="zh-CN" altLang="en-US" sz="1200" noProof="1">
                <a:solidFill>
                  <a:schemeClr val="bg1"/>
                </a:solidFill>
                <a:latin typeface="造字工房悦黑（非商用）常规体" pitchFamily="2" charset="-122"/>
                <a:ea typeface="造字工房悦黑（非商用）常规体" pitchFamily="2" charset="-122"/>
              </a:endParaRPr>
            </a:p>
          </p:txBody>
        </p:sp>
      </p:grpSp>
      <p:grpSp>
        <p:nvGrpSpPr>
          <p:cNvPr id="9" name="组合 8"/>
          <p:cNvGrpSpPr/>
          <p:nvPr/>
        </p:nvGrpSpPr>
        <p:grpSpPr>
          <a:xfrm>
            <a:off x="7057718" y="2291441"/>
            <a:ext cx="1233018" cy="1198271"/>
            <a:chOff x="10559621" y="3529102"/>
            <a:chExt cx="1844818" cy="1845484"/>
          </a:xfrm>
          <a:solidFill>
            <a:srgbClr val="0070C0"/>
          </a:solidFill>
        </p:grpSpPr>
        <p:grpSp>
          <p:nvGrpSpPr>
            <p:cNvPr id="135" name="组合 134"/>
            <p:cNvGrpSpPr/>
            <p:nvPr/>
          </p:nvGrpSpPr>
          <p:grpSpPr>
            <a:xfrm>
              <a:off x="10559621" y="3529102"/>
              <a:ext cx="1844818" cy="1845484"/>
              <a:chOff x="4345444" y="2542859"/>
              <a:chExt cx="1810550" cy="1811205"/>
            </a:xfrm>
            <a:grpFill/>
          </p:grpSpPr>
          <p:sp>
            <p:nvSpPr>
              <p:cNvPr id="138" name="同心圆 137"/>
              <p:cNvSpPr/>
              <p:nvPr/>
            </p:nvSpPr>
            <p:spPr>
              <a:xfrm>
                <a:off x="4345444" y="2542859"/>
                <a:ext cx="1810550" cy="1811205"/>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tx1">
                      <a:lumMod val="85000"/>
                      <a:lumOff val="15000"/>
                    </a:schemeClr>
                  </a:solidFill>
                  <a:latin typeface="造字工房悦黑（非商用）常规体" pitchFamily="2" charset="-122"/>
                  <a:ea typeface="造字工房悦黑（非商用）常规体" pitchFamily="2" charset="-122"/>
                </a:endParaRPr>
              </a:p>
            </p:txBody>
          </p:sp>
          <p:sp>
            <p:nvSpPr>
              <p:cNvPr id="137" name="椭圆 136"/>
              <p:cNvSpPr/>
              <p:nvPr/>
            </p:nvSpPr>
            <p:spPr>
              <a:xfrm>
                <a:off x="4565570" y="2763062"/>
                <a:ext cx="1370298" cy="1370793"/>
              </a:xfrm>
              <a:prstGeom prst="ellipse">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bg1"/>
                  </a:solidFill>
                  <a:latin typeface="造字工房悦黑（非商用）常规体" pitchFamily="2" charset="-122"/>
                  <a:ea typeface="造字工房悦黑（非商用）常规体" pitchFamily="2" charset="-122"/>
                </a:endParaRPr>
              </a:p>
            </p:txBody>
          </p:sp>
        </p:grpSp>
        <p:sp>
          <p:nvSpPr>
            <p:cNvPr id="146" name="TextBox 145"/>
            <p:cNvSpPr txBox="1"/>
            <p:nvPr/>
          </p:nvSpPr>
          <p:spPr>
            <a:xfrm>
              <a:off x="11009509" y="4180595"/>
              <a:ext cx="1097152" cy="499318"/>
            </a:xfrm>
            <a:prstGeom prst="rect">
              <a:avLst/>
            </a:prstGeom>
            <a:noFill/>
          </p:spPr>
          <p:txBody>
            <a:bodyPr lIns="138192" tIns="69096" rIns="138192" bIns="69096">
              <a:spAutoFit/>
            </a:bodyPr>
            <a:lstStyle/>
            <a:p>
              <a:pPr fontAlgn="auto"/>
              <a:r>
                <a:rPr lang="en-US" altLang="zh-CN" sz="1200" noProof="1">
                  <a:solidFill>
                    <a:schemeClr val="tx1">
                      <a:lumMod val="85000"/>
                      <a:lumOff val="15000"/>
                    </a:schemeClr>
                  </a:solidFill>
                  <a:latin typeface="造字工房悦黑（非商用）常规体" pitchFamily="2" charset="-122"/>
                  <a:ea typeface="造字工房悦黑（非商用）常规体" pitchFamily="2" charset="-122"/>
                </a:rPr>
                <a:t>12</a:t>
              </a:r>
              <a:r>
                <a:rPr lang="zh-CN" altLang="en-US" sz="1200" noProof="1">
                  <a:solidFill>
                    <a:schemeClr val="tx1">
                      <a:lumMod val="85000"/>
                      <a:lumOff val="15000"/>
                    </a:schemeClr>
                  </a:solidFill>
                  <a:latin typeface="造字工房悦黑（非商用）常规体" pitchFamily="2" charset="-122"/>
                  <a:ea typeface="造字工房悦黑（非商用）常规体" pitchFamily="2" charset="-122"/>
                </a:rPr>
                <a:t>月</a:t>
              </a:r>
              <a:endParaRPr lang="zh-CN" altLang="en-US" sz="1200" noProof="1">
                <a:solidFill>
                  <a:schemeClr val="tx1">
                    <a:lumMod val="85000"/>
                    <a:lumOff val="15000"/>
                  </a:schemeClr>
                </a:solidFill>
                <a:latin typeface="造字工房悦黑（非商用）常规体" pitchFamily="2" charset="-122"/>
                <a:ea typeface="造字工房悦黑（非商用）常规体" pitchFamily="2" charset="-122"/>
              </a:endParaRPr>
            </a:p>
          </p:txBody>
        </p:sp>
      </p:grpSp>
      <p:grpSp>
        <p:nvGrpSpPr>
          <p:cNvPr id="200" name="组合 199"/>
          <p:cNvGrpSpPr/>
          <p:nvPr/>
        </p:nvGrpSpPr>
        <p:grpSpPr bwMode="auto">
          <a:xfrm>
            <a:off x="5843588" y="3641725"/>
            <a:ext cx="1038225" cy="827088"/>
            <a:chOff x="873900" y="1541325"/>
            <a:chExt cx="1166203" cy="956373"/>
          </a:xfrm>
        </p:grpSpPr>
        <p:sp>
          <p:nvSpPr>
            <p:cNvPr id="20490" name="TextBox 200"/>
            <p:cNvSpPr txBox="1">
              <a:spLocks noChangeArrowheads="1"/>
            </p:cNvSpPr>
            <p:nvPr/>
          </p:nvSpPr>
          <p:spPr bwMode="auto">
            <a:xfrm>
              <a:off x="873900" y="1767304"/>
              <a:ext cx="1166203" cy="73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491" name="TextBox 203"/>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91" name="TextBox 90"/>
          <p:cNvSpPr txBox="1">
            <a:spLocks noChangeArrowheads="1"/>
          </p:cNvSpPr>
          <p:nvPr/>
        </p:nvSpPr>
        <p:spPr bwMode="auto">
          <a:xfrm>
            <a:off x="630238" y="412750"/>
            <a:ext cx="15081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800" b="1">
                <a:solidFill>
                  <a:srgbClr val="5A6269"/>
                </a:solidFill>
                <a:latin typeface="造字工房悦黑（非商用）常规体" charset="0"/>
                <a:ea typeface="造字工房悦黑（非商用）常规体" charset="0"/>
              </a:rPr>
              <a:t>工作回顾</a:t>
            </a:r>
            <a:endParaRPr lang="zh-CN" altLang="en-US" sz="1800" b="1">
              <a:solidFill>
                <a:srgbClr val="5A6269"/>
              </a:solidFill>
              <a:latin typeface="造字工房悦黑（非商用）常规体" charset="0"/>
              <a:ea typeface="造字工房悦黑（非商用）常规体" charset="0"/>
            </a:endParaRPr>
          </a:p>
        </p:txBody>
      </p:sp>
      <p:grpSp>
        <p:nvGrpSpPr>
          <p:cNvPr id="147" name="组合 146"/>
          <p:cNvGrpSpPr/>
          <p:nvPr/>
        </p:nvGrpSpPr>
        <p:grpSpPr bwMode="auto">
          <a:xfrm>
            <a:off x="920750" y="1368425"/>
            <a:ext cx="1038225" cy="828675"/>
            <a:chOff x="873900" y="1541325"/>
            <a:chExt cx="1166203" cy="956373"/>
          </a:xfrm>
        </p:grpSpPr>
        <p:sp>
          <p:nvSpPr>
            <p:cNvPr id="20494" name="TextBox 147"/>
            <p:cNvSpPr txBox="1">
              <a:spLocks noChangeArrowheads="1"/>
            </p:cNvSpPr>
            <p:nvPr/>
          </p:nvSpPr>
          <p:spPr bwMode="auto">
            <a:xfrm>
              <a:off x="873900" y="1767304"/>
              <a:ext cx="1166203" cy="73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495" name="TextBox 150"/>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5" name="等腰三角形 4"/>
          <p:cNvSpPr/>
          <p:nvPr/>
        </p:nvSpPr>
        <p:spPr>
          <a:xfrm>
            <a:off x="1349375" y="2232025"/>
            <a:ext cx="131763"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grpSp>
        <p:nvGrpSpPr>
          <p:cNvPr id="190" name="组合 189"/>
          <p:cNvGrpSpPr/>
          <p:nvPr/>
        </p:nvGrpSpPr>
        <p:grpSpPr bwMode="auto">
          <a:xfrm>
            <a:off x="1889125" y="3578225"/>
            <a:ext cx="1039813" cy="828675"/>
            <a:chOff x="873900" y="1541325"/>
            <a:chExt cx="1166203" cy="956373"/>
          </a:xfrm>
        </p:grpSpPr>
        <p:sp>
          <p:nvSpPr>
            <p:cNvPr id="20498" name="TextBox 190"/>
            <p:cNvSpPr txBox="1">
              <a:spLocks noChangeArrowheads="1"/>
            </p:cNvSpPr>
            <p:nvPr/>
          </p:nvSpPr>
          <p:spPr bwMode="auto">
            <a:xfrm>
              <a:off x="873900" y="1767304"/>
              <a:ext cx="1166203" cy="73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499" name="TextBox 193"/>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101" name="等腰三角形 100"/>
          <p:cNvSpPr/>
          <p:nvPr/>
        </p:nvSpPr>
        <p:spPr>
          <a:xfrm rot="10800000">
            <a:off x="2346325" y="3409950"/>
            <a:ext cx="131763"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grpSp>
        <p:nvGrpSpPr>
          <p:cNvPr id="157" name="组合 156"/>
          <p:cNvGrpSpPr/>
          <p:nvPr/>
        </p:nvGrpSpPr>
        <p:grpSpPr bwMode="auto">
          <a:xfrm>
            <a:off x="2895600" y="1376363"/>
            <a:ext cx="1039813" cy="828675"/>
            <a:chOff x="873900" y="1541325"/>
            <a:chExt cx="1166203" cy="956371"/>
          </a:xfrm>
        </p:grpSpPr>
        <p:sp>
          <p:nvSpPr>
            <p:cNvPr id="20502" name="TextBox 157"/>
            <p:cNvSpPr txBox="1">
              <a:spLocks noChangeArrowheads="1"/>
            </p:cNvSpPr>
            <p:nvPr/>
          </p:nvSpPr>
          <p:spPr bwMode="auto">
            <a:xfrm>
              <a:off x="873900" y="1767303"/>
              <a:ext cx="1166203" cy="73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503" name="TextBox 178"/>
            <p:cNvSpPr txBox="1">
              <a:spLocks noChangeArrowheads="1"/>
            </p:cNvSpPr>
            <p:nvPr/>
          </p:nvSpPr>
          <p:spPr bwMode="auto">
            <a:xfrm>
              <a:off x="947384" y="1541325"/>
              <a:ext cx="1008112" cy="31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102" name="等腰三角形 101"/>
          <p:cNvSpPr/>
          <p:nvPr/>
        </p:nvSpPr>
        <p:spPr>
          <a:xfrm>
            <a:off x="3349625" y="2232025"/>
            <a:ext cx="131763"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grpSp>
        <p:nvGrpSpPr>
          <p:cNvPr id="180" name="组合 179"/>
          <p:cNvGrpSpPr/>
          <p:nvPr/>
        </p:nvGrpSpPr>
        <p:grpSpPr bwMode="auto">
          <a:xfrm>
            <a:off x="4813300" y="1384300"/>
            <a:ext cx="1038225" cy="827088"/>
            <a:chOff x="873900" y="1541325"/>
            <a:chExt cx="1166203" cy="956371"/>
          </a:xfrm>
        </p:grpSpPr>
        <p:sp>
          <p:nvSpPr>
            <p:cNvPr id="20506" name="TextBox 180"/>
            <p:cNvSpPr txBox="1">
              <a:spLocks noChangeArrowheads="1"/>
            </p:cNvSpPr>
            <p:nvPr/>
          </p:nvSpPr>
          <p:spPr bwMode="auto">
            <a:xfrm>
              <a:off x="873900" y="1767303"/>
              <a:ext cx="1166203" cy="73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507" name="TextBox 183"/>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103" name="等腰三角形 102"/>
          <p:cNvSpPr/>
          <p:nvPr/>
        </p:nvSpPr>
        <p:spPr>
          <a:xfrm>
            <a:off x="5265738" y="2232025"/>
            <a:ext cx="133350"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grpSp>
        <p:nvGrpSpPr>
          <p:cNvPr id="185" name="组合 184"/>
          <p:cNvGrpSpPr/>
          <p:nvPr/>
        </p:nvGrpSpPr>
        <p:grpSpPr bwMode="auto">
          <a:xfrm>
            <a:off x="7053263" y="1349375"/>
            <a:ext cx="1038225" cy="828675"/>
            <a:chOff x="873900" y="1541325"/>
            <a:chExt cx="1166203" cy="956373"/>
          </a:xfrm>
        </p:grpSpPr>
        <p:sp>
          <p:nvSpPr>
            <p:cNvPr id="20510" name="TextBox 185"/>
            <p:cNvSpPr txBox="1">
              <a:spLocks noChangeArrowheads="1"/>
            </p:cNvSpPr>
            <p:nvPr/>
          </p:nvSpPr>
          <p:spPr bwMode="auto">
            <a:xfrm>
              <a:off x="873900" y="1767304"/>
              <a:ext cx="1166203" cy="73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511" name="TextBox 188"/>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107" name="等腰三角形 106"/>
          <p:cNvSpPr/>
          <p:nvPr/>
        </p:nvSpPr>
        <p:spPr>
          <a:xfrm>
            <a:off x="7558088" y="2146300"/>
            <a:ext cx="131762" cy="10953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5A6269"/>
              </a:solidFill>
              <a:latin typeface="造字工房悦黑（非商用）常规体" charset="0"/>
              <a:ea typeface="造字工房悦黑（非商用）常规体" charset="0"/>
            </a:endParaRPr>
          </a:p>
        </p:txBody>
      </p:sp>
      <p:grpSp>
        <p:nvGrpSpPr>
          <p:cNvPr id="195" name="组合 194"/>
          <p:cNvGrpSpPr/>
          <p:nvPr/>
        </p:nvGrpSpPr>
        <p:grpSpPr bwMode="auto">
          <a:xfrm>
            <a:off x="3910013" y="3578225"/>
            <a:ext cx="1039812" cy="828675"/>
            <a:chOff x="873900" y="1541325"/>
            <a:chExt cx="1166203" cy="956373"/>
          </a:xfrm>
        </p:grpSpPr>
        <p:sp>
          <p:nvSpPr>
            <p:cNvPr id="20514" name="TextBox 195"/>
            <p:cNvSpPr txBox="1">
              <a:spLocks noChangeArrowheads="1"/>
            </p:cNvSpPr>
            <p:nvPr/>
          </p:nvSpPr>
          <p:spPr bwMode="auto">
            <a:xfrm>
              <a:off x="873900" y="1767304"/>
              <a:ext cx="1166203" cy="73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gn="ctr">
                <a:lnSpc>
                  <a:spcPct val="130000"/>
                </a:lnSpc>
              </a:pPr>
              <a:r>
                <a:rPr lang="zh-CN" altLang="en-US" sz="900">
                  <a:solidFill>
                    <a:srgbClr val="5A6269"/>
                  </a:solidFill>
                  <a:latin typeface="造字工房悦黑（非商用）常规体" charset="0"/>
                  <a:ea typeface="造字工房悦黑（非商用）常规体" charset="0"/>
                </a:rPr>
                <a:t>您的内容打在这里，或者通过您的内容打在这里</a:t>
              </a:r>
              <a:endParaRPr lang="zh-CN" altLang="en-US" sz="900">
                <a:solidFill>
                  <a:srgbClr val="5A6269"/>
                </a:solidFill>
                <a:latin typeface="造字工房悦黑（非商用）常规体" charset="0"/>
                <a:ea typeface="造字工房悦黑（非商用）常规体" charset="0"/>
              </a:endParaRPr>
            </a:p>
          </p:txBody>
        </p:sp>
        <p:sp>
          <p:nvSpPr>
            <p:cNvPr id="20515" name="TextBox 198"/>
            <p:cNvSpPr txBox="1">
              <a:spLocks noChangeArrowheads="1"/>
            </p:cNvSpPr>
            <p:nvPr/>
          </p:nvSpPr>
          <p:spPr bwMode="auto">
            <a:xfrm>
              <a:off x="947384" y="1541325"/>
              <a:ext cx="1008112" cy="3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p>
              <a:pPr algn="ctr">
                <a:lnSpc>
                  <a:spcPct val="150000"/>
                </a:lnSpc>
              </a:pPr>
              <a:r>
                <a:rPr lang="zh-CN" altLang="en-US" sz="1200" b="1">
                  <a:solidFill>
                    <a:srgbClr val="5A6269"/>
                  </a:solidFill>
                  <a:latin typeface="造字工房悦黑（非商用）常规体" charset="0"/>
                  <a:ea typeface="造字工房悦黑（非商用）常规体" charset="0"/>
                </a:rPr>
                <a:t>添加标题</a:t>
              </a:r>
              <a:endParaRPr lang="zh-CN" altLang="en-US" sz="1200" b="1">
                <a:solidFill>
                  <a:srgbClr val="5A6269"/>
                </a:solidFill>
                <a:latin typeface="造字工房悦黑（非商用）常规体" charset="0"/>
                <a:ea typeface="造字工房悦黑（非商用）常规体" charset="0"/>
              </a:endParaRPr>
            </a:p>
          </p:txBody>
        </p:sp>
      </p:grpSp>
      <p:sp>
        <p:nvSpPr>
          <p:cNvPr id="108" name="等腰三角形 107"/>
          <p:cNvSpPr/>
          <p:nvPr/>
        </p:nvSpPr>
        <p:spPr>
          <a:xfrm rot="10800000">
            <a:off x="4364038" y="3409950"/>
            <a:ext cx="131762"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sp>
        <p:nvSpPr>
          <p:cNvPr id="109" name="等腰三角形 108"/>
          <p:cNvSpPr/>
          <p:nvPr/>
        </p:nvSpPr>
        <p:spPr>
          <a:xfrm rot="10800000">
            <a:off x="6303963" y="3417888"/>
            <a:ext cx="133350" cy="11112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0466" tIns="30233" rIns="60466" bIns="30233" anchor="ctr"/>
          <a:lstStyle/>
          <a:p>
            <a:pPr algn="ctr"/>
            <a:endParaRPr lang="zh-CN" altLang="en-US">
              <a:solidFill>
                <a:srgbClr val="262626"/>
              </a:solidFill>
              <a:latin typeface="造字工房悦黑（非商用）常规体" charset="0"/>
              <a:ea typeface="造字工房悦黑（非商用）常规体" charset="0"/>
            </a:endParaRPr>
          </a:p>
        </p:txBody>
      </p:sp>
      <p:sp>
        <p:nvSpPr>
          <p:cNvPr id="74" name="任意多边形 73"/>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strVal val="#ppt_w"/>
                                          </p:val>
                                        </p:tav>
                                        <p:tav tm="100000">
                                          <p:val>
                                            <p:strVal val="#ppt_w"/>
                                          </p:val>
                                        </p:tav>
                                      </p:tavLst>
                                    </p:anim>
                                    <p:anim calcmode="lin" valueType="num">
                                      <p:cBhvr>
                                        <p:cTn id="13" dur="500" fill="hold"/>
                                        <p:tgtEl>
                                          <p:spTgt spid="91"/>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1000"/>
                                        <p:tgtEl>
                                          <p:spTgt spid="50"/>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47" presetClass="entr" presetSubtype="0" fill="hold" nodeType="afterEffect">
                                  <p:stCondLst>
                                    <p:cond delay="0"/>
                                  </p:stCondLst>
                                  <p:childTnLst>
                                    <p:set>
                                      <p:cBhvr>
                                        <p:cTn id="30" dur="1" fill="hold">
                                          <p:stCondLst>
                                            <p:cond delay="0"/>
                                          </p:stCondLst>
                                        </p:cTn>
                                        <p:tgtEl>
                                          <p:spTgt spid="147"/>
                                        </p:tgtEl>
                                        <p:attrNameLst>
                                          <p:attrName>style.visibility</p:attrName>
                                        </p:attrNameLst>
                                      </p:cBhvr>
                                      <p:to>
                                        <p:strVal val="visible"/>
                                      </p:to>
                                    </p:set>
                                    <p:animEffect transition="in" filter="fade">
                                      <p:cBhvr>
                                        <p:cTn id="31" dur="500"/>
                                        <p:tgtEl>
                                          <p:spTgt spid="147"/>
                                        </p:tgtEl>
                                      </p:cBhvr>
                                    </p:animEffect>
                                    <p:anim calcmode="lin" valueType="num">
                                      <p:cBhvr>
                                        <p:cTn id="32" dur="500" fill="hold"/>
                                        <p:tgtEl>
                                          <p:spTgt spid="147"/>
                                        </p:tgtEl>
                                        <p:attrNameLst>
                                          <p:attrName>ppt_x</p:attrName>
                                        </p:attrNameLst>
                                      </p:cBhvr>
                                      <p:tavLst>
                                        <p:tav tm="0">
                                          <p:val>
                                            <p:strVal val="#ppt_x"/>
                                          </p:val>
                                        </p:tav>
                                        <p:tav tm="100000">
                                          <p:val>
                                            <p:strVal val="#ppt_x"/>
                                          </p:val>
                                        </p:tav>
                                      </p:tavLst>
                                    </p:anim>
                                    <p:anim calcmode="lin" valueType="num">
                                      <p:cBhvr>
                                        <p:cTn id="33" dur="500" fill="hold"/>
                                        <p:tgtEl>
                                          <p:spTgt spid="147"/>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fade">
                                      <p:cBhvr>
                                        <p:cTn id="43" dur="500"/>
                                        <p:tgtEl>
                                          <p:spTgt spid="101"/>
                                        </p:tgtEl>
                                      </p:cBhvr>
                                    </p:animEffect>
                                  </p:childTnLst>
                                </p:cTn>
                              </p:par>
                            </p:childTnLst>
                          </p:cTn>
                        </p:par>
                        <p:par>
                          <p:cTn id="44" fill="hold">
                            <p:stCondLst>
                              <p:cond delay="4500"/>
                            </p:stCondLst>
                            <p:childTnLst>
                              <p:par>
                                <p:cTn id="45" presetID="42" presetClass="entr" presetSubtype="0" fill="hold" nodeType="afterEffect">
                                  <p:stCondLst>
                                    <p:cond delay="0"/>
                                  </p:stCondLst>
                                  <p:childTnLst>
                                    <p:set>
                                      <p:cBhvr>
                                        <p:cTn id="46" dur="1" fill="hold">
                                          <p:stCondLst>
                                            <p:cond delay="0"/>
                                          </p:stCondLst>
                                        </p:cTn>
                                        <p:tgtEl>
                                          <p:spTgt spid="190"/>
                                        </p:tgtEl>
                                        <p:attrNameLst>
                                          <p:attrName>style.visibility</p:attrName>
                                        </p:attrNameLst>
                                      </p:cBhvr>
                                      <p:to>
                                        <p:strVal val="visible"/>
                                      </p:to>
                                    </p:set>
                                    <p:animEffect transition="in" filter="fade">
                                      <p:cBhvr>
                                        <p:cTn id="47" dur="500"/>
                                        <p:tgtEl>
                                          <p:spTgt spid="190"/>
                                        </p:tgtEl>
                                      </p:cBhvr>
                                    </p:animEffect>
                                    <p:anim calcmode="lin" valueType="num">
                                      <p:cBhvr>
                                        <p:cTn id="48" dur="500" fill="hold"/>
                                        <p:tgtEl>
                                          <p:spTgt spid="190"/>
                                        </p:tgtEl>
                                        <p:attrNameLst>
                                          <p:attrName>ppt_x</p:attrName>
                                        </p:attrNameLst>
                                      </p:cBhvr>
                                      <p:tavLst>
                                        <p:tav tm="0">
                                          <p:val>
                                            <p:strVal val="#ppt_x"/>
                                          </p:val>
                                        </p:tav>
                                        <p:tav tm="100000">
                                          <p:val>
                                            <p:strVal val="#ppt_x"/>
                                          </p:val>
                                        </p:tav>
                                      </p:tavLst>
                                    </p:anim>
                                    <p:anim calcmode="lin" valueType="num">
                                      <p:cBhvr>
                                        <p:cTn id="49" dur="500" fill="hold"/>
                                        <p:tgtEl>
                                          <p:spTgt spid="190"/>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fade">
                                      <p:cBhvr>
                                        <p:cTn id="59" dur="500"/>
                                        <p:tgtEl>
                                          <p:spTgt spid="102"/>
                                        </p:tgtEl>
                                      </p:cBhvr>
                                    </p:animEffect>
                                  </p:childTnLst>
                                </p:cTn>
                              </p:par>
                            </p:childTnLst>
                          </p:cTn>
                        </p:par>
                        <p:par>
                          <p:cTn id="60" fill="hold">
                            <p:stCondLst>
                              <p:cond delay="6000"/>
                            </p:stCondLst>
                            <p:childTnLst>
                              <p:par>
                                <p:cTn id="61" presetID="47" presetClass="entr" presetSubtype="0" fill="hold" nodeType="afterEffect">
                                  <p:stCondLst>
                                    <p:cond delay="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500"/>
                                        <p:tgtEl>
                                          <p:spTgt spid="157"/>
                                        </p:tgtEl>
                                      </p:cBhvr>
                                    </p:animEffect>
                                    <p:anim calcmode="lin" valueType="num">
                                      <p:cBhvr>
                                        <p:cTn id="64" dur="500" fill="hold"/>
                                        <p:tgtEl>
                                          <p:spTgt spid="157"/>
                                        </p:tgtEl>
                                        <p:attrNameLst>
                                          <p:attrName>ppt_x</p:attrName>
                                        </p:attrNameLst>
                                      </p:cBhvr>
                                      <p:tavLst>
                                        <p:tav tm="0">
                                          <p:val>
                                            <p:strVal val="#ppt_x"/>
                                          </p:val>
                                        </p:tav>
                                        <p:tav tm="100000">
                                          <p:val>
                                            <p:strVal val="#ppt_x"/>
                                          </p:val>
                                        </p:tav>
                                      </p:tavLst>
                                    </p:anim>
                                    <p:anim calcmode="lin" valueType="num">
                                      <p:cBhvr>
                                        <p:cTn id="65" dur="500" fill="hold"/>
                                        <p:tgtEl>
                                          <p:spTgt spid="157"/>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53" presetClass="entr" presetSubtype="16"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childTnLst>
                                </p:cTn>
                              </p:par>
                            </p:childTnLst>
                          </p:cTn>
                        </p:par>
                        <p:par>
                          <p:cTn id="76" fill="hold">
                            <p:stCondLst>
                              <p:cond delay="7500"/>
                            </p:stCondLst>
                            <p:childTnLst>
                              <p:par>
                                <p:cTn id="77" presetID="42" presetClass="entr" presetSubtype="0" fill="hold" nodeType="afterEffect">
                                  <p:stCondLst>
                                    <p:cond delay="0"/>
                                  </p:stCondLst>
                                  <p:childTnLst>
                                    <p:set>
                                      <p:cBhvr>
                                        <p:cTn id="78" dur="1" fill="hold">
                                          <p:stCondLst>
                                            <p:cond delay="0"/>
                                          </p:stCondLst>
                                        </p:cTn>
                                        <p:tgtEl>
                                          <p:spTgt spid="195"/>
                                        </p:tgtEl>
                                        <p:attrNameLst>
                                          <p:attrName>style.visibility</p:attrName>
                                        </p:attrNameLst>
                                      </p:cBhvr>
                                      <p:to>
                                        <p:strVal val="visible"/>
                                      </p:to>
                                    </p:set>
                                    <p:animEffect transition="in" filter="fade">
                                      <p:cBhvr>
                                        <p:cTn id="79" dur="500"/>
                                        <p:tgtEl>
                                          <p:spTgt spid="195"/>
                                        </p:tgtEl>
                                      </p:cBhvr>
                                    </p:animEffect>
                                    <p:anim calcmode="lin" valueType="num">
                                      <p:cBhvr>
                                        <p:cTn id="80" dur="500" fill="hold"/>
                                        <p:tgtEl>
                                          <p:spTgt spid="195"/>
                                        </p:tgtEl>
                                        <p:attrNameLst>
                                          <p:attrName>ppt_x</p:attrName>
                                        </p:attrNameLst>
                                      </p:cBhvr>
                                      <p:tavLst>
                                        <p:tav tm="0">
                                          <p:val>
                                            <p:strVal val="#ppt_x"/>
                                          </p:val>
                                        </p:tav>
                                        <p:tav tm="100000">
                                          <p:val>
                                            <p:strVal val="#ppt_x"/>
                                          </p:val>
                                        </p:tav>
                                      </p:tavLst>
                                    </p:anim>
                                    <p:anim calcmode="lin" valueType="num">
                                      <p:cBhvr>
                                        <p:cTn id="81" dur="500" fill="hold"/>
                                        <p:tgtEl>
                                          <p:spTgt spid="195"/>
                                        </p:tgtEl>
                                        <p:attrNameLst>
                                          <p:attrName>ppt_y</p:attrName>
                                        </p:attrNameLst>
                                      </p:cBhvr>
                                      <p:tavLst>
                                        <p:tav tm="0">
                                          <p:val>
                                            <p:strVal val="#ppt_y+.1"/>
                                          </p:val>
                                        </p:tav>
                                        <p:tav tm="100000">
                                          <p:val>
                                            <p:strVal val="#ppt_y"/>
                                          </p:val>
                                        </p:tav>
                                      </p:tavLst>
                                    </p:anim>
                                  </p:childTnLst>
                                </p:cTn>
                              </p:par>
                            </p:childTnLst>
                          </p:cTn>
                        </p:par>
                        <p:par>
                          <p:cTn id="82" fill="hold">
                            <p:stCondLst>
                              <p:cond delay="8000"/>
                            </p:stCondLst>
                            <p:childTnLst>
                              <p:par>
                                <p:cTn id="83" presetID="53" presetClass="entr" presetSubtype="16" fill="hold" nodeType="afterEffect">
                                  <p:stCondLst>
                                    <p:cond delay="0"/>
                                  </p:stCondLst>
                                  <p:childTnLst>
                                    <p:set>
                                      <p:cBhvr>
                                        <p:cTn id="84" dur="1" fill="hold">
                                          <p:stCondLst>
                                            <p:cond delay="0"/>
                                          </p:stCondLst>
                                        </p:cTn>
                                        <p:tgtEl>
                                          <p:spTgt spid="7"/>
                                        </p:tgtEl>
                                        <p:attrNameLst>
                                          <p:attrName>style.visibility</p:attrName>
                                        </p:attrNameLst>
                                      </p:cBhvr>
                                      <p:to>
                                        <p:strVal val="visible"/>
                                      </p:to>
                                    </p:set>
                                    <p:anim calcmode="lin" valueType="num">
                                      <p:cBhvr>
                                        <p:cTn id="85" dur="500" fill="hold"/>
                                        <p:tgtEl>
                                          <p:spTgt spid="7"/>
                                        </p:tgtEl>
                                        <p:attrNameLst>
                                          <p:attrName>ppt_w</p:attrName>
                                        </p:attrNameLst>
                                      </p:cBhvr>
                                      <p:tavLst>
                                        <p:tav tm="0">
                                          <p:val>
                                            <p:fltVal val="0"/>
                                          </p:val>
                                        </p:tav>
                                        <p:tav tm="100000">
                                          <p:val>
                                            <p:strVal val="#ppt_w"/>
                                          </p:val>
                                        </p:tav>
                                      </p:tavLst>
                                    </p:anim>
                                    <p:anim calcmode="lin" valueType="num">
                                      <p:cBhvr>
                                        <p:cTn id="86" dur="500" fill="hold"/>
                                        <p:tgtEl>
                                          <p:spTgt spid="7"/>
                                        </p:tgtEl>
                                        <p:attrNameLst>
                                          <p:attrName>ppt_h</p:attrName>
                                        </p:attrNameLst>
                                      </p:cBhvr>
                                      <p:tavLst>
                                        <p:tav tm="0">
                                          <p:val>
                                            <p:fltVal val="0"/>
                                          </p:val>
                                        </p:tav>
                                        <p:tav tm="100000">
                                          <p:val>
                                            <p:strVal val="#ppt_h"/>
                                          </p:val>
                                        </p:tav>
                                      </p:tavLst>
                                    </p:anim>
                                    <p:animEffect transition="in" filter="fade">
                                      <p:cBhvr>
                                        <p:cTn id="87" dur="500"/>
                                        <p:tgtEl>
                                          <p:spTgt spid="7"/>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animEffect transition="in" filter="fade">
                                      <p:cBhvr>
                                        <p:cTn id="91" dur="500"/>
                                        <p:tgtEl>
                                          <p:spTgt spid="103"/>
                                        </p:tgtEl>
                                      </p:cBhvr>
                                    </p:animEffect>
                                  </p:childTnLst>
                                </p:cTn>
                              </p:par>
                            </p:childTnLst>
                          </p:cTn>
                        </p:par>
                        <p:par>
                          <p:cTn id="92" fill="hold">
                            <p:stCondLst>
                              <p:cond delay="9000"/>
                            </p:stCondLst>
                            <p:childTnLst>
                              <p:par>
                                <p:cTn id="93" presetID="47" presetClass="entr" presetSubtype="0" fill="hold" nodeType="afterEffect">
                                  <p:stCondLst>
                                    <p:cond delay="0"/>
                                  </p:stCondLst>
                                  <p:childTnLst>
                                    <p:set>
                                      <p:cBhvr>
                                        <p:cTn id="94" dur="1" fill="hold">
                                          <p:stCondLst>
                                            <p:cond delay="0"/>
                                          </p:stCondLst>
                                        </p:cTn>
                                        <p:tgtEl>
                                          <p:spTgt spid="180"/>
                                        </p:tgtEl>
                                        <p:attrNameLst>
                                          <p:attrName>style.visibility</p:attrName>
                                        </p:attrNameLst>
                                      </p:cBhvr>
                                      <p:to>
                                        <p:strVal val="visible"/>
                                      </p:to>
                                    </p:set>
                                    <p:animEffect transition="in" filter="fade">
                                      <p:cBhvr>
                                        <p:cTn id="95" dur="500"/>
                                        <p:tgtEl>
                                          <p:spTgt spid="180"/>
                                        </p:tgtEl>
                                      </p:cBhvr>
                                    </p:animEffect>
                                    <p:anim calcmode="lin" valueType="num">
                                      <p:cBhvr>
                                        <p:cTn id="96" dur="500" fill="hold"/>
                                        <p:tgtEl>
                                          <p:spTgt spid="180"/>
                                        </p:tgtEl>
                                        <p:attrNameLst>
                                          <p:attrName>ppt_x</p:attrName>
                                        </p:attrNameLst>
                                      </p:cBhvr>
                                      <p:tavLst>
                                        <p:tav tm="0">
                                          <p:val>
                                            <p:strVal val="#ppt_x"/>
                                          </p:val>
                                        </p:tav>
                                        <p:tav tm="100000">
                                          <p:val>
                                            <p:strVal val="#ppt_x"/>
                                          </p:val>
                                        </p:tav>
                                      </p:tavLst>
                                    </p:anim>
                                    <p:anim calcmode="lin" valueType="num">
                                      <p:cBhvr>
                                        <p:cTn id="97" dur="500" fill="hold"/>
                                        <p:tgtEl>
                                          <p:spTgt spid="180"/>
                                        </p:tgtEl>
                                        <p:attrNameLst>
                                          <p:attrName>ppt_y</p:attrName>
                                        </p:attrNameLst>
                                      </p:cBhvr>
                                      <p:tavLst>
                                        <p:tav tm="0">
                                          <p:val>
                                            <p:strVal val="#ppt_y-.1"/>
                                          </p:val>
                                        </p:tav>
                                        <p:tav tm="100000">
                                          <p:val>
                                            <p:strVal val="#ppt_y"/>
                                          </p:val>
                                        </p:tav>
                                      </p:tavLst>
                                    </p:anim>
                                  </p:childTnLst>
                                </p:cTn>
                              </p:par>
                            </p:childTnLst>
                          </p:cTn>
                        </p:par>
                        <p:par>
                          <p:cTn id="98" fill="hold">
                            <p:stCondLst>
                              <p:cond delay="9500"/>
                            </p:stCondLst>
                            <p:childTnLst>
                              <p:par>
                                <p:cTn id="99" presetID="53" presetClass="entr" presetSubtype="16" fill="hold" nodeType="afterEffect">
                                  <p:stCondLst>
                                    <p:cond delay="0"/>
                                  </p:stCondLst>
                                  <p:childTnLst>
                                    <p:set>
                                      <p:cBhvr>
                                        <p:cTn id="100" dur="1" fill="hold">
                                          <p:stCondLst>
                                            <p:cond delay="0"/>
                                          </p:stCondLst>
                                        </p:cTn>
                                        <p:tgtEl>
                                          <p:spTgt spid="8"/>
                                        </p:tgtEl>
                                        <p:attrNameLst>
                                          <p:attrName>style.visibility</p:attrName>
                                        </p:attrNameLst>
                                      </p:cBhvr>
                                      <p:to>
                                        <p:strVal val="visible"/>
                                      </p:to>
                                    </p:set>
                                    <p:anim calcmode="lin" valueType="num">
                                      <p:cBhvr>
                                        <p:cTn id="101" dur="500" fill="hold"/>
                                        <p:tgtEl>
                                          <p:spTgt spid="8"/>
                                        </p:tgtEl>
                                        <p:attrNameLst>
                                          <p:attrName>ppt_w</p:attrName>
                                        </p:attrNameLst>
                                      </p:cBhvr>
                                      <p:tavLst>
                                        <p:tav tm="0">
                                          <p:val>
                                            <p:fltVal val="0"/>
                                          </p:val>
                                        </p:tav>
                                        <p:tav tm="100000">
                                          <p:val>
                                            <p:strVal val="#ppt_w"/>
                                          </p:val>
                                        </p:tav>
                                      </p:tavLst>
                                    </p:anim>
                                    <p:anim calcmode="lin" valueType="num">
                                      <p:cBhvr>
                                        <p:cTn id="102" dur="500" fill="hold"/>
                                        <p:tgtEl>
                                          <p:spTgt spid="8"/>
                                        </p:tgtEl>
                                        <p:attrNameLst>
                                          <p:attrName>ppt_h</p:attrName>
                                        </p:attrNameLst>
                                      </p:cBhvr>
                                      <p:tavLst>
                                        <p:tav tm="0">
                                          <p:val>
                                            <p:fltVal val="0"/>
                                          </p:val>
                                        </p:tav>
                                        <p:tav tm="100000">
                                          <p:val>
                                            <p:strVal val="#ppt_h"/>
                                          </p:val>
                                        </p:tav>
                                      </p:tavLst>
                                    </p:anim>
                                    <p:animEffect transition="in" filter="fade">
                                      <p:cBhvr>
                                        <p:cTn id="103" dur="500"/>
                                        <p:tgtEl>
                                          <p:spTgt spid="8"/>
                                        </p:tgtEl>
                                      </p:cBhvr>
                                    </p:animEffect>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09"/>
                                        </p:tgtEl>
                                        <p:attrNameLst>
                                          <p:attrName>style.visibility</p:attrName>
                                        </p:attrNameLst>
                                      </p:cBhvr>
                                      <p:to>
                                        <p:strVal val="visible"/>
                                      </p:to>
                                    </p:set>
                                    <p:animEffect transition="in" filter="fade">
                                      <p:cBhvr>
                                        <p:cTn id="107" dur="500"/>
                                        <p:tgtEl>
                                          <p:spTgt spid="109"/>
                                        </p:tgtEl>
                                      </p:cBhvr>
                                    </p:animEffect>
                                  </p:childTnLst>
                                </p:cTn>
                              </p:par>
                            </p:childTnLst>
                          </p:cTn>
                        </p:par>
                        <p:par>
                          <p:cTn id="108" fill="hold">
                            <p:stCondLst>
                              <p:cond delay="10500"/>
                            </p:stCondLst>
                            <p:childTnLst>
                              <p:par>
                                <p:cTn id="109" presetID="42" presetClass="entr" presetSubtype="0" fill="hold" nodeType="afterEffect">
                                  <p:stCondLst>
                                    <p:cond delay="0"/>
                                  </p:stCondLst>
                                  <p:childTnLst>
                                    <p:set>
                                      <p:cBhvr>
                                        <p:cTn id="110" dur="1" fill="hold">
                                          <p:stCondLst>
                                            <p:cond delay="0"/>
                                          </p:stCondLst>
                                        </p:cTn>
                                        <p:tgtEl>
                                          <p:spTgt spid="200"/>
                                        </p:tgtEl>
                                        <p:attrNameLst>
                                          <p:attrName>style.visibility</p:attrName>
                                        </p:attrNameLst>
                                      </p:cBhvr>
                                      <p:to>
                                        <p:strVal val="visible"/>
                                      </p:to>
                                    </p:set>
                                    <p:animEffect transition="in" filter="fade">
                                      <p:cBhvr>
                                        <p:cTn id="111" dur="500"/>
                                        <p:tgtEl>
                                          <p:spTgt spid="200"/>
                                        </p:tgtEl>
                                      </p:cBhvr>
                                    </p:animEffect>
                                    <p:anim calcmode="lin" valueType="num">
                                      <p:cBhvr>
                                        <p:cTn id="112" dur="500" fill="hold"/>
                                        <p:tgtEl>
                                          <p:spTgt spid="200"/>
                                        </p:tgtEl>
                                        <p:attrNameLst>
                                          <p:attrName>ppt_x</p:attrName>
                                        </p:attrNameLst>
                                      </p:cBhvr>
                                      <p:tavLst>
                                        <p:tav tm="0">
                                          <p:val>
                                            <p:strVal val="#ppt_x"/>
                                          </p:val>
                                        </p:tav>
                                        <p:tav tm="100000">
                                          <p:val>
                                            <p:strVal val="#ppt_x"/>
                                          </p:val>
                                        </p:tav>
                                      </p:tavLst>
                                    </p:anim>
                                    <p:anim calcmode="lin" valueType="num">
                                      <p:cBhvr>
                                        <p:cTn id="113" dur="500" fill="hold"/>
                                        <p:tgtEl>
                                          <p:spTgt spid="200"/>
                                        </p:tgtEl>
                                        <p:attrNameLst>
                                          <p:attrName>ppt_y</p:attrName>
                                        </p:attrNameLst>
                                      </p:cBhvr>
                                      <p:tavLst>
                                        <p:tav tm="0">
                                          <p:val>
                                            <p:strVal val="#ppt_y+.1"/>
                                          </p:val>
                                        </p:tav>
                                        <p:tav tm="100000">
                                          <p:val>
                                            <p:strVal val="#ppt_y"/>
                                          </p:val>
                                        </p:tav>
                                      </p:tavLst>
                                    </p:anim>
                                  </p:childTnLst>
                                </p:cTn>
                              </p:par>
                            </p:childTnLst>
                          </p:cTn>
                        </p:par>
                        <p:par>
                          <p:cTn id="114" fill="hold">
                            <p:stCondLst>
                              <p:cond delay="11000"/>
                            </p:stCondLst>
                            <p:childTnLst>
                              <p:par>
                                <p:cTn id="115" presetID="53" presetClass="entr" presetSubtype="16" fill="hold" nodeType="afterEffect">
                                  <p:stCondLst>
                                    <p:cond delay="0"/>
                                  </p:stCondLst>
                                  <p:childTnLst>
                                    <p:set>
                                      <p:cBhvr>
                                        <p:cTn id="116" dur="1" fill="hold">
                                          <p:stCondLst>
                                            <p:cond delay="0"/>
                                          </p:stCondLst>
                                        </p:cTn>
                                        <p:tgtEl>
                                          <p:spTgt spid="9"/>
                                        </p:tgtEl>
                                        <p:attrNameLst>
                                          <p:attrName>style.visibility</p:attrName>
                                        </p:attrNameLst>
                                      </p:cBhvr>
                                      <p:to>
                                        <p:strVal val="visible"/>
                                      </p:to>
                                    </p:set>
                                    <p:anim calcmode="lin" valueType="num">
                                      <p:cBhvr>
                                        <p:cTn id="117" dur="500" fill="hold"/>
                                        <p:tgtEl>
                                          <p:spTgt spid="9"/>
                                        </p:tgtEl>
                                        <p:attrNameLst>
                                          <p:attrName>ppt_w</p:attrName>
                                        </p:attrNameLst>
                                      </p:cBhvr>
                                      <p:tavLst>
                                        <p:tav tm="0">
                                          <p:val>
                                            <p:fltVal val="0"/>
                                          </p:val>
                                        </p:tav>
                                        <p:tav tm="100000">
                                          <p:val>
                                            <p:strVal val="#ppt_w"/>
                                          </p:val>
                                        </p:tav>
                                      </p:tavLst>
                                    </p:anim>
                                    <p:anim calcmode="lin" valueType="num">
                                      <p:cBhvr>
                                        <p:cTn id="118" dur="500" fill="hold"/>
                                        <p:tgtEl>
                                          <p:spTgt spid="9"/>
                                        </p:tgtEl>
                                        <p:attrNameLst>
                                          <p:attrName>ppt_h</p:attrName>
                                        </p:attrNameLst>
                                      </p:cBhvr>
                                      <p:tavLst>
                                        <p:tav tm="0">
                                          <p:val>
                                            <p:fltVal val="0"/>
                                          </p:val>
                                        </p:tav>
                                        <p:tav tm="100000">
                                          <p:val>
                                            <p:strVal val="#ppt_h"/>
                                          </p:val>
                                        </p:tav>
                                      </p:tavLst>
                                    </p:anim>
                                    <p:animEffect transition="in" filter="fade">
                                      <p:cBhvr>
                                        <p:cTn id="119" dur="500"/>
                                        <p:tgtEl>
                                          <p:spTgt spid="9"/>
                                        </p:tgtEl>
                                      </p:cBhvr>
                                    </p:animEffect>
                                  </p:childTnLst>
                                </p:cTn>
                              </p:par>
                            </p:childTnLst>
                          </p:cTn>
                        </p:par>
                        <p:par>
                          <p:cTn id="120" fill="hold">
                            <p:stCondLst>
                              <p:cond delay="11500"/>
                            </p:stCondLst>
                            <p:childTnLst>
                              <p:par>
                                <p:cTn id="121" presetID="10" presetClass="entr" presetSubtype="0" fill="hold" grpId="0" nodeType="afterEffect">
                                  <p:stCondLst>
                                    <p:cond delay="0"/>
                                  </p:stCondLst>
                                  <p:childTnLst>
                                    <p:set>
                                      <p:cBhvr>
                                        <p:cTn id="122" dur="1" fill="hold">
                                          <p:stCondLst>
                                            <p:cond delay="0"/>
                                          </p:stCondLst>
                                        </p:cTn>
                                        <p:tgtEl>
                                          <p:spTgt spid="107"/>
                                        </p:tgtEl>
                                        <p:attrNameLst>
                                          <p:attrName>style.visibility</p:attrName>
                                        </p:attrNameLst>
                                      </p:cBhvr>
                                      <p:to>
                                        <p:strVal val="visible"/>
                                      </p:to>
                                    </p:set>
                                    <p:animEffect transition="in" filter="fade">
                                      <p:cBhvr>
                                        <p:cTn id="123" dur="500"/>
                                        <p:tgtEl>
                                          <p:spTgt spid="107"/>
                                        </p:tgtEl>
                                      </p:cBhvr>
                                    </p:animEffect>
                                  </p:childTnLst>
                                </p:cTn>
                              </p:par>
                            </p:childTnLst>
                          </p:cTn>
                        </p:par>
                        <p:par>
                          <p:cTn id="124" fill="hold">
                            <p:stCondLst>
                              <p:cond delay="12000"/>
                            </p:stCondLst>
                            <p:childTnLst>
                              <p:par>
                                <p:cTn id="125" presetID="47" presetClass="entr" presetSubtype="0" fill="hold" nodeType="afterEffect">
                                  <p:stCondLst>
                                    <p:cond delay="0"/>
                                  </p:stCondLst>
                                  <p:childTnLst>
                                    <p:set>
                                      <p:cBhvr>
                                        <p:cTn id="126" dur="1" fill="hold">
                                          <p:stCondLst>
                                            <p:cond delay="0"/>
                                          </p:stCondLst>
                                        </p:cTn>
                                        <p:tgtEl>
                                          <p:spTgt spid="185"/>
                                        </p:tgtEl>
                                        <p:attrNameLst>
                                          <p:attrName>style.visibility</p:attrName>
                                        </p:attrNameLst>
                                      </p:cBhvr>
                                      <p:to>
                                        <p:strVal val="visible"/>
                                      </p:to>
                                    </p:set>
                                    <p:animEffect transition="in" filter="fade">
                                      <p:cBhvr>
                                        <p:cTn id="127" dur="500"/>
                                        <p:tgtEl>
                                          <p:spTgt spid="185"/>
                                        </p:tgtEl>
                                      </p:cBhvr>
                                    </p:animEffect>
                                    <p:anim calcmode="lin" valueType="num">
                                      <p:cBhvr>
                                        <p:cTn id="128" dur="500" fill="hold"/>
                                        <p:tgtEl>
                                          <p:spTgt spid="185"/>
                                        </p:tgtEl>
                                        <p:attrNameLst>
                                          <p:attrName>ppt_x</p:attrName>
                                        </p:attrNameLst>
                                      </p:cBhvr>
                                      <p:tavLst>
                                        <p:tav tm="0">
                                          <p:val>
                                            <p:strVal val="#ppt_x"/>
                                          </p:val>
                                        </p:tav>
                                        <p:tav tm="100000">
                                          <p:val>
                                            <p:strVal val="#ppt_x"/>
                                          </p:val>
                                        </p:tav>
                                      </p:tavLst>
                                    </p:anim>
                                    <p:anim calcmode="lin" valueType="num">
                                      <p:cBhvr>
                                        <p:cTn id="129" dur="5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91" grpId="0"/>
      <p:bldP spid="5" grpId="0" animBg="1"/>
      <p:bldP spid="101" grpId="0" animBg="1"/>
      <p:bldP spid="102" grpId="0" animBg="1"/>
      <p:bldP spid="103" grpId="0" animBg="1"/>
      <p:bldP spid="107" grpId="0" animBg="1"/>
      <p:bldP spid="108" grpId="0" animBg="1"/>
      <p:bldP spid="109" grpId="0" animBg="1"/>
      <p:bldP spid="7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012032" y="3432969"/>
            <a:ext cx="647700" cy="566737"/>
          </a:xfrm>
          <a:prstGeom prst="homePlate">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94" name="五边形 93"/>
          <p:cNvSpPr/>
          <p:nvPr/>
        </p:nvSpPr>
        <p:spPr>
          <a:xfrm rot="16200000">
            <a:off x="1581150" y="3360738"/>
            <a:ext cx="792163" cy="566737"/>
          </a:xfrm>
          <a:prstGeom prst="homePlate">
            <a:avLst/>
          </a:pr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95" name="五边形 94"/>
          <p:cNvSpPr/>
          <p:nvPr/>
        </p:nvSpPr>
        <p:spPr>
          <a:xfrm rot="16200000">
            <a:off x="2143125" y="3282950"/>
            <a:ext cx="947738" cy="566738"/>
          </a:xfrm>
          <a:prstGeom prst="homePlate">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3" name="五边形 112"/>
          <p:cNvSpPr/>
          <p:nvPr/>
        </p:nvSpPr>
        <p:spPr>
          <a:xfrm rot="16200000">
            <a:off x="2555875" y="3057525"/>
            <a:ext cx="1398588" cy="566738"/>
          </a:xfrm>
          <a:prstGeom prst="homePlate">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4" name="五边形 113"/>
          <p:cNvSpPr/>
          <p:nvPr/>
        </p:nvSpPr>
        <p:spPr>
          <a:xfrm rot="16200000">
            <a:off x="3343275" y="3194050"/>
            <a:ext cx="1125538" cy="566738"/>
          </a:xfrm>
          <a:prstGeom prst="homePlate">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5" name="五边形 114"/>
          <p:cNvSpPr/>
          <p:nvPr/>
        </p:nvSpPr>
        <p:spPr>
          <a:xfrm rot="16200000">
            <a:off x="3840163" y="3057525"/>
            <a:ext cx="1398588" cy="566737"/>
          </a:xfrm>
          <a:prstGeom prst="homePlate">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6" name="五边形 115"/>
          <p:cNvSpPr/>
          <p:nvPr/>
        </p:nvSpPr>
        <p:spPr>
          <a:xfrm rot="16200000">
            <a:off x="4176713" y="2747963"/>
            <a:ext cx="2016125" cy="568325"/>
          </a:xfrm>
          <a:prstGeom prst="homePlat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6" name="TextBox 5"/>
          <p:cNvSpPr txBox="1">
            <a:spLocks noChangeArrowheads="1"/>
          </p:cNvSpPr>
          <p:nvPr/>
        </p:nvSpPr>
        <p:spPr bwMode="auto">
          <a:xfrm>
            <a:off x="1071563" y="3168650"/>
            <a:ext cx="6016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6</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19" name="TextBox 118"/>
          <p:cNvSpPr txBox="1">
            <a:spLocks noChangeArrowheads="1"/>
          </p:cNvSpPr>
          <p:nvPr/>
        </p:nvSpPr>
        <p:spPr bwMode="auto">
          <a:xfrm>
            <a:off x="1722438" y="2892425"/>
            <a:ext cx="601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7</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20" name="TextBox 119"/>
          <p:cNvSpPr txBox="1">
            <a:spLocks noChangeArrowheads="1"/>
          </p:cNvSpPr>
          <p:nvPr/>
        </p:nvSpPr>
        <p:spPr bwMode="auto">
          <a:xfrm>
            <a:off x="2333625" y="2609850"/>
            <a:ext cx="600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8</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26" name="TextBox 125"/>
          <p:cNvSpPr txBox="1">
            <a:spLocks noChangeArrowheads="1"/>
          </p:cNvSpPr>
          <p:nvPr/>
        </p:nvSpPr>
        <p:spPr bwMode="auto">
          <a:xfrm>
            <a:off x="2994025" y="2271713"/>
            <a:ext cx="600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9</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27" name="TextBox 126"/>
          <p:cNvSpPr txBox="1">
            <a:spLocks noChangeArrowheads="1"/>
          </p:cNvSpPr>
          <p:nvPr/>
        </p:nvSpPr>
        <p:spPr bwMode="auto">
          <a:xfrm>
            <a:off x="3622675" y="2573338"/>
            <a:ext cx="7159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10</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28" name="TextBox 127"/>
          <p:cNvSpPr txBox="1">
            <a:spLocks noChangeArrowheads="1"/>
          </p:cNvSpPr>
          <p:nvPr/>
        </p:nvSpPr>
        <p:spPr bwMode="auto">
          <a:xfrm>
            <a:off x="4238625" y="2235200"/>
            <a:ext cx="657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11</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29" name="TextBox 128"/>
          <p:cNvSpPr txBox="1">
            <a:spLocks noChangeArrowheads="1"/>
          </p:cNvSpPr>
          <p:nvPr/>
        </p:nvSpPr>
        <p:spPr bwMode="auto">
          <a:xfrm>
            <a:off x="4895850" y="1716088"/>
            <a:ext cx="7032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rgbClr val="262626"/>
                </a:solidFill>
                <a:latin typeface="造字工房悦黑（非商用）常规体" charset="0"/>
                <a:ea typeface="造字工房悦黑（非商用）常规体" charset="0"/>
              </a:rPr>
              <a:t>12</a:t>
            </a:r>
            <a:r>
              <a:rPr lang="zh-CN" altLang="en-US" sz="1200">
                <a:solidFill>
                  <a:srgbClr val="262626"/>
                </a:solidFill>
                <a:latin typeface="造字工房悦黑（非商用）常规体" charset="0"/>
                <a:ea typeface="造字工房悦黑（非商用）常规体" charset="0"/>
              </a:rPr>
              <a:t>月</a:t>
            </a:r>
            <a:endParaRPr lang="zh-CN" altLang="en-US" sz="1200">
              <a:solidFill>
                <a:srgbClr val="262626"/>
              </a:solidFill>
              <a:latin typeface="造字工房悦黑（非商用）常规体" charset="0"/>
              <a:ea typeface="造字工房悦黑（非商用）常规体" charset="0"/>
            </a:endParaRPr>
          </a:p>
        </p:txBody>
      </p:sp>
      <p:sp>
        <p:nvSpPr>
          <p:cNvPr id="130" name="矩形 30"/>
          <p:cNvSpPr>
            <a:spLocks noChangeArrowheads="1"/>
          </p:cNvSpPr>
          <p:nvPr/>
        </p:nvSpPr>
        <p:spPr bwMode="auto">
          <a:xfrm>
            <a:off x="5994400" y="2241550"/>
            <a:ext cx="22828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1" tIns="51426" rIns="102851" bIns="51426">
            <a:spAutoFit/>
          </a:bodyPr>
          <a:lstStyle/>
          <a:p>
            <a:pPr>
              <a:lnSpc>
                <a:spcPct val="130000"/>
              </a:lnSpc>
            </a:pPr>
            <a:r>
              <a:rPr lang="zh-CN" altLang="en-US" sz="900">
                <a:solidFill>
                  <a:srgbClr val="5A6269"/>
                </a:solidFill>
                <a:latin typeface="造字工房悦黑（非商用）常规体" charset="0"/>
                <a:ea typeface="造字工房悦黑（非商用）常规体" charset="0"/>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900">
              <a:solidFill>
                <a:srgbClr val="5A6269"/>
              </a:solidFill>
              <a:latin typeface="造字工房悦黑（非商用）常规体" charset="0"/>
              <a:ea typeface="造字工房悦黑（非商用）常规体" charset="0"/>
            </a:endParaRPr>
          </a:p>
        </p:txBody>
      </p:sp>
      <p:grpSp>
        <p:nvGrpSpPr>
          <p:cNvPr id="131" name="组合 130"/>
          <p:cNvGrpSpPr/>
          <p:nvPr/>
        </p:nvGrpSpPr>
        <p:grpSpPr bwMode="auto">
          <a:xfrm>
            <a:off x="6064250" y="1776413"/>
            <a:ext cx="2212975" cy="365125"/>
            <a:chOff x="1190045" y="1445954"/>
            <a:chExt cx="2213972" cy="364058"/>
          </a:xfrm>
        </p:grpSpPr>
        <p:cxnSp>
          <p:nvCxnSpPr>
            <p:cNvPr id="132" name="Straight Connector 38"/>
            <p:cNvCxnSpPr/>
            <p:nvPr/>
          </p:nvCxnSpPr>
          <p:spPr bwMode="auto">
            <a:xfrm flipV="1">
              <a:off x="1190045" y="1810012"/>
              <a:ext cx="2034504" cy="0"/>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6642" name="组合 132"/>
            <p:cNvGrpSpPr/>
            <p:nvPr/>
          </p:nvGrpSpPr>
          <p:grpSpPr bwMode="auto">
            <a:xfrm>
              <a:off x="1244794" y="1445954"/>
              <a:ext cx="2159223" cy="307776"/>
              <a:chOff x="1244794" y="1445954"/>
              <a:chExt cx="2159223" cy="307776"/>
            </a:xfrm>
          </p:grpSpPr>
          <p:sp>
            <p:nvSpPr>
              <p:cNvPr id="134" name="Rounded Rectangle 43"/>
              <p:cNvSpPr/>
              <p:nvPr/>
            </p:nvSpPr>
            <p:spPr>
              <a:xfrm>
                <a:off x="1244045" y="1463365"/>
                <a:ext cx="719462" cy="243761"/>
              </a:xfrm>
              <a:prstGeom prst="roundRect">
                <a:avLst>
                  <a:gd name="adj" fmla="val 46832"/>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id-ID" altLang="en-US">
                  <a:solidFill>
                    <a:srgbClr val="5A6269"/>
                  </a:solidFill>
                  <a:latin typeface="造字工房悦黑（非商用）常规体" charset="0"/>
                  <a:ea typeface="造字工房悦黑（非商用）常规体" charset="0"/>
                </a:endParaRPr>
              </a:p>
            </p:txBody>
          </p:sp>
          <p:sp>
            <p:nvSpPr>
              <p:cNvPr id="26644" name="TextBox 134"/>
              <p:cNvSpPr txBox="1">
                <a:spLocks noChangeArrowheads="1"/>
              </p:cNvSpPr>
              <p:nvPr/>
            </p:nvSpPr>
            <p:spPr bwMode="auto">
              <a:xfrm>
                <a:off x="1255980" y="1467534"/>
                <a:ext cx="697627" cy="2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A6269"/>
                    </a:solidFill>
                    <a:latin typeface="造字工房悦黑（非商用）常规体" charset="0"/>
                    <a:ea typeface="造字工房悦黑（非商用）常规体" charset="0"/>
                  </a:rPr>
                  <a:t>添加内容</a:t>
                </a:r>
                <a:endParaRPr lang="id-ID" altLang="en-US" sz="1000">
                  <a:solidFill>
                    <a:srgbClr val="5A6269"/>
                  </a:solidFill>
                  <a:latin typeface="造字工房悦黑（非商用）常规体" charset="0"/>
                  <a:ea typeface="造字工房悦黑（非商用）常规体" charset="0"/>
                </a:endParaRPr>
              </a:p>
            </p:txBody>
          </p:sp>
          <p:sp>
            <p:nvSpPr>
              <p:cNvPr id="26645" name="TextBox 135"/>
              <p:cNvSpPr txBox="1">
                <a:spLocks noChangeArrowheads="1"/>
              </p:cNvSpPr>
              <p:nvPr/>
            </p:nvSpPr>
            <p:spPr bwMode="auto">
              <a:xfrm>
                <a:off x="1953945" y="1445954"/>
                <a:ext cx="1450072"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5A6269"/>
                    </a:solidFill>
                    <a:latin typeface="造字工房悦黑（非商用）常规体" charset="0"/>
                    <a:ea typeface="造字工房悦黑（非商用）常规体" charset="0"/>
                  </a:rPr>
                  <a:t>Add Content</a:t>
                </a:r>
                <a:endParaRPr lang="zh-CN" altLang="en-US" sz="1400">
                  <a:solidFill>
                    <a:srgbClr val="5A6269"/>
                  </a:solidFill>
                  <a:latin typeface="造字工房悦黑（非商用）常规体" charset="0"/>
                  <a:ea typeface="造字工房悦黑（非商用）常规体" charset="0"/>
                </a:endParaRPr>
              </a:p>
            </p:txBody>
          </p:sp>
        </p:grpSp>
      </p:grpSp>
      <p:sp>
        <p:nvSpPr>
          <p:cNvPr id="7" name="TextBox 6"/>
          <p:cNvSpPr txBox="1">
            <a:spLocks noChangeArrowheads="1"/>
          </p:cNvSpPr>
          <p:nvPr/>
        </p:nvSpPr>
        <p:spPr bwMode="auto">
          <a:xfrm>
            <a:off x="1052513"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20%</a:t>
            </a:r>
            <a:endParaRPr lang="zh-CN" altLang="en-US" sz="1200">
              <a:solidFill>
                <a:schemeClr val="bg1"/>
              </a:solidFill>
              <a:latin typeface="造字工房悦黑（非商用）常规体" charset="0"/>
              <a:ea typeface="造字工房悦黑（非商用）常规体" charset="0"/>
            </a:endParaRPr>
          </a:p>
        </p:txBody>
      </p:sp>
      <p:sp>
        <p:nvSpPr>
          <p:cNvPr id="137" name="TextBox 136"/>
          <p:cNvSpPr txBox="1">
            <a:spLocks noChangeArrowheads="1"/>
          </p:cNvSpPr>
          <p:nvPr/>
        </p:nvSpPr>
        <p:spPr bwMode="auto">
          <a:xfrm>
            <a:off x="1700213"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30%</a:t>
            </a:r>
            <a:endParaRPr lang="zh-CN" altLang="en-US" sz="1200">
              <a:solidFill>
                <a:schemeClr val="bg1"/>
              </a:solidFill>
              <a:latin typeface="造字工房悦黑（非商用）常规体" charset="0"/>
              <a:ea typeface="造字工房悦黑（非商用）常规体" charset="0"/>
            </a:endParaRPr>
          </a:p>
        </p:txBody>
      </p:sp>
      <p:sp>
        <p:nvSpPr>
          <p:cNvPr id="138" name="TextBox 137"/>
          <p:cNvSpPr txBox="1">
            <a:spLocks noChangeArrowheads="1"/>
          </p:cNvSpPr>
          <p:nvPr/>
        </p:nvSpPr>
        <p:spPr bwMode="auto">
          <a:xfrm>
            <a:off x="2351088"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40%</a:t>
            </a:r>
            <a:endParaRPr lang="zh-CN" altLang="en-US" sz="1200">
              <a:solidFill>
                <a:schemeClr val="bg1"/>
              </a:solidFill>
              <a:latin typeface="造字工房悦黑（非商用）常规体" charset="0"/>
              <a:ea typeface="造字工房悦黑（非商用）常规体" charset="0"/>
            </a:endParaRPr>
          </a:p>
        </p:txBody>
      </p:sp>
      <p:sp>
        <p:nvSpPr>
          <p:cNvPr id="139" name="TextBox 138"/>
          <p:cNvSpPr txBox="1">
            <a:spLocks noChangeArrowheads="1"/>
          </p:cNvSpPr>
          <p:nvPr/>
        </p:nvSpPr>
        <p:spPr bwMode="auto">
          <a:xfrm>
            <a:off x="3008313" y="3648075"/>
            <a:ext cx="5667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65%</a:t>
            </a:r>
            <a:endParaRPr lang="zh-CN" altLang="en-US" sz="1200">
              <a:solidFill>
                <a:schemeClr val="bg1"/>
              </a:solidFill>
              <a:latin typeface="造字工房悦黑（非商用）常规体" charset="0"/>
              <a:ea typeface="造字工房悦黑（非商用）常规体" charset="0"/>
            </a:endParaRPr>
          </a:p>
        </p:txBody>
      </p:sp>
      <p:sp>
        <p:nvSpPr>
          <p:cNvPr id="140" name="TextBox 139"/>
          <p:cNvSpPr txBox="1">
            <a:spLocks noChangeArrowheads="1"/>
          </p:cNvSpPr>
          <p:nvPr/>
        </p:nvSpPr>
        <p:spPr bwMode="auto">
          <a:xfrm>
            <a:off x="3659188"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50%</a:t>
            </a:r>
            <a:endParaRPr lang="zh-CN" altLang="en-US" sz="1200">
              <a:solidFill>
                <a:schemeClr val="bg1"/>
              </a:solidFill>
              <a:latin typeface="造字工房悦黑（非商用）常规体" charset="0"/>
              <a:ea typeface="造字工房悦黑（非商用）常规体" charset="0"/>
            </a:endParaRPr>
          </a:p>
        </p:txBody>
      </p:sp>
      <p:sp>
        <p:nvSpPr>
          <p:cNvPr id="141" name="TextBox 140"/>
          <p:cNvSpPr txBox="1">
            <a:spLocks noChangeArrowheads="1"/>
          </p:cNvSpPr>
          <p:nvPr/>
        </p:nvSpPr>
        <p:spPr bwMode="auto">
          <a:xfrm>
            <a:off x="4284663"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63%</a:t>
            </a:r>
            <a:endParaRPr lang="zh-CN" altLang="en-US" sz="1200">
              <a:solidFill>
                <a:schemeClr val="bg1"/>
              </a:solidFill>
              <a:latin typeface="造字工房悦黑（非商用）常规体" charset="0"/>
              <a:ea typeface="造字工房悦黑（非商用）常规体" charset="0"/>
            </a:endParaRPr>
          </a:p>
        </p:txBody>
      </p:sp>
      <p:sp>
        <p:nvSpPr>
          <p:cNvPr id="142" name="TextBox 141"/>
          <p:cNvSpPr txBox="1">
            <a:spLocks noChangeArrowheads="1"/>
          </p:cNvSpPr>
          <p:nvPr/>
        </p:nvSpPr>
        <p:spPr bwMode="auto">
          <a:xfrm>
            <a:off x="4922838" y="3648075"/>
            <a:ext cx="565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1" rIns="91381" bIns="45691">
            <a:spAutoFit/>
          </a:bodyPr>
          <a:lstStyle/>
          <a:p>
            <a:r>
              <a:rPr lang="en-US" altLang="zh-CN" sz="1200">
                <a:solidFill>
                  <a:schemeClr val="bg1"/>
                </a:solidFill>
                <a:latin typeface="造字工房悦黑（非商用）常规体" charset="0"/>
                <a:ea typeface="造字工房悦黑（非商用）常规体" charset="0"/>
              </a:rPr>
              <a:t>80%</a:t>
            </a:r>
            <a:endParaRPr lang="zh-CN" altLang="en-US" sz="1200">
              <a:solidFill>
                <a:schemeClr val="bg1"/>
              </a:solidFill>
              <a:latin typeface="造字工房悦黑（非商用）常规体" charset="0"/>
              <a:ea typeface="造字工房悦黑（非商用）常规体" charset="0"/>
            </a:endParaRPr>
          </a:p>
        </p:txBody>
      </p:sp>
      <p:sp>
        <p:nvSpPr>
          <p:cNvPr id="3" name="标题 2"/>
          <p:cNvSpPr>
            <a:spLocks noGrp="1" noChangeArrowheads="1"/>
          </p:cNvSpPr>
          <p:nvPr>
            <p:ph type="title" idx="4294967295"/>
          </p:nvPr>
        </p:nvSpPr>
        <p:spPr bwMode="auto">
          <a:xfrm>
            <a:off x="677863" y="411163"/>
            <a:ext cx="3176587" cy="369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800" b="1">
                <a:solidFill>
                  <a:srgbClr val="5A6269"/>
                </a:solidFill>
                <a:latin typeface="造字工房悦黑（非商用）常规体" charset="0"/>
                <a:ea typeface="造字工房悦黑（非商用）常规体" charset="0"/>
              </a:rPr>
              <a:t>工作进度比例</a:t>
            </a:r>
            <a:endParaRPr lang="zh-CN" altLang="en-US" sz="1800" b="1">
              <a:solidFill>
                <a:srgbClr val="5A6269"/>
              </a:solidFill>
              <a:latin typeface="造字工房悦黑（非商用）常规体" charset="0"/>
              <a:ea typeface="造字工房悦黑（非商用）常规体" charset="0"/>
            </a:endParaRPr>
          </a:p>
        </p:txBody>
      </p:sp>
      <p:sp>
        <p:nvSpPr>
          <p:cNvPr id="31" name="TextBox 30"/>
          <p:cNvSpPr txBox="1">
            <a:spLocks noChangeArrowheads="1"/>
          </p:cNvSpPr>
          <p:nvPr/>
        </p:nvSpPr>
        <p:spPr bwMode="auto">
          <a:xfrm>
            <a:off x="1654175" y="5751513"/>
            <a:ext cx="7366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0466" tIns="30233" rIns="60466" bIns="30233">
            <a:spAutoFit/>
          </a:bodyPr>
          <a:lstStyle/>
          <a:p>
            <a:r>
              <a:rPr lang="zh-CN" altLang="en-US">
                <a:latin typeface="造字工房悦黑（非商用）常规体" charset="0"/>
                <a:ea typeface="造字工房悦黑（非商用）常规体" charset="0"/>
              </a:rPr>
              <a:t>延迟符</a:t>
            </a:r>
            <a:endParaRPr lang="zh-CN" altLang="en-US">
              <a:latin typeface="造字工房悦黑（非商用）常规体" charset="0"/>
              <a:ea typeface="造字工房悦黑（非商用）常规体" charset="0"/>
            </a:endParaRPr>
          </a:p>
        </p:txBody>
      </p:sp>
      <p:sp>
        <p:nvSpPr>
          <p:cNvPr id="44" name="任意多边形 43"/>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
                                          </p:val>
                                        </p:tav>
                                        <p:tav tm="100000">
                                          <p:val>
                                            <p:strVal val="#ppt_w"/>
                                          </p:val>
                                        </p:tav>
                                      </p:tavLst>
                                    </p:anim>
                                    <p:anim calcmode="lin" valueType="num">
                                      <p:cBhvr>
                                        <p:cTn id="13" dur="500" fill="hold"/>
                                        <p:tgtEl>
                                          <p:spTgt spid="3"/>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300"/>
                                        <p:tgtEl>
                                          <p:spTgt spid="2"/>
                                        </p:tgtEl>
                                        <p:attrNameLst>
                                          <p:attrName>ppt_y</p:attrName>
                                        </p:attrNameLst>
                                      </p:cBhvr>
                                      <p:tavLst>
                                        <p:tav tm="0">
                                          <p:val>
                                            <p:strVal val="#ppt_y+#ppt_h*1.125000"/>
                                          </p:val>
                                        </p:tav>
                                        <p:tav tm="100000">
                                          <p:val>
                                            <p:strVal val="#ppt_y"/>
                                          </p:val>
                                        </p:tav>
                                      </p:tavLst>
                                    </p:anim>
                                    <p:animEffect transition="in" filter="wipe(up)">
                                      <p:cBhvr>
                                        <p:cTn id="18" dur="3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300"/>
                                        <p:tgtEl>
                                          <p:spTgt spid="94"/>
                                        </p:tgtEl>
                                        <p:attrNameLst>
                                          <p:attrName>ppt_y</p:attrName>
                                        </p:attrNameLst>
                                      </p:cBhvr>
                                      <p:tavLst>
                                        <p:tav tm="0">
                                          <p:val>
                                            <p:strVal val="#ppt_y+#ppt_h*1.125000"/>
                                          </p:val>
                                        </p:tav>
                                        <p:tav tm="100000">
                                          <p:val>
                                            <p:strVal val="#ppt_y"/>
                                          </p:val>
                                        </p:tav>
                                      </p:tavLst>
                                    </p:anim>
                                    <p:animEffect transition="in" filter="wipe(up)">
                                      <p:cBhvr>
                                        <p:cTn id="26" dur="300"/>
                                        <p:tgtEl>
                                          <p:spTgt spid="9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500"/>
                                        <p:tgtEl>
                                          <p:spTgt spid="137"/>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p:cTn id="33" dur="300"/>
                                        <p:tgtEl>
                                          <p:spTgt spid="95"/>
                                        </p:tgtEl>
                                        <p:attrNameLst>
                                          <p:attrName>ppt_y</p:attrName>
                                        </p:attrNameLst>
                                      </p:cBhvr>
                                      <p:tavLst>
                                        <p:tav tm="0">
                                          <p:val>
                                            <p:strVal val="#ppt_y+#ppt_h*1.125000"/>
                                          </p:val>
                                        </p:tav>
                                        <p:tav tm="100000">
                                          <p:val>
                                            <p:strVal val="#ppt_y"/>
                                          </p:val>
                                        </p:tav>
                                      </p:tavLst>
                                    </p:anim>
                                    <p:animEffect transition="in" filter="wipe(up)">
                                      <p:cBhvr>
                                        <p:cTn id="34" dur="300"/>
                                        <p:tgtEl>
                                          <p:spTgt spid="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500"/>
                                        <p:tgtEl>
                                          <p:spTgt spid="138"/>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p:cTn id="41" dur="300"/>
                                        <p:tgtEl>
                                          <p:spTgt spid="113"/>
                                        </p:tgtEl>
                                        <p:attrNameLst>
                                          <p:attrName>ppt_y</p:attrName>
                                        </p:attrNameLst>
                                      </p:cBhvr>
                                      <p:tavLst>
                                        <p:tav tm="0">
                                          <p:val>
                                            <p:strVal val="#ppt_y+#ppt_h*1.125000"/>
                                          </p:val>
                                        </p:tav>
                                        <p:tav tm="100000">
                                          <p:val>
                                            <p:strVal val="#ppt_y"/>
                                          </p:val>
                                        </p:tav>
                                      </p:tavLst>
                                    </p:anim>
                                    <p:animEffect transition="in" filter="wipe(up)">
                                      <p:cBhvr>
                                        <p:cTn id="42" dur="300"/>
                                        <p:tgtEl>
                                          <p:spTgt spid="1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500"/>
                                        <p:tgtEl>
                                          <p:spTgt spid="139"/>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114"/>
                                        </p:tgtEl>
                                        <p:attrNameLst>
                                          <p:attrName>style.visibility</p:attrName>
                                        </p:attrNameLst>
                                      </p:cBhvr>
                                      <p:to>
                                        <p:strVal val="visible"/>
                                      </p:to>
                                    </p:set>
                                    <p:anim calcmode="lin" valueType="num">
                                      <p:cBhvr>
                                        <p:cTn id="49" dur="300"/>
                                        <p:tgtEl>
                                          <p:spTgt spid="114"/>
                                        </p:tgtEl>
                                        <p:attrNameLst>
                                          <p:attrName>ppt_y</p:attrName>
                                        </p:attrNameLst>
                                      </p:cBhvr>
                                      <p:tavLst>
                                        <p:tav tm="0">
                                          <p:val>
                                            <p:strVal val="#ppt_y+#ppt_h*1.125000"/>
                                          </p:val>
                                        </p:tav>
                                        <p:tav tm="100000">
                                          <p:val>
                                            <p:strVal val="#ppt_y"/>
                                          </p:val>
                                        </p:tav>
                                      </p:tavLst>
                                    </p:anim>
                                    <p:animEffect transition="in" filter="wipe(up)">
                                      <p:cBhvr>
                                        <p:cTn id="50" dur="300"/>
                                        <p:tgtEl>
                                          <p:spTgt spid="11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500"/>
                                        <p:tgtEl>
                                          <p:spTgt spid="140"/>
                                        </p:tgtEl>
                                      </p:cBhvr>
                                    </p:animEffect>
                                  </p:childTnLst>
                                </p:cTn>
                              </p:par>
                            </p:childTnLst>
                          </p:cTn>
                        </p:par>
                        <p:par>
                          <p:cTn id="54" fill="hold">
                            <p:stCondLst>
                              <p:cond delay="3500"/>
                            </p:stCondLst>
                            <p:childTnLst>
                              <p:par>
                                <p:cTn id="55" presetID="12" presetClass="entr" presetSubtype="4" fill="hold" grpId="0" nodeType="after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300"/>
                                        <p:tgtEl>
                                          <p:spTgt spid="115"/>
                                        </p:tgtEl>
                                        <p:attrNameLst>
                                          <p:attrName>ppt_y</p:attrName>
                                        </p:attrNameLst>
                                      </p:cBhvr>
                                      <p:tavLst>
                                        <p:tav tm="0">
                                          <p:val>
                                            <p:strVal val="#ppt_y+#ppt_h*1.125000"/>
                                          </p:val>
                                        </p:tav>
                                        <p:tav tm="100000">
                                          <p:val>
                                            <p:strVal val="#ppt_y"/>
                                          </p:val>
                                        </p:tav>
                                      </p:tavLst>
                                    </p:anim>
                                    <p:animEffect transition="in" filter="wipe(up)">
                                      <p:cBhvr>
                                        <p:cTn id="58" dur="300"/>
                                        <p:tgtEl>
                                          <p:spTgt spid="1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500"/>
                                        <p:tgtEl>
                                          <p:spTgt spid="141"/>
                                        </p:tgtEl>
                                      </p:cBhvr>
                                    </p:animEffect>
                                  </p:childTnLst>
                                </p:cTn>
                              </p:par>
                            </p:childTnLst>
                          </p:cTn>
                        </p:par>
                        <p:par>
                          <p:cTn id="62" fill="hold">
                            <p:stCondLst>
                              <p:cond delay="4000"/>
                            </p:stCondLst>
                            <p:childTnLst>
                              <p:par>
                                <p:cTn id="63" presetID="12" presetClass="entr" presetSubtype="4" fill="hold" grpId="0" nodeType="afterEffect">
                                  <p:stCondLst>
                                    <p:cond delay="0"/>
                                  </p:stCondLst>
                                  <p:childTnLst>
                                    <p:set>
                                      <p:cBhvr>
                                        <p:cTn id="64" dur="1" fill="hold">
                                          <p:stCondLst>
                                            <p:cond delay="0"/>
                                          </p:stCondLst>
                                        </p:cTn>
                                        <p:tgtEl>
                                          <p:spTgt spid="116"/>
                                        </p:tgtEl>
                                        <p:attrNameLst>
                                          <p:attrName>style.visibility</p:attrName>
                                        </p:attrNameLst>
                                      </p:cBhvr>
                                      <p:to>
                                        <p:strVal val="visible"/>
                                      </p:to>
                                    </p:set>
                                    <p:anim calcmode="lin" valueType="num">
                                      <p:cBhvr>
                                        <p:cTn id="65" dur="300"/>
                                        <p:tgtEl>
                                          <p:spTgt spid="116"/>
                                        </p:tgtEl>
                                        <p:attrNameLst>
                                          <p:attrName>ppt_y</p:attrName>
                                        </p:attrNameLst>
                                      </p:cBhvr>
                                      <p:tavLst>
                                        <p:tav tm="0">
                                          <p:val>
                                            <p:strVal val="#ppt_y+#ppt_h*1.125000"/>
                                          </p:val>
                                        </p:tav>
                                        <p:tav tm="100000">
                                          <p:val>
                                            <p:strVal val="#ppt_y"/>
                                          </p:val>
                                        </p:tav>
                                      </p:tavLst>
                                    </p:anim>
                                    <p:animEffect transition="in" filter="wipe(up)">
                                      <p:cBhvr>
                                        <p:cTn id="66" dur="300"/>
                                        <p:tgtEl>
                                          <p:spTgt spid="11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42"/>
                                        </p:tgtEl>
                                        <p:attrNameLst>
                                          <p:attrName>style.visibility</p:attrName>
                                        </p:attrNameLst>
                                      </p:cBhvr>
                                      <p:to>
                                        <p:strVal val="visible"/>
                                      </p:to>
                                    </p:set>
                                    <p:animEffect transition="in" filter="fade">
                                      <p:cBhvr>
                                        <p:cTn id="69" dur="500"/>
                                        <p:tgtEl>
                                          <p:spTgt spid="142"/>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500"/>
                                        <p:tgtEl>
                                          <p:spTgt spid="11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fade">
                                      <p:cBhvr>
                                        <p:cTn id="79" dur="500"/>
                                        <p:tgtEl>
                                          <p:spTgt spid="12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6"/>
                                        </p:tgtEl>
                                        <p:attrNameLst>
                                          <p:attrName>style.visibility</p:attrName>
                                        </p:attrNameLst>
                                      </p:cBhvr>
                                      <p:to>
                                        <p:strVal val="visible"/>
                                      </p:to>
                                    </p:set>
                                    <p:animEffect transition="in" filter="fade">
                                      <p:cBhvr>
                                        <p:cTn id="82" dur="500"/>
                                        <p:tgtEl>
                                          <p:spTgt spid="12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7"/>
                                        </p:tgtEl>
                                        <p:attrNameLst>
                                          <p:attrName>style.visibility</p:attrName>
                                        </p:attrNameLst>
                                      </p:cBhvr>
                                      <p:to>
                                        <p:strVal val="visible"/>
                                      </p:to>
                                    </p:set>
                                    <p:animEffect transition="in" filter="fade">
                                      <p:cBhvr>
                                        <p:cTn id="85" dur="500"/>
                                        <p:tgtEl>
                                          <p:spTgt spid="12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fade">
                                      <p:cBhvr>
                                        <p:cTn id="88" dur="500"/>
                                        <p:tgtEl>
                                          <p:spTgt spid="12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9"/>
                                        </p:tgtEl>
                                        <p:attrNameLst>
                                          <p:attrName>style.visibility</p:attrName>
                                        </p:attrNameLst>
                                      </p:cBhvr>
                                      <p:to>
                                        <p:strVal val="visible"/>
                                      </p:to>
                                    </p:set>
                                    <p:animEffect transition="in" filter="fade">
                                      <p:cBhvr>
                                        <p:cTn id="91" dur="500"/>
                                        <p:tgtEl>
                                          <p:spTgt spid="129"/>
                                        </p:tgtEl>
                                      </p:cBhvr>
                                    </p:animEffect>
                                  </p:childTnLst>
                                </p:cTn>
                              </p:par>
                            </p:childTnLst>
                          </p:cTn>
                        </p:par>
                        <p:par>
                          <p:cTn id="92" fill="hold">
                            <p:stCondLst>
                              <p:cond delay="5000"/>
                            </p:stCondLst>
                            <p:childTnLst>
                              <p:par>
                                <p:cTn id="93" presetID="14" presetClass="entr" presetSubtype="10"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randombar(horizontal)">
                                      <p:cBhvr>
                                        <p:cTn id="95" dur="500"/>
                                        <p:tgtEl>
                                          <p:spTgt spid="131"/>
                                        </p:tgtEl>
                                      </p:cBhvr>
                                    </p:animEffect>
                                  </p:childTnLst>
                                </p:cTn>
                              </p:par>
                            </p:childTnLst>
                          </p:cTn>
                        </p:par>
                        <p:par>
                          <p:cTn id="96" fill="hold">
                            <p:stCondLst>
                              <p:cond delay="5500"/>
                            </p:stCondLst>
                            <p:childTnLst>
                              <p:par>
                                <p:cTn id="97" presetID="12" presetClass="entr" presetSubtype="1" fill="hold" grpId="0" nodeType="afterEffect">
                                  <p:stCondLst>
                                    <p:cond delay="0"/>
                                  </p:stCondLst>
                                  <p:childTnLst>
                                    <p:set>
                                      <p:cBhvr>
                                        <p:cTn id="98" dur="1" fill="hold">
                                          <p:stCondLst>
                                            <p:cond delay="0"/>
                                          </p:stCondLst>
                                        </p:cTn>
                                        <p:tgtEl>
                                          <p:spTgt spid="130"/>
                                        </p:tgtEl>
                                        <p:attrNameLst>
                                          <p:attrName>style.visibility</p:attrName>
                                        </p:attrNameLst>
                                      </p:cBhvr>
                                      <p:to>
                                        <p:strVal val="visible"/>
                                      </p:to>
                                    </p:set>
                                    <p:anim calcmode="lin" valueType="num">
                                      <p:cBhvr>
                                        <p:cTn id="99" dur="1000"/>
                                        <p:tgtEl>
                                          <p:spTgt spid="130"/>
                                        </p:tgtEl>
                                        <p:attrNameLst>
                                          <p:attrName>ppt_y</p:attrName>
                                        </p:attrNameLst>
                                      </p:cBhvr>
                                      <p:tavLst>
                                        <p:tav tm="0">
                                          <p:val>
                                            <p:strVal val="#ppt_y-#ppt_h*1.125000"/>
                                          </p:val>
                                        </p:tav>
                                        <p:tav tm="100000">
                                          <p:val>
                                            <p:strVal val="#ppt_y"/>
                                          </p:val>
                                        </p:tav>
                                      </p:tavLst>
                                    </p:anim>
                                    <p:animEffect transition="in" filter="wipe(down)">
                                      <p:cBhvr>
                                        <p:cTn id="100" dur="1000"/>
                                        <p:tgtEl>
                                          <p:spTgt spid="130"/>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P spid="3" grpId="0"/>
      <p:bldP spid="31" grpId="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noChangeArrowheads="1"/>
          </p:cNvSpPr>
          <p:nvPr>
            <p:ph type="title" idx="4294967295"/>
          </p:nvPr>
        </p:nvSpPr>
        <p:spPr bwMode="auto">
          <a:xfrm>
            <a:off x="609600" y="419100"/>
            <a:ext cx="3176588" cy="3460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pPr algn="l"/>
            <a:r>
              <a:rPr lang="zh-CN" altLang="en-US" sz="1800" b="1">
                <a:solidFill>
                  <a:srgbClr val="5A6269"/>
                </a:solidFill>
                <a:latin typeface="造字工房悦黑（非商用）常规体" charset="0"/>
                <a:ea typeface="造字工房悦黑（非商用）常规体" charset="0"/>
              </a:rPr>
              <a:t>去年相比</a:t>
            </a:r>
            <a:endParaRPr lang="zh-CN" altLang="en-US" sz="1800" b="1">
              <a:solidFill>
                <a:srgbClr val="5A6269"/>
              </a:solidFill>
              <a:latin typeface="造字工房悦黑（非商用）常规体" charset="0"/>
              <a:ea typeface="造字工房悦黑（非商用）常规体" charset="0"/>
            </a:endParaRPr>
          </a:p>
        </p:txBody>
      </p:sp>
      <p:cxnSp>
        <p:nvCxnSpPr>
          <p:cNvPr id="54" name="直接连接符 53"/>
          <p:cNvCxnSpPr>
            <a:cxnSpLocks noChangeShapeType="1"/>
          </p:cNvCxnSpPr>
          <p:nvPr/>
        </p:nvCxnSpPr>
        <p:spPr bwMode="auto">
          <a:xfrm>
            <a:off x="4581525" y="1122363"/>
            <a:ext cx="0" cy="1417637"/>
          </a:xfrm>
          <a:prstGeom prst="line">
            <a:avLst/>
          </a:prstGeom>
          <a:noFill/>
          <a:ln w="9525">
            <a:solidFill>
              <a:schemeClr val="tx2"/>
            </a:solidFill>
            <a:round/>
          </a:ln>
        </p:spPr>
      </p:cxnSp>
      <p:cxnSp>
        <p:nvCxnSpPr>
          <p:cNvPr id="55" name="直接连接符 54"/>
          <p:cNvCxnSpPr>
            <a:cxnSpLocks noChangeShapeType="1"/>
          </p:cNvCxnSpPr>
          <p:nvPr/>
        </p:nvCxnSpPr>
        <p:spPr bwMode="auto">
          <a:xfrm>
            <a:off x="4581525" y="3205163"/>
            <a:ext cx="0" cy="1417637"/>
          </a:xfrm>
          <a:prstGeom prst="line">
            <a:avLst/>
          </a:prstGeom>
          <a:noFill/>
          <a:ln w="9525">
            <a:solidFill>
              <a:schemeClr val="tx2"/>
            </a:solidFill>
            <a:round/>
          </a:ln>
        </p:spPr>
      </p:cxnSp>
      <p:sp>
        <p:nvSpPr>
          <p:cNvPr id="56" name="椭圆 55"/>
          <p:cNvSpPr/>
          <p:nvPr/>
        </p:nvSpPr>
        <p:spPr bwMode="auto">
          <a:xfrm>
            <a:off x="4171950" y="2409825"/>
            <a:ext cx="819150" cy="795338"/>
          </a:xfrm>
          <a:prstGeom prst="ellipse">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57" name="TextBox 56"/>
          <p:cNvSpPr txBox="1"/>
          <p:nvPr/>
        </p:nvSpPr>
        <p:spPr>
          <a:xfrm>
            <a:off x="1798638" y="1397000"/>
            <a:ext cx="1939925" cy="430213"/>
          </a:xfrm>
          <a:prstGeom prst="roundRect">
            <a:avLst/>
          </a:pr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zh-CN">
                <a:solidFill>
                  <a:schemeClr val="bg1"/>
                </a:solidFill>
                <a:latin typeface="造字工房悦黑（非商用）常规体" charset="0"/>
                <a:ea typeface="造字工房悦黑（非商用）常规体" charset="0"/>
              </a:rPr>
              <a:t>2014</a:t>
            </a:r>
            <a:r>
              <a:rPr lang="zh-CN" altLang="en-US">
                <a:solidFill>
                  <a:schemeClr val="bg1"/>
                </a:solidFill>
                <a:latin typeface="造字工房悦黑（非商用）常规体" charset="0"/>
                <a:ea typeface="造字工房悦黑（非商用）常规体" charset="0"/>
              </a:rPr>
              <a:t>年上半年情况</a:t>
            </a:r>
            <a:endParaRPr lang="zh-CN" altLang="en-US">
              <a:solidFill>
                <a:schemeClr val="bg1"/>
              </a:solidFill>
              <a:latin typeface="造字工房悦黑（非商用）常规体" charset="0"/>
              <a:ea typeface="造字工房悦黑（非商用）常规体" charset="0"/>
            </a:endParaRPr>
          </a:p>
        </p:txBody>
      </p:sp>
      <p:sp>
        <p:nvSpPr>
          <p:cNvPr id="58" name="TextBox 57"/>
          <p:cNvSpPr txBox="1"/>
          <p:nvPr/>
        </p:nvSpPr>
        <p:spPr>
          <a:xfrm>
            <a:off x="5364163" y="1397000"/>
            <a:ext cx="1938337" cy="430213"/>
          </a:xfrm>
          <a:prstGeom prst="roundRect">
            <a:avLst/>
          </a:pr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en-US" altLang="zh-CN">
                <a:solidFill>
                  <a:schemeClr val="bg1"/>
                </a:solidFill>
                <a:latin typeface="造字工房悦黑（非商用）常规体" charset="0"/>
                <a:ea typeface="造字工房悦黑（非商用）常规体" charset="0"/>
              </a:rPr>
              <a:t>2015</a:t>
            </a:r>
            <a:r>
              <a:rPr lang="zh-CN" altLang="en-US">
                <a:solidFill>
                  <a:schemeClr val="bg1"/>
                </a:solidFill>
                <a:latin typeface="造字工房悦黑（非商用）常规体" charset="0"/>
                <a:ea typeface="造字工房悦黑（非商用）常规体" charset="0"/>
              </a:rPr>
              <a:t>年上半年情况</a:t>
            </a:r>
            <a:endParaRPr lang="zh-CN" altLang="en-US">
              <a:solidFill>
                <a:schemeClr val="bg1"/>
              </a:solidFill>
              <a:latin typeface="造字工房悦黑（非商用）常规体" charset="0"/>
              <a:ea typeface="造字工房悦黑（非商用）常规体" charset="0"/>
            </a:endParaRPr>
          </a:p>
        </p:txBody>
      </p:sp>
      <p:sp>
        <p:nvSpPr>
          <p:cNvPr id="59" name="TextBox 58"/>
          <p:cNvSpPr txBox="1">
            <a:spLocks noChangeArrowheads="1"/>
          </p:cNvSpPr>
          <p:nvPr/>
        </p:nvSpPr>
        <p:spPr bwMode="auto">
          <a:xfrm>
            <a:off x="1011238" y="1941513"/>
            <a:ext cx="2727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5238" rIns="90475" bIns="45238">
            <a:spAutoFit/>
          </a:bodyPr>
          <a:lstStyle/>
          <a:p>
            <a:pPr algn="r"/>
            <a:r>
              <a:rPr lang="zh-CN" altLang="en-US" sz="900">
                <a:solidFill>
                  <a:srgbClr val="5A6269"/>
                </a:solidFill>
                <a:latin typeface="造字工房悦黑（非商用）常规体" charset="0"/>
                <a:ea typeface="造字工房悦黑（非商用）常规体" charset="0"/>
              </a:rPr>
              <a:t>这里输入简要文字说明这里输入简要文字说明这里输入简要文字说明这里输入简要文字说明</a:t>
            </a:r>
            <a:endParaRPr lang="zh-CN" altLang="en-US" sz="900">
              <a:solidFill>
                <a:srgbClr val="5A6269"/>
              </a:solidFill>
              <a:latin typeface="造字工房悦黑（非商用）常规体" charset="0"/>
              <a:ea typeface="造字工房悦黑（非商用）常规体" charset="0"/>
            </a:endParaRPr>
          </a:p>
        </p:txBody>
      </p:sp>
      <p:sp>
        <p:nvSpPr>
          <p:cNvPr id="60" name="TextBox 59"/>
          <p:cNvSpPr txBox="1">
            <a:spLocks noChangeArrowheads="1"/>
          </p:cNvSpPr>
          <p:nvPr/>
        </p:nvSpPr>
        <p:spPr bwMode="auto">
          <a:xfrm>
            <a:off x="5364163" y="1941513"/>
            <a:ext cx="2727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5238" rIns="90475" bIns="45238">
            <a:spAutoFit/>
          </a:bodyPr>
          <a:lstStyle/>
          <a:p>
            <a:r>
              <a:rPr lang="zh-CN" altLang="en-US" sz="900">
                <a:solidFill>
                  <a:srgbClr val="5A6269"/>
                </a:solidFill>
                <a:latin typeface="造字工房悦黑（非商用）常规体" charset="0"/>
                <a:ea typeface="造字工房悦黑（非商用）常规体" charset="0"/>
              </a:rPr>
              <a:t>这里输入简要文字说明这里输入简要文字说明这里输入简要文字说明这里输入简要文字说明</a:t>
            </a:r>
            <a:endParaRPr lang="zh-CN" altLang="en-US" sz="900">
              <a:solidFill>
                <a:srgbClr val="5A6269"/>
              </a:solidFill>
              <a:latin typeface="造字工房悦黑（非商用）常规体" charset="0"/>
              <a:ea typeface="造字工房悦黑（非商用）常规体" charset="0"/>
            </a:endParaRPr>
          </a:p>
        </p:txBody>
      </p:sp>
      <p:sp>
        <p:nvSpPr>
          <p:cNvPr id="61" name="圆角矩形 60"/>
          <p:cNvSpPr/>
          <p:nvPr/>
        </p:nvSpPr>
        <p:spPr bwMode="auto">
          <a:xfrm>
            <a:off x="2127250" y="2806700"/>
            <a:ext cx="1611313" cy="258763"/>
          </a:xfrm>
          <a:prstGeom prst="roundRect">
            <a:avLst/>
          </a:prstGeom>
          <a:solidFill>
            <a:srgbClr val="FAA07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r"/>
            <a:r>
              <a:rPr lang="zh-CN" altLang="en-US" sz="1200">
                <a:solidFill>
                  <a:schemeClr val="bg1"/>
                </a:solidFill>
                <a:latin typeface="造字工房悦黑（非商用）常规体" charset="0"/>
                <a:ea typeface="造字工房悦黑（非商用）常规体" charset="0"/>
              </a:rPr>
              <a:t>计划完成：</a:t>
            </a:r>
            <a:r>
              <a:rPr lang="en-US" altLang="zh-CN" sz="1200">
                <a:solidFill>
                  <a:schemeClr val="bg1"/>
                </a:solidFill>
                <a:latin typeface="造字工房悦黑（非商用）常规体" charset="0"/>
                <a:ea typeface="造字工房悦黑（非商用）常规体" charset="0"/>
              </a:rPr>
              <a:t>60%</a:t>
            </a:r>
            <a:endParaRPr lang="zh-CN" altLang="en-US" sz="1200">
              <a:solidFill>
                <a:schemeClr val="bg1"/>
              </a:solidFill>
              <a:latin typeface="造字工房悦黑（非商用）常规体" charset="0"/>
              <a:ea typeface="造字工房悦黑（非商用）常规体" charset="0"/>
            </a:endParaRPr>
          </a:p>
        </p:txBody>
      </p:sp>
      <p:sp>
        <p:nvSpPr>
          <p:cNvPr id="62" name="圆角矩形 61"/>
          <p:cNvSpPr/>
          <p:nvPr/>
        </p:nvSpPr>
        <p:spPr bwMode="auto">
          <a:xfrm>
            <a:off x="1474788" y="3132138"/>
            <a:ext cx="2263775" cy="257175"/>
          </a:xfrm>
          <a:prstGeom prst="roundRect">
            <a:avLst/>
          </a:prstGeom>
          <a:solidFill>
            <a:srgbClr val="FAB46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r"/>
            <a:r>
              <a:rPr lang="zh-CN" altLang="en-US" sz="1200">
                <a:solidFill>
                  <a:schemeClr val="bg1"/>
                </a:solidFill>
                <a:latin typeface="造字工房悦黑（非商用）常规体" charset="0"/>
                <a:ea typeface="造字工房悦黑（非商用）常规体" charset="0"/>
              </a:rPr>
              <a:t>实际完成数：</a:t>
            </a:r>
            <a:r>
              <a:rPr lang="en-US" altLang="zh-CN" sz="1200">
                <a:solidFill>
                  <a:schemeClr val="bg1"/>
                </a:solidFill>
                <a:latin typeface="造字工房悦黑（非商用）常规体" charset="0"/>
                <a:ea typeface="造字工房悦黑（非商用）常规体" charset="0"/>
              </a:rPr>
              <a:t>555</a:t>
            </a:r>
            <a:r>
              <a:rPr lang="zh-CN" altLang="en-US" sz="1200">
                <a:solidFill>
                  <a:schemeClr val="bg1"/>
                </a:solidFill>
                <a:latin typeface="造字工房悦黑（非商用）常规体" charset="0"/>
                <a:ea typeface="造字工房悦黑（非商用）常规体" charset="0"/>
              </a:rPr>
              <a:t>万</a:t>
            </a:r>
            <a:endParaRPr lang="zh-CN" altLang="en-US" sz="1200">
              <a:solidFill>
                <a:schemeClr val="bg1"/>
              </a:solidFill>
              <a:latin typeface="造字工房悦黑（非商用）常规体" charset="0"/>
              <a:ea typeface="造字工房悦黑（非商用）常规体" charset="0"/>
            </a:endParaRPr>
          </a:p>
        </p:txBody>
      </p:sp>
      <p:sp>
        <p:nvSpPr>
          <p:cNvPr id="63" name="圆角矩形 62"/>
          <p:cNvSpPr/>
          <p:nvPr/>
        </p:nvSpPr>
        <p:spPr bwMode="auto">
          <a:xfrm>
            <a:off x="1798638" y="3492500"/>
            <a:ext cx="1939925" cy="257175"/>
          </a:xfrm>
          <a:prstGeom prst="roundRect">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r"/>
            <a:r>
              <a:rPr lang="zh-CN" altLang="en-US" sz="1200">
                <a:solidFill>
                  <a:schemeClr val="bg1"/>
                </a:solidFill>
                <a:latin typeface="造字工房悦黑（非商用）常规体" charset="0"/>
                <a:ea typeface="造字工房悦黑（非商用）常规体" charset="0"/>
              </a:rPr>
              <a:t>回款数：</a:t>
            </a:r>
            <a:r>
              <a:rPr lang="en-US" altLang="zh-CN" sz="1200">
                <a:solidFill>
                  <a:schemeClr val="bg1"/>
                </a:solidFill>
                <a:latin typeface="造字工房悦黑（非商用）常规体" charset="0"/>
                <a:ea typeface="造字工房悦黑（非商用）常规体" charset="0"/>
              </a:rPr>
              <a:t>400</a:t>
            </a:r>
            <a:r>
              <a:rPr lang="zh-CN" altLang="en-US" sz="1200">
                <a:solidFill>
                  <a:schemeClr val="bg1"/>
                </a:solidFill>
                <a:latin typeface="造字工房悦黑（非商用）常规体" charset="0"/>
                <a:ea typeface="造字工房悦黑（非商用）常规体" charset="0"/>
              </a:rPr>
              <a:t>万</a:t>
            </a:r>
            <a:endParaRPr lang="zh-CN" altLang="en-US" sz="1200">
              <a:solidFill>
                <a:schemeClr val="bg1"/>
              </a:solidFill>
              <a:latin typeface="造字工房悦黑（非商用）常规体" charset="0"/>
              <a:ea typeface="造字工房悦黑（非商用）常规体" charset="0"/>
            </a:endParaRPr>
          </a:p>
        </p:txBody>
      </p:sp>
      <p:sp>
        <p:nvSpPr>
          <p:cNvPr id="64" name="圆角矩形 63"/>
          <p:cNvSpPr/>
          <p:nvPr/>
        </p:nvSpPr>
        <p:spPr bwMode="auto">
          <a:xfrm>
            <a:off x="2176463" y="3852863"/>
            <a:ext cx="1562100" cy="257175"/>
          </a:xfrm>
          <a:prstGeom prst="roundRect">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r"/>
            <a:r>
              <a:rPr lang="zh-CN" altLang="en-US" sz="1200">
                <a:solidFill>
                  <a:schemeClr val="bg1"/>
                </a:solidFill>
                <a:latin typeface="造字工房悦黑（非商用）常规体" charset="0"/>
                <a:ea typeface="造字工房悦黑（非商用）常规体" charset="0"/>
              </a:rPr>
              <a:t>您的文字</a:t>
            </a:r>
            <a:endParaRPr lang="zh-CN" altLang="en-US" sz="1200">
              <a:solidFill>
                <a:schemeClr val="bg1"/>
              </a:solidFill>
              <a:latin typeface="造字工房悦黑（非商用）常规体" charset="0"/>
              <a:ea typeface="造字工房悦黑（非商用）常规体" charset="0"/>
            </a:endParaRPr>
          </a:p>
        </p:txBody>
      </p:sp>
      <p:sp>
        <p:nvSpPr>
          <p:cNvPr id="65" name="圆角矩形 64"/>
          <p:cNvSpPr/>
          <p:nvPr/>
        </p:nvSpPr>
        <p:spPr bwMode="auto">
          <a:xfrm>
            <a:off x="5364163" y="2806700"/>
            <a:ext cx="1752600" cy="258763"/>
          </a:xfrm>
          <a:prstGeom prst="roundRect">
            <a:avLst/>
          </a:prstGeom>
          <a:solidFill>
            <a:srgbClr val="FAA07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1200">
                <a:solidFill>
                  <a:schemeClr val="bg1"/>
                </a:solidFill>
                <a:latin typeface="造字工房悦黑（非商用）常规体" charset="0"/>
                <a:ea typeface="造字工房悦黑（非商用）常规体" charset="0"/>
              </a:rPr>
              <a:t>计划完成：</a:t>
            </a:r>
            <a:r>
              <a:rPr lang="en-US" altLang="zh-CN" sz="1200">
                <a:solidFill>
                  <a:schemeClr val="bg1"/>
                </a:solidFill>
                <a:latin typeface="造字工房悦黑（非商用）常规体" charset="0"/>
                <a:ea typeface="造字工房悦黑（非商用）常规体" charset="0"/>
              </a:rPr>
              <a:t>80%</a:t>
            </a:r>
            <a:endParaRPr lang="zh-CN" altLang="en-US" sz="1200">
              <a:solidFill>
                <a:schemeClr val="bg1"/>
              </a:solidFill>
              <a:latin typeface="造字工房悦黑（非商用）常规体" charset="0"/>
              <a:ea typeface="造字工房悦黑（非商用）常规体" charset="0"/>
            </a:endParaRPr>
          </a:p>
        </p:txBody>
      </p:sp>
      <p:sp>
        <p:nvSpPr>
          <p:cNvPr id="66" name="圆角矩形 65"/>
          <p:cNvSpPr/>
          <p:nvPr/>
        </p:nvSpPr>
        <p:spPr bwMode="auto">
          <a:xfrm>
            <a:off x="5364163" y="3132138"/>
            <a:ext cx="2613025" cy="257175"/>
          </a:xfrm>
          <a:prstGeom prst="roundRect">
            <a:avLst/>
          </a:prstGeom>
          <a:solidFill>
            <a:srgbClr val="FAB46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1200">
                <a:solidFill>
                  <a:schemeClr val="bg1"/>
                </a:solidFill>
                <a:latin typeface="造字工房悦黑（非商用）常规体" charset="0"/>
                <a:ea typeface="造字工房悦黑（非商用）常规体" charset="0"/>
              </a:rPr>
              <a:t>实际完成数：</a:t>
            </a:r>
            <a:r>
              <a:rPr lang="en-US" altLang="zh-CN" sz="1200">
                <a:solidFill>
                  <a:schemeClr val="bg1"/>
                </a:solidFill>
                <a:latin typeface="造字工房悦黑（非商用）常规体" charset="0"/>
                <a:ea typeface="造字工房悦黑（非商用）常规体" charset="0"/>
              </a:rPr>
              <a:t>800</a:t>
            </a:r>
            <a:r>
              <a:rPr lang="zh-CN" altLang="en-US" sz="1200">
                <a:solidFill>
                  <a:schemeClr val="bg1"/>
                </a:solidFill>
                <a:latin typeface="造字工房悦黑（非商用）常规体" charset="0"/>
                <a:ea typeface="造字工房悦黑（非商用）常规体" charset="0"/>
              </a:rPr>
              <a:t>万</a:t>
            </a:r>
            <a:endParaRPr lang="zh-CN" altLang="en-US" sz="1200">
              <a:solidFill>
                <a:schemeClr val="bg1"/>
              </a:solidFill>
              <a:latin typeface="造字工房悦黑（非商用）常规体" charset="0"/>
              <a:ea typeface="造字工房悦黑（非商用）常规体" charset="0"/>
            </a:endParaRPr>
          </a:p>
        </p:txBody>
      </p:sp>
      <p:sp>
        <p:nvSpPr>
          <p:cNvPr id="67" name="圆角矩形 66"/>
          <p:cNvSpPr/>
          <p:nvPr/>
        </p:nvSpPr>
        <p:spPr bwMode="auto">
          <a:xfrm>
            <a:off x="5364163" y="3492500"/>
            <a:ext cx="1365250" cy="257175"/>
          </a:xfrm>
          <a:prstGeom prst="roundRect">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1200">
                <a:solidFill>
                  <a:schemeClr val="bg1"/>
                </a:solidFill>
                <a:latin typeface="造字工房悦黑（非商用）常规体" charset="0"/>
                <a:ea typeface="造字工房悦黑（非商用）常规体" charset="0"/>
              </a:rPr>
              <a:t>回款数：</a:t>
            </a:r>
            <a:r>
              <a:rPr lang="en-US" altLang="zh-CN" sz="1200">
                <a:solidFill>
                  <a:schemeClr val="bg1"/>
                </a:solidFill>
                <a:latin typeface="造字工房悦黑（非商用）常规体" charset="0"/>
                <a:ea typeface="造字工房悦黑（非商用）常规体" charset="0"/>
              </a:rPr>
              <a:t>500</a:t>
            </a:r>
            <a:r>
              <a:rPr lang="zh-CN" altLang="en-US" sz="1200">
                <a:solidFill>
                  <a:schemeClr val="bg1"/>
                </a:solidFill>
                <a:latin typeface="造字工房悦黑（非商用）常规体" charset="0"/>
                <a:ea typeface="造字工房悦黑（非商用）常规体" charset="0"/>
              </a:rPr>
              <a:t>万</a:t>
            </a:r>
            <a:endParaRPr lang="zh-CN" altLang="en-US" sz="1200">
              <a:solidFill>
                <a:schemeClr val="bg1"/>
              </a:solidFill>
              <a:latin typeface="造字工房悦黑（非商用）常规体" charset="0"/>
              <a:ea typeface="造字工房悦黑（非商用）常规体" charset="0"/>
            </a:endParaRPr>
          </a:p>
        </p:txBody>
      </p:sp>
      <p:sp>
        <p:nvSpPr>
          <p:cNvPr id="68" name="圆角矩形 67"/>
          <p:cNvSpPr/>
          <p:nvPr/>
        </p:nvSpPr>
        <p:spPr bwMode="auto">
          <a:xfrm>
            <a:off x="5364163" y="3852863"/>
            <a:ext cx="1860550" cy="257175"/>
          </a:xfrm>
          <a:prstGeom prst="roundRect">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1200">
                <a:solidFill>
                  <a:schemeClr val="bg1"/>
                </a:solidFill>
                <a:latin typeface="造字工房悦黑（非商用）常规体" charset="0"/>
                <a:ea typeface="造字工房悦黑（非商用）常规体" charset="0"/>
              </a:rPr>
              <a:t>您的文字</a:t>
            </a:r>
            <a:endParaRPr lang="zh-CN" altLang="en-US" sz="1200">
              <a:solidFill>
                <a:schemeClr val="bg1"/>
              </a:solidFill>
              <a:latin typeface="造字工房悦黑（非商用）常规体" charset="0"/>
              <a:ea typeface="造字工房悦黑（非商用）常规体" charset="0"/>
            </a:endParaRPr>
          </a:p>
        </p:txBody>
      </p:sp>
      <p:sp>
        <p:nvSpPr>
          <p:cNvPr id="69" name="TextBox 68"/>
          <p:cNvSpPr txBox="1">
            <a:spLocks noChangeArrowheads="1"/>
          </p:cNvSpPr>
          <p:nvPr/>
        </p:nvSpPr>
        <p:spPr bwMode="auto">
          <a:xfrm>
            <a:off x="4330700" y="2589213"/>
            <a:ext cx="550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75" tIns="45238" rIns="90475" bIns="45238">
            <a:spAutoFit/>
          </a:bodyPr>
          <a:lstStyle/>
          <a:p>
            <a:r>
              <a:rPr lang="en-US" altLang="zh-CN" sz="2400">
                <a:solidFill>
                  <a:srgbClr val="262626"/>
                </a:solidFill>
                <a:latin typeface="造字工房悦黑（非商用）常规体" charset="0"/>
                <a:ea typeface="造字工房悦黑（非商用）常规体" charset="0"/>
              </a:rPr>
              <a:t>VS</a:t>
            </a:r>
            <a:endParaRPr lang="zh-CN" altLang="en-US" sz="2400">
              <a:solidFill>
                <a:srgbClr val="262626"/>
              </a:solidFill>
              <a:latin typeface="造字工房悦黑（非商用）常规体" charset="0"/>
              <a:ea typeface="造字工房悦黑（非商用）常规体" charset="0"/>
            </a:endParaRPr>
          </a:p>
        </p:txBody>
      </p:sp>
      <p:sp>
        <p:nvSpPr>
          <p:cNvPr id="21" name="TextBox 20"/>
          <p:cNvSpPr txBox="1">
            <a:spLocks noChangeArrowheads="1"/>
          </p:cNvSpPr>
          <p:nvPr/>
        </p:nvSpPr>
        <p:spPr bwMode="auto">
          <a:xfrm>
            <a:off x="1654175" y="5751513"/>
            <a:ext cx="7366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0466" tIns="30233" rIns="60466" bIns="30233">
            <a:spAutoFit/>
          </a:bodyPr>
          <a:lstStyle/>
          <a:p>
            <a:r>
              <a:rPr lang="zh-CN" altLang="en-US">
                <a:solidFill>
                  <a:srgbClr val="262626"/>
                </a:solidFill>
                <a:latin typeface="造字工房悦黑（非商用）常规体" charset="0"/>
                <a:ea typeface="造字工房悦黑（非商用）常规体" charset="0"/>
              </a:rPr>
              <a:t>延迟符</a:t>
            </a:r>
            <a:endParaRPr lang="zh-CN" altLang="en-US">
              <a:solidFill>
                <a:srgbClr val="262626"/>
              </a:solidFill>
              <a:latin typeface="造字工房悦黑（非商用）常规体" charset="0"/>
              <a:ea typeface="造字工房悦黑（非商用）常规体" charset="0"/>
            </a:endParaRPr>
          </a:p>
        </p:txBody>
      </p:sp>
      <p:sp>
        <p:nvSpPr>
          <p:cNvPr id="33" name="任意多边形 32"/>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8C8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rgbClr val="5A6269"/>
              </a:solidFill>
              <a:latin typeface="造字工房悦黑（非商用）常规体" charset="0"/>
              <a:ea typeface="造字工房悦黑（非商用）常规体"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
                                          </p:val>
                                        </p:tav>
                                        <p:tav tm="100000">
                                          <p:val>
                                            <p:strVal val="#ppt_w"/>
                                          </p:val>
                                        </p:tav>
                                      </p:tavLst>
                                    </p:anim>
                                    <p:anim calcmode="lin" valueType="num">
                                      <p:cBhvr>
                                        <p:cTn id="13" dur="500" fill="hold"/>
                                        <p:tgtEl>
                                          <p:spTgt spid="3"/>
                                        </p:tgtEl>
                                        <p:attrNameLst>
                                          <p:attrName>ppt_h</p:attrName>
                                        </p:attrNameLst>
                                      </p:cBhvr>
                                      <p:tavLst>
                                        <p:tav tm="0" fmla="#ppt_h*sin(2.5*pi*$)">
                                          <p:val>
                                            <p:fltVal val="0"/>
                                          </p:val>
                                        </p:tav>
                                        <p:tav tm="100000">
                                          <p:val>
                                            <p:fltVal val="1"/>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up)">
                                      <p:cBhvr>
                                        <p:cTn id="17" dur="500"/>
                                        <p:tgtEl>
                                          <p:spTgt spid="54"/>
                                        </p:tgtEl>
                                      </p:cBhvr>
                                    </p:animEffect>
                                  </p:childTnLst>
                                </p:cTn>
                              </p:par>
                              <p:par>
                                <p:cTn id="18" presetID="22" presetClass="entr" presetSubtype="4"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down)">
                                      <p:cBhvr>
                                        <p:cTn id="20" dur="500"/>
                                        <p:tgtEl>
                                          <p:spTgt spid="55"/>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000"/>
                            </p:stCondLst>
                            <p:childTnLst>
                              <p:par>
                                <p:cTn id="33" presetID="2" presetClass="entr" presetSubtype="1" accel="68000" fill="hold" grpId="0" nodeType="afterEffect">
                                  <p:stCondLst>
                                    <p:cond delay="0"/>
                                  </p:stCondLst>
                                  <p:iterate type="lt">
                                    <p:tmPct val="10000"/>
                                  </p:iterate>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ppt_x</p:attrName>
                                        </p:attrNameLst>
                                      </p:cBhvr>
                                      <p:tavLst>
                                        <p:tav tm="0">
                                          <p:val>
                                            <p:strVal val="#ppt_x"/>
                                          </p:val>
                                        </p:tav>
                                        <p:tav tm="100000">
                                          <p:val>
                                            <p:strVal val="#ppt_x"/>
                                          </p:val>
                                        </p:tav>
                                      </p:tavLst>
                                    </p:anim>
                                    <p:anim calcmode="lin" valueType="num">
                                      <p:cBhvr>
                                        <p:cTn id="36" dur="500" fill="hold"/>
                                        <p:tgtEl>
                                          <p:spTgt spid="57"/>
                                        </p:tgtEl>
                                        <p:attrNameLst>
                                          <p:attrName>ppt_y</p:attrName>
                                        </p:attrNameLst>
                                      </p:cBhvr>
                                      <p:tavLst>
                                        <p:tav tm="0">
                                          <p:val>
                                            <p:strVal val="0-#ppt_h/2"/>
                                          </p:val>
                                        </p:tav>
                                        <p:tav tm="100000">
                                          <p:val>
                                            <p:strVal val="#ppt_y"/>
                                          </p:val>
                                        </p:tav>
                                      </p:tavLst>
                                    </p:anim>
                                  </p:childTnLst>
                                </p:cTn>
                              </p:par>
                              <p:par>
                                <p:cTn id="37" presetID="2" presetClass="entr" presetSubtype="1" accel="6800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100000">
                                          <p:val>
                                            <p:strVal val="#ppt_x"/>
                                          </p:val>
                                        </p:tav>
                                      </p:tavLst>
                                    </p:anim>
                                    <p:anim calcmode="lin" valueType="num">
                                      <p:cBhvr>
                                        <p:cTn id="40" dur="500" fill="hold"/>
                                        <p:tgtEl>
                                          <p:spTgt spid="58"/>
                                        </p:tgtEl>
                                        <p:attrNameLst>
                                          <p:attrName>ppt_y</p:attrName>
                                        </p:attrNameLst>
                                      </p:cBhvr>
                                      <p:tavLst>
                                        <p:tav tm="0">
                                          <p:val>
                                            <p:strVal val="0-#ppt_h/2"/>
                                          </p:val>
                                        </p:tav>
                                        <p:tav tm="100000">
                                          <p:val>
                                            <p:strVal val="#ppt_y"/>
                                          </p:val>
                                        </p:tav>
                                      </p:tavLst>
                                    </p:anim>
                                  </p:childTnLst>
                                </p:cTn>
                              </p:par>
                            </p:childTnLst>
                          </p:cTn>
                        </p:par>
                        <p:par>
                          <p:cTn id="41" fill="hold">
                            <p:stCondLst>
                              <p:cond delay="295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par>
                          <p:cTn id="48" fill="hold">
                            <p:stCondLst>
                              <p:cond delay="3450"/>
                            </p:stCondLst>
                            <p:childTnLst>
                              <p:par>
                                <p:cTn id="49" presetID="22" presetClass="entr" presetSubtype="2"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right)">
                                      <p:cBhvr>
                                        <p:cTn id="51" dur="500"/>
                                        <p:tgtEl>
                                          <p:spTgt spid="6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left)">
                                      <p:cBhvr>
                                        <p:cTn id="54" dur="500"/>
                                        <p:tgtEl>
                                          <p:spTgt spid="65"/>
                                        </p:tgtEl>
                                      </p:cBhvr>
                                    </p:animEffect>
                                  </p:childTnLst>
                                </p:cTn>
                              </p:par>
                            </p:childTnLst>
                          </p:cTn>
                        </p:par>
                        <p:par>
                          <p:cTn id="55" fill="hold">
                            <p:stCondLst>
                              <p:cond delay="3950"/>
                            </p:stCondLst>
                            <p:childTnLst>
                              <p:par>
                                <p:cTn id="56" presetID="22" presetClass="entr" presetSubtype="2" fill="hold" grpId="0" nodeType="after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wipe(right)">
                                      <p:cBhvr>
                                        <p:cTn id="58" dur="500"/>
                                        <p:tgtEl>
                                          <p:spTgt spid="6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left)">
                                      <p:cBhvr>
                                        <p:cTn id="61" dur="500"/>
                                        <p:tgtEl>
                                          <p:spTgt spid="66"/>
                                        </p:tgtEl>
                                      </p:cBhvr>
                                    </p:animEffect>
                                  </p:childTnLst>
                                </p:cTn>
                              </p:par>
                            </p:childTnLst>
                          </p:cTn>
                        </p:par>
                        <p:par>
                          <p:cTn id="62" fill="hold">
                            <p:stCondLst>
                              <p:cond delay="4450"/>
                            </p:stCondLst>
                            <p:childTnLst>
                              <p:par>
                                <p:cTn id="63" presetID="22" presetClass="entr" presetSubtype="2"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right)">
                                      <p:cBhvr>
                                        <p:cTn id="65" dur="500"/>
                                        <p:tgtEl>
                                          <p:spTgt spid="6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left)">
                                      <p:cBhvr>
                                        <p:cTn id="68" dur="500"/>
                                        <p:tgtEl>
                                          <p:spTgt spid="67"/>
                                        </p:tgtEl>
                                      </p:cBhvr>
                                    </p:animEffect>
                                  </p:childTnLst>
                                </p:cTn>
                              </p:par>
                            </p:childTnLst>
                          </p:cTn>
                        </p:par>
                        <p:par>
                          <p:cTn id="69" fill="hold">
                            <p:stCondLst>
                              <p:cond delay="4950"/>
                            </p:stCondLst>
                            <p:childTnLst>
                              <p:par>
                                <p:cTn id="70" presetID="22" presetClass="entr" presetSubtype="2" fill="hold" grpId="0" nodeType="after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wipe(right)">
                                      <p:cBhvr>
                                        <p:cTn id="72" dur="500"/>
                                        <p:tgtEl>
                                          <p:spTgt spid="6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wipe(left)">
                                      <p:cBhvr>
                                        <p:cTn id="75" dur="500"/>
                                        <p:tgtEl>
                                          <p:spTgt spid="68"/>
                                        </p:tgtEl>
                                      </p:cBhvr>
                                    </p:animEffect>
                                  </p:childTnLst>
                                </p:cTn>
                              </p:par>
                            </p:childTnLst>
                          </p:cTn>
                        </p:par>
                        <p:par>
                          <p:cTn id="76" fill="hold">
                            <p:stCondLst>
                              <p:cond delay="54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6" grpId="0" animBg="1"/>
      <p:bldP spid="57" grpId="0" animBg="1"/>
      <p:bldP spid="58" grpId="0" animBg="1"/>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1" grpId="0"/>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弧形 13"/>
          <p:cNvSpPr/>
          <p:nvPr/>
        </p:nvSpPr>
        <p:spPr>
          <a:xfrm>
            <a:off x="523875" y="3457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5" name="弧形 14"/>
          <p:cNvSpPr/>
          <p:nvPr/>
        </p:nvSpPr>
        <p:spPr>
          <a:xfrm>
            <a:off x="3038475" y="1933575"/>
            <a:ext cx="3371850" cy="3371850"/>
          </a:xfrm>
          <a:prstGeom prst="arc">
            <a:avLst>
              <a:gd name="adj1" fmla="val 10811028"/>
              <a:gd name="adj2" fmla="val 17830557"/>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16" name="弧形 15"/>
          <p:cNvSpPr/>
          <p:nvPr/>
        </p:nvSpPr>
        <p:spPr>
          <a:xfrm flipV="1">
            <a:off x="3711575" y="-1244600"/>
            <a:ext cx="3371850" cy="3371850"/>
          </a:xfrm>
          <a:prstGeom prst="arc">
            <a:avLst>
              <a:gd name="adj1" fmla="val 16563905"/>
              <a:gd name="adj2" fmla="val 21493569"/>
            </a:avLst>
          </a:prstGeom>
          <a:ln>
            <a:solidFill>
              <a:schemeClr val="tx1">
                <a:lumMod val="85000"/>
                <a:lumOff val="15000"/>
                <a:alpha val="53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a:endParaRPr lang="zh-CN" altLang="en-US">
              <a:latin typeface="造字工房悦黑（非商用）常规体" charset="0"/>
              <a:ea typeface="造字工房悦黑（非商用）常规体" charset="0"/>
            </a:endParaRPr>
          </a:p>
        </p:txBody>
      </p:sp>
      <p:sp>
        <p:nvSpPr>
          <p:cNvPr id="8" name="任意多边形 7"/>
          <p:cNvSpPr/>
          <p:nvPr/>
        </p:nvSpPr>
        <p:spPr>
          <a:xfrm>
            <a:off x="2438400" y="0"/>
            <a:ext cx="2439988" cy="2757488"/>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
        <p:nvSpPr>
          <p:cNvPr id="11" name="任意多边形 10"/>
          <p:cNvSpPr/>
          <p:nvPr/>
        </p:nvSpPr>
        <p:spPr>
          <a:xfrm>
            <a:off x="4572000" y="1484313"/>
            <a:ext cx="3146425" cy="365918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tx1"/>
              </a:solidFill>
              <a:latin typeface="造字工房悦黑（非商用）常规体" charset="0"/>
              <a:ea typeface="造字工房悦黑（非商用）常规体" charset="0"/>
            </a:endParaRPr>
          </a:p>
        </p:txBody>
      </p:sp>
      <p:grpSp>
        <p:nvGrpSpPr>
          <p:cNvPr id="18" name="组合 17"/>
          <p:cNvGrpSpPr/>
          <p:nvPr/>
        </p:nvGrpSpPr>
        <p:grpSpPr bwMode="auto">
          <a:xfrm>
            <a:off x="2824163" y="592138"/>
            <a:ext cx="1476375" cy="1395412"/>
            <a:chOff x="1194710" y="3251200"/>
            <a:chExt cx="1968500" cy="1860918"/>
          </a:xfrm>
        </p:grpSpPr>
        <p:sp>
          <p:nvSpPr>
            <p:cNvPr id="30727" name="文本框 18"/>
            <p:cNvSpPr txBox="1">
              <a:spLocks noChangeArrowheads="1"/>
            </p:cNvSpPr>
            <p:nvPr/>
          </p:nvSpPr>
          <p:spPr bwMode="auto">
            <a:xfrm>
              <a:off x="1194710" y="3251200"/>
              <a:ext cx="1968500" cy="176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a:solidFill>
                    <a:schemeClr val="bg1"/>
                  </a:solidFill>
                  <a:latin typeface="造字工房悦黑（非商用）常规体" charset="0"/>
                  <a:ea typeface="造字工房悦黑（非商用）常规体" charset="0"/>
                </a:rPr>
                <a:t>02</a:t>
              </a:r>
              <a:endParaRPr lang="zh-CN" altLang="en-US" sz="8000">
                <a:solidFill>
                  <a:schemeClr val="bg1"/>
                </a:solidFill>
                <a:latin typeface="造字工房悦黑（非商用）常规体" charset="0"/>
                <a:ea typeface="造字工房悦黑（非商用）常规体" charset="0"/>
              </a:endParaRPr>
            </a:p>
          </p:txBody>
        </p:sp>
        <p:cxnSp>
          <p:nvCxnSpPr>
            <p:cNvPr id="20" name="直接连接符 19"/>
            <p:cNvCxnSpPr/>
            <p:nvPr/>
          </p:nvCxnSpPr>
          <p:spPr>
            <a:xfrm>
              <a:off x="1480459" y="5112118"/>
              <a:ext cx="153035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bwMode="auto">
          <a:xfrm>
            <a:off x="4724400" y="3070225"/>
            <a:ext cx="2895600" cy="823913"/>
            <a:chOff x="6300010" y="4094323"/>
            <a:chExt cx="3860865" cy="1096902"/>
          </a:xfrm>
        </p:grpSpPr>
        <p:sp>
          <p:nvSpPr>
            <p:cNvPr id="30730" name="文本框 24"/>
            <p:cNvSpPr txBox="1">
              <a:spLocks noChangeArrowheads="1"/>
            </p:cNvSpPr>
            <p:nvPr/>
          </p:nvSpPr>
          <p:spPr bwMode="auto">
            <a:xfrm>
              <a:off x="6300010" y="4094323"/>
              <a:ext cx="3860865"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262626"/>
                  </a:solidFill>
                  <a:latin typeface="造字工房悦黑（非商用）常规体" charset="0"/>
                  <a:ea typeface="造字工房悦黑（非商用）常规体" charset="0"/>
                </a:rPr>
                <a:t>工作完成情况</a:t>
              </a:r>
              <a:endParaRPr lang="zh-CN" altLang="en-US" sz="2800">
                <a:solidFill>
                  <a:srgbClr val="262626"/>
                </a:solidFill>
                <a:latin typeface="造字工房悦黑（非商用）常规体" charset="0"/>
                <a:ea typeface="造字工房悦黑（非商用）常规体" charset="0"/>
              </a:endParaRPr>
            </a:p>
          </p:txBody>
        </p:sp>
        <p:sp>
          <p:nvSpPr>
            <p:cNvPr id="26" name="矩形 25"/>
            <p:cNvSpPr/>
            <p:nvPr/>
          </p:nvSpPr>
          <p:spPr>
            <a:xfrm>
              <a:off x="6575181" y="4760073"/>
              <a:ext cx="3458692" cy="431152"/>
            </a:xfrm>
            <a:prstGeom prst="rect">
              <a:avLst/>
            </a:prstGeom>
          </p:spPr>
          <p:txBody>
            <a:bodyPr wrap="none">
              <a:spAutoFit/>
            </a:bodyPr>
            <a:lstStyle/>
            <a:p>
              <a:r>
                <a:rPr lang="en-US" altLang="zh-CN" sz="1500">
                  <a:solidFill>
                    <a:srgbClr val="404040"/>
                  </a:solidFill>
                  <a:latin typeface="造字工房悦黑（非商用）常规体" charset="0"/>
                  <a:ea typeface="造字工房悦黑（非商用）常规体" charset="0"/>
                </a:rPr>
                <a:t>CLICK ADD TITLE HERE</a:t>
              </a:r>
              <a:endParaRPr lang="zh-CN" altLang="en-US" sz="1500">
                <a:solidFill>
                  <a:srgbClr val="404040"/>
                </a:solidFill>
                <a:latin typeface="造字工房悦黑（非商用）常规体" charset="0"/>
                <a:ea typeface="造字工房悦黑（非商用）常规体" charset="0"/>
              </a:endParaRPr>
            </a:p>
          </p:txBody>
        </p:sp>
      </p:gr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5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8"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Line 134"/>
          <p:cNvSpPr>
            <a:spLocks noChangeShapeType="1"/>
          </p:cNvSpPr>
          <p:nvPr/>
        </p:nvSpPr>
        <p:spPr bwMode="auto">
          <a:xfrm flipH="1" flipV="1">
            <a:off x="6065838" y="2476500"/>
            <a:ext cx="496887" cy="328613"/>
          </a:xfrm>
          <a:prstGeom prst="line">
            <a:avLst/>
          </a:prstGeom>
          <a:noFill/>
          <a:ln w="12700">
            <a:solidFill>
              <a:srgbClr val="FFC000"/>
            </a:solidFill>
            <a:round/>
          </a:ln>
          <a:extLst>
            <a:ext uri="{909E8E84-426E-40DD-AFC4-6F175D3DCCD1}">
              <a14:hiddenFill xmlns:a14="http://schemas.microsoft.com/office/drawing/2010/main">
                <a:noFill/>
              </a14:hiddenFill>
            </a:ext>
          </a:extLst>
        </p:spPr>
        <p:txBody>
          <a:bodyPr/>
          <a:lstStyle/>
          <a:p>
            <a:endParaRPr lang="en-US" altLang="en-US">
              <a:solidFill>
                <a:srgbClr val="5A6269"/>
              </a:solidFill>
              <a:latin typeface="造字工房悦黑（非商用）常规体" charset="0"/>
              <a:ea typeface="造字工房悦黑（非商用）常规体" charset="0"/>
            </a:endParaRPr>
          </a:p>
        </p:txBody>
      </p:sp>
      <p:cxnSp>
        <p:nvCxnSpPr>
          <p:cNvPr id="181" name="Straight Connector 180"/>
          <p:cNvCxnSpPr/>
          <p:nvPr/>
        </p:nvCxnSpPr>
        <p:spPr>
          <a:xfrm flipV="1">
            <a:off x="6054725" y="2135188"/>
            <a:ext cx="511175" cy="34607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182" name="Line 134"/>
          <p:cNvSpPr>
            <a:spLocks noChangeShapeType="1"/>
          </p:cNvSpPr>
          <p:nvPr/>
        </p:nvSpPr>
        <p:spPr bwMode="auto">
          <a:xfrm flipH="1" flipV="1">
            <a:off x="6065838" y="3822700"/>
            <a:ext cx="496887" cy="328613"/>
          </a:xfrm>
          <a:prstGeom prst="line">
            <a:avLst/>
          </a:prstGeom>
          <a:noFill/>
          <a:ln w="12700">
            <a:solidFill>
              <a:srgbClr val="FFC000"/>
            </a:solidFill>
            <a:round/>
          </a:ln>
          <a:extLst>
            <a:ext uri="{909E8E84-426E-40DD-AFC4-6F175D3DCCD1}">
              <a14:hiddenFill xmlns:a14="http://schemas.microsoft.com/office/drawing/2010/main">
                <a:noFill/>
              </a14:hiddenFill>
            </a:ext>
          </a:extLst>
        </p:spPr>
        <p:txBody>
          <a:bodyPr/>
          <a:lstStyle/>
          <a:p>
            <a:endParaRPr lang="en-US" altLang="en-US">
              <a:solidFill>
                <a:srgbClr val="5A6269"/>
              </a:solidFill>
              <a:latin typeface="造字工房悦黑（非商用）常规体" charset="0"/>
              <a:ea typeface="造字工房悦黑（非商用）常规体" charset="0"/>
            </a:endParaRPr>
          </a:p>
        </p:txBody>
      </p:sp>
      <p:cxnSp>
        <p:nvCxnSpPr>
          <p:cNvPr id="183" name="Straight Connector 182"/>
          <p:cNvCxnSpPr/>
          <p:nvPr/>
        </p:nvCxnSpPr>
        <p:spPr>
          <a:xfrm flipV="1">
            <a:off x="6054725" y="3481388"/>
            <a:ext cx="511175" cy="34766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45" name="Line 134"/>
          <p:cNvSpPr>
            <a:spLocks noChangeShapeType="1"/>
          </p:cNvSpPr>
          <p:nvPr/>
        </p:nvSpPr>
        <p:spPr bwMode="auto">
          <a:xfrm flipV="1">
            <a:off x="2614613" y="2476500"/>
            <a:ext cx="495300" cy="328613"/>
          </a:xfrm>
          <a:prstGeom prst="line">
            <a:avLst/>
          </a:prstGeom>
          <a:noFill/>
          <a:ln w="12700">
            <a:solidFill>
              <a:srgbClr val="FFC000"/>
            </a:solidFill>
            <a:round/>
          </a:ln>
          <a:extLst>
            <a:ext uri="{909E8E84-426E-40DD-AFC4-6F175D3DCCD1}">
              <a14:hiddenFill xmlns:a14="http://schemas.microsoft.com/office/drawing/2010/main">
                <a:noFill/>
              </a14:hiddenFill>
            </a:ext>
          </a:extLst>
        </p:spPr>
        <p:txBody>
          <a:bodyPr/>
          <a:lstStyle/>
          <a:p>
            <a:endParaRPr lang="en-US" altLang="en-US">
              <a:solidFill>
                <a:srgbClr val="5A6269"/>
              </a:solidFill>
              <a:latin typeface="造字工房悦黑（非商用）常规体" charset="0"/>
              <a:ea typeface="造字工房悦黑（非商用）常规体" charset="0"/>
            </a:endParaRPr>
          </a:p>
        </p:txBody>
      </p:sp>
      <p:cxnSp>
        <p:nvCxnSpPr>
          <p:cNvPr id="49" name="Straight Connector 48"/>
          <p:cNvCxnSpPr/>
          <p:nvPr/>
        </p:nvCxnSpPr>
        <p:spPr>
          <a:xfrm flipH="1" flipV="1">
            <a:off x="2611438" y="2117725"/>
            <a:ext cx="509587" cy="347663"/>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37" name="Line 134"/>
          <p:cNvSpPr>
            <a:spLocks noChangeShapeType="1"/>
          </p:cNvSpPr>
          <p:nvPr/>
        </p:nvSpPr>
        <p:spPr bwMode="auto">
          <a:xfrm flipV="1">
            <a:off x="2614613" y="3822700"/>
            <a:ext cx="495300" cy="328613"/>
          </a:xfrm>
          <a:prstGeom prst="line">
            <a:avLst/>
          </a:prstGeom>
          <a:noFill/>
          <a:ln w="12700">
            <a:solidFill>
              <a:srgbClr val="FFC000"/>
            </a:solidFill>
            <a:round/>
          </a:ln>
          <a:extLst>
            <a:ext uri="{909E8E84-426E-40DD-AFC4-6F175D3DCCD1}">
              <a14:hiddenFill xmlns:a14="http://schemas.microsoft.com/office/drawing/2010/main">
                <a:noFill/>
              </a14:hiddenFill>
            </a:ext>
          </a:extLst>
        </p:spPr>
        <p:txBody>
          <a:bodyPr/>
          <a:lstStyle/>
          <a:p>
            <a:endParaRPr lang="en-US" altLang="en-US">
              <a:solidFill>
                <a:srgbClr val="5A6269"/>
              </a:solidFill>
              <a:latin typeface="造字工房悦黑（非商用）常规体" charset="0"/>
              <a:ea typeface="造字工房悦黑（非商用）常规体" charset="0"/>
            </a:endParaRPr>
          </a:p>
        </p:txBody>
      </p:sp>
      <p:cxnSp>
        <p:nvCxnSpPr>
          <p:cNvPr id="41" name="Straight Connector 40"/>
          <p:cNvCxnSpPr>
            <a:stCxn id="38" idx="6"/>
          </p:cNvCxnSpPr>
          <p:nvPr/>
        </p:nvCxnSpPr>
        <p:spPr>
          <a:xfrm flipH="1" flipV="1">
            <a:off x="2611438" y="3481388"/>
            <a:ext cx="509587" cy="34766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8" idx="6"/>
          </p:cNvCxnSpPr>
          <p:nvPr/>
        </p:nvCxnSpPr>
        <p:spPr>
          <a:xfrm>
            <a:off x="3644900" y="2605088"/>
            <a:ext cx="622300" cy="36195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38" idx="6"/>
          </p:cNvCxnSpPr>
          <p:nvPr/>
        </p:nvCxnSpPr>
        <p:spPr>
          <a:xfrm flipV="1">
            <a:off x="3662363" y="3465513"/>
            <a:ext cx="619125" cy="29686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38" idx="6"/>
          </p:cNvCxnSpPr>
          <p:nvPr/>
        </p:nvCxnSpPr>
        <p:spPr>
          <a:xfrm flipH="1">
            <a:off x="4949825" y="2605088"/>
            <a:ext cx="622300" cy="35877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8" idx="6"/>
          </p:cNvCxnSpPr>
          <p:nvPr/>
        </p:nvCxnSpPr>
        <p:spPr>
          <a:xfrm flipH="1" flipV="1">
            <a:off x="4935538" y="3462338"/>
            <a:ext cx="619125" cy="29527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157" name="Oval 156"/>
          <p:cNvSpPr/>
          <p:nvPr/>
        </p:nvSpPr>
        <p:spPr>
          <a:xfrm>
            <a:off x="4043363" y="2649538"/>
            <a:ext cx="1109662" cy="1109662"/>
          </a:xfrm>
          <a:prstGeom prst="ellipse">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59" name="Oval 58"/>
          <p:cNvSpPr/>
          <p:nvPr/>
        </p:nvSpPr>
        <p:spPr>
          <a:xfrm>
            <a:off x="4181475" y="2787650"/>
            <a:ext cx="833438" cy="833438"/>
          </a:xfrm>
          <a:prstGeom prst="ellipse">
            <a:avLst/>
          </a:prstGeom>
          <a:solidFill>
            <a:srgbClr val="82AAD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a:solidFill>
                  <a:schemeClr val="bg1"/>
                </a:solidFill>
                <a:latin typeface="造字工房悦黑（非商用）常规体" charset="0"/>
                <a:ea typeface="造字工房悦黑（非商用）常规体" charset="0"/>
                <a:sym typeface="Lato Light" charset="0"/>
              </a:rPr>
              <a:t>核心工作内容</a:t>
            </a:r>
            <a:endParaRPr lang="en-US" altLang="zh-CN">
              <a:solidFill>
                <a:schemeClr val="bg1"/>
              </a:solidFill>
              <a:latin typeface="造字工房悦黑（非商用）常规体" charset="0"/>
              <a:ea typeface="造字工房悦黑（非商用）常规体" charset="0"/>
              <a:sym typeface="Lato Light" charset="0"/>
            </a:endParaRPr>
          </a:p>
        </p:txBody>
      </p:sp>
      <p:grpSp>
        <p:nvGrpSpPr>
          <p:cNvPr id="2" name="Group 1"/>
          <p:cNvGrpSpPr/>
          <p:nvPr/>
        </p:nvGrpSpPr>
        <p:grpSpPr bwMode="auto">
          <a:xfrm>
            <a:off x="3121025" y="2211388"/>
            <a:ext cx="542925" cy="541337"/>
            <a:chOff x="3121372" y="2210990"/>
            <a:chExt cx="541985" cy="541985"/>
          </a:xfrm>
        </p:grpSpPr>
        <p:sp>
          <p:nvSpPr>
            <p:cNvPr id="46" name="Oval 45"/>
            <p:cNvSpPr/>
            <p:nvPr/>
          </p:nvSpPr>
          <p:spPr>
            <a:xfrm flipH="1">
              <a:off x="3121372" y="2210990"/>
              <a:ext cx="541985" cy="541985"/>
            </a:xfrm>
            <a:prstGeom prst="ellipse">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32785" name="Freeform 6"/>
            <p:cNvSpPr>
              <a:spLocks noChangeArrowheads="1"/>
            </p:cNvSpPr>
            <p:nvPr/>
          </p:nvSpPr>
          <p:spPr bwMode="auto">
            <a:xfrm>
              <a:off x="3252664" y="2329696"/>
              <a:ext cx="279400" cy="292100"/>
            </a:xfrm>
            <a:custGeom>
              <a:avLst/>
              <a:gdLst>
                <a:gd name="T0" fmla="*/ 42 w 43"/>
                <a:gd name="T1" fmla="*/ 4 h 45"/>
                <a:gd name="T2" fmla="*/ 25 w 43"/>
                <a:gd name="T3" fmla="*/ 21 h 45"/>
                <a:gd name="T4" fmla="*/ 25 w 43"/>
                <a:gd name="T5" fmla="*/ 42 h 45"/>
                <a:gd name="T6" fmla="*/ 33 w 43"/>
                <a:gd name="T7" fmla="*/ 42 h 45"/>
                <a:gd name="T8" fmla="*/ 35 w 43"/>
                <a:gd name="T9" fmla="*/ 43 h 45"/>
                <a:gd name="T10" fmla="*/ 33 w 43"/>
                <a:gd name="T11" fmla="*/ 45 h 45"/>
                <a:gd name="T12" fmla="*/ 9 w 43"/>
                <a:gd name="T13" fmla="*/ 45 h 45"/>
                <a:gd name="T14" fmla="*/ 8 w 43"/>
                <a:gd name="T15" fmla="*/ 43 h 45"/>
                <a:gd name="T16" fmla="*/ 9 w 43"/>
                <a:gd name="T17" fmla="*/ 42 h 45"/>
                <a:gd name="T18" fmla="*/ 18 w 43"/>
                <a:gd name="T19" fmla="*/ 42 h 45"/>
                <a:gd name="T20" fmla="*/ 18 w 43"/>
                <a:gd name="T21" fmla="*/ 21 h 45"/>
                <a:gd name="T22" fmla="*/ 1 w 43"/>
                <a:gd name="T23" fmla="*/ 4 h 45"/>
                <a:gd name="T24" fmla="*/ 0 w 43"/>
                <a:gd name="T25" fmla="*/ 2 h 45"/>
                <a:gd name="T26" fmla="*/ 2 w 43"/>
                <a:gd name="T27" fmla="*/ 0 h 45"/>
                <a:gd name="T28" fmla="*/ 40 w 43"/>
                <a:gd name="T29" fmla="*/ 0 h 45"/>
                <a:gd name="T30" fmla="*/ 43 w 43"/>
                <a:gd name="T31" fmla="*/ 2 h 45"/>
                <a:gd name="T32" fmla="*/ 42 w 43"/>
                <a:gd name="T3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5">
                  <a:moveTo>
                    <a:pt x="42" y="4"/>
                  </a:moveTo>
                  <a:cubicBezTo>
                    <a:pt x="25" y="21"/>
                    <a:pt x="25" y="21"/>
                    <a:pt x="25" y="21"/>
                  </a:cubicBezTo>
                  <a:cubicBezTo>
                    <a:pt x="25" y="42"/>
                    <a:pt x="25" y="42"/>
                    <a:pt x="25" y="42"/>
                  </a:cubicBezTo>
                  <a:cubicBezTo>
                    <a:pt x="33" y="42"/>
                    <a:pt x="33" y="42"/>
                    <a:pt x="33" y="42"/>
                  </a:cubicBezTo>
                  <a:cubicBezTo>
                    <a:pt x="34" y="42"/>
                    <a:pt x="35" y="42"/>
                    <a:pt x="35" y="43"/>
                  </a:cubicBezTo>
                  <a:cubicBezTo>
                    <a:pt x="35" y="44"/>
                    <a:pt x="34" y="45"/>
                    <a:pt x="33" y="45"/>
                  </a:cubicBezTo>
                  <a:cubicBezTo>
                    <a:pt x="9" y="45"/>
                    <a:pt x="9" y="45"/>
                    <a:pt x="9" y="45"/>
                  </a:cubicBezTo>
                  <a:cubicBezTo>
                    <a:pt x="8" y="45"/>
                    <a:pt x="8" y="44"/>
                    <a:pt x="8" y="43"/>
                  </a:cubicBezTo>
                  <a:cubicBezTo>
                    <a:pt x="8" y="42"/>
                    <a:pt x="8" y="42"/>
                    <a:pt x="9" y="42"/>
                  </a:cubicBezTo>
                  <a:cubicBezTo>
                    <a:pt x="18" y="42"/>
                    <a:pt x="18" y="42"/>
                    <a:pt x="18" y="42"/>
                  </a:cubicBezTo>
                  <a:cubicBezTo>
                    <a:pt x="18" y="21"/>
                    <a:pt x="18" y="21"/>
                    <a:pt x="18" y="21"/>
                  </a:cubicBezTo>
                  <a:cubicBezTo>
                    <a:pt x="1" y="4"/>
                    <a:pt x="1" y="4"/>
                    <a:pt x="1" y="4"/>
                  </a:cubicBezTo>
                  <a:cubicBezTo>
                    <a:pt x="0" y="3"/>
                    <a:pt x="0" y="3"/>
                    <a:pt x="0" y="2"/>
                  </a:cubicBezTo>
                  <a:cubicBezTo>
                    <a:pt x="0" y="1"/>
                    <a:pt x="1" y="0"/>
                    <a:pt x="2" y="0"/>
                  </a:cubicBezTo>
                  <a:cubicBezTo>
                    <a:pt x="40" y="0"/>
                    <a:pt x="40" y="0"/>
                    <a:pt x="40" y="0"/>
                  </a:cubicBezTo>
                  <a:cubicBezTo>
                    <a:pt x="41" y="0"/>
                    <a:pt x="43" y="1"/>
                    <a:pt x="43" y="2"/>
                  </a:cubicBezTo>
                  <a:cubicBezTo>
                    <a:pt x="43" y="3"/>
                    <a:pt x="42" y="3"/>
                    <a:pt x="4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6" name="Group 5"/>
          <p:cNvGrpSpPr/>
          <p:nvPr/>
        </p:nvGrpSpPr>
        <p:grpSpPr bwMode="auto">
          <a:xfrm>
            <a:off x="3121025" y="3557588"/>
            <a:ext cx="542925" cy="541337"/>
            <a:chOff x="3121373" y="3557568"/>
            <a:chExt cx="541985" cy="541985"/>
          </a:xfrm>
        </p:grpSpPr>
        <p:sp>
          <p:nvSpPr>
            <p:cNvPr id="38" name="Oval 37"/>
            <p:cNvSpPr/>
            <p:nvPr/>
          </p:nvSpPr>
          <p:spPr>
            <a:xfrm flipH="1">
              <a:off x="3121373" y="3557568"/>
              <a:ext cx="541985" cy="541985"/>
            </a:xfrm>
            <a:prstGeom prst="ellipse">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32788" name="Freeform 7"/>
            <p:cNvSpPr>
              <a:spLocks noEditPoints="1" noChangeArrowheads="1"/>
            </p:cNvSpPr>
            <p:nvPr/>
          </p:nvSpPr>
          <p:spPr bwMode="auto">
            <a:xfrm>
              <a:off x="3243774" y="3688606"/>
              <a:ext cx="292100" cy="271463"/>
            </a:xfrm>
            <a:custGeom>
              <a:avLst/>
              <a:gdLst>
                <a:gd name="T0" fmla="*/ 42 w 45"/>
                <a:gd name="T1" fmla="*/ 32 h 42"/>
                <a:gd name="T2" fmla="*/ 38 w 45"/>
                <a:gd name="T3" fmla="*/ 29 h 42"/>
                <a:gd name="T4" fmla="*/ 36 w 45"/>
                <a:gd name="T5" fmla="*/ 31 h 42"/>
                <a:gd name="T6" fmla="*/ 42 w 45"/>
                <a:gd name="T7" fmla="*/ 37 h 42"/>
                <a:gd name="T8" fmla="*/ 42 w 45"/>
                <a:gd name="T9" fmla="*/ 39 h 42"/>
                <a:gd name="T10" fmla="*/ 39 w 45"/>
                <a:gd name="T11" fmla="*/ 42 h 42"/>
                <a:gd name="T12" fmla="*/ 37 w 45"/>
                <a:gd name="T13" fmla="*/ 42 h 42"/>
                <a:gd name="T14" fmla="*/ 19 w 45"/>
                <a:gd name="T15" fmla="*/ 24 h 42"/>
                <a:gd name="T16" fmla="*/ 10 w 45"/>
                <a:gd name="T17" fmla="*/ 27 h 42"/>
                <a:gd name="T18" fmla="*/ 0 w 45"/>
                <a:gd name="T19" fmla="*/ 17 h 42"/>
                <a:gd name="T20" fmla="*/ 17 w 45"/>
                <a:gd name="T21" fmla="*/ 0 h 42"/>
                <a:gd name="T22" fmla="*/ 27 w 45"/>
                <a:gd name="T23" fmla="*/ 10 h 42"/>
                <a:gd name="T24" fmla="*/ 24 w 45"/>
                <a:gd name="T25" fmla="*/ 19 h 42"/>
                <a:gd name="T26" fmla="*/ 33 w 45"/>
                <a:gd name="T27" fmla="*/ 29 h 42"/>
                <a:gd name="T28" fmla="*/ 36 w 45"/>
                <a:gd name="T29" fmla="*/ 26 h 42"/>
                <a:gd name="T30" fmla="*/ 33 w 45"/>
                <a:gd name="T31" fmla="*/ 23 h 42"/>
                <a:gd name="T32" fmla="*/ 36 w 45"/>
                <a:gd name="T33" fmla="*/ 20 h 42"/>
                <a:gd name="T34" fmla="*/ 36 w 45"/>
                <a:gd name="T35" fmla="*/ 20 h 42"/>
                <a:gd name="T36" fmla="*/ 45 w 45"/>
                <a:gd name="T37" fmla="*/ 29 h 42"/>
                <a:gd name="T38" fmla="*/ 42 w 45"/>
                <a:gd name="T39" fmla="*/ 32 h 42"/>
                <a:gd name="T40" fmla="*/ 17 w 45"/>
                <a:gd name="T41" fmla="*/ 5 h 42"/>
                <a:gd name="T42" fmla="*/ 12 w 45"/>
                <a:gd name="T43" fmla="*/ 10 h 42"/>
                <a:gd name="T44" fmla="*/ 12 w 45"/>
                <a:gd name="T45" fmla="*/ 12 h 42"/>
                <a:gd name="T46" fmla="*/ 10 w 45"/>
                <a:gd name="T47" fmla="*/ 12 h 42"/>
                <a:gd name="T48" fmla="*/ 5 w 45"/>
                <a:gd name="T49" fmla="*/ 17 h 42"/>
                <a:gd name="T50" fmla="*/ 10 w 45"/>
                <a:gd name="T51" fmla="*/ 22 h 42"/>
                <a:gd name="T52" fmla="*/ 15 w 45"/>
                <a:gd name="T53" fmla="*/ 17 h 42"/>
                <a:gd name="T54" fmla="*/ 15 w 45"/>
                <a:gd name="T55" fmla="*/ 15 h 42"/>
                <a:gd name="T56" fmla="*/ 17 w 45"/>
                <a:gd name="T57" fmla="*/ 15 h 42"/>
                <a:gd name="T58" fmla="*/ 22 w 45"/>
                <a:gd name="T59" fmla="*/ 10 h 42"/>
                <a:gd name="T60" fmla="*/ 17 w 45"/>
                <a:gd name="T6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2">
                  <a:moveTo>
                    <a:pt x="42" y="32"/>
                  </a:moveTo>
                  <a:cubicBezTo>
                    <a:pt x="41" y="32"/>
                    <a:pt x="39" y="29"/>
                    <a:pt x="38" y="29"/>
                  </a:cubicBezTo>
                  <a:cubicBezTo>
                    <a:pt x="36" y="31"/>
                    <a:pt x="36" y="31"/>
                    <a:pt x="36" y="31"/>
                  </a:cubicBezTo>
                  <a:cubicBezTo>
                    <a:pt x="42" y="37"/>
                    <a:pt x="42" y="37"/>
                    <a:pt x="42" y="37"/>
                  </a:cubicBezTo>
                  <a:cubicBezTo>
                    <a:pt x="42" y="38"/>
                    <a:pt x="42" y="38"/>
                    <a:pt x="42" y="39"/>
                  </a:cubicBezTo>
                  <a:cubicBezTo>
                    <a:pt x="42" y="41"/>
                    <a:pt x="41" y="42"/>
                    <a:pt x="39" y="42"/>
                  </a:cubicBezTo>
                  <a:cubicBezTo>
                    <a:pt x="39" y="42"/>
                    <a:pt x="38" y="42"/>
                    <a:pt x="37" y="42"/>
                  </a:cubicBezTo>
                  <a:cubicBezTo>
                    <a:pt x="19" y="24"/>
                    <a:pt x="19" y="24"/>
                    <a:pt x="19" y="24"/>
                  </a:cubicBezTo>
                  <a:cubicBezTo>
                    <a:pt x="17" y="26"/>
                    <a:pt x="13" y="27"/>
                    <a:pt x="10" y="27"/>
                  </a:cubicBezTo>
                  <a:cubicBezTo>
                    <a:pt x="4" y="27"/>
                    <a:pt x="0" y="23"/>
                    <a:pt x="0" y="17"/>
                  </a:cubicBezTo>
                  <a:cubicBezTo>
                    <a:pt x="0" y="8"/>
                    <a:pt x="9" y="0"/>
                    <a:pt x="17" y="0"/>
                  </a:cubicBezTo>
                  <a:cubicBezTo>
                    <a:pt x="23" y="0"/>
                    <a:pt x="27" y="4"/>
                    <a:pt x="27" y="10"/>
                  </a:cubicBezTo>
                  <a:cubicBezTo>
                    <a:pt x="27" y="13"/>
                    <a:pt x="26" y="17"/>
                    <a:pt x="24" y="19"/>
                  </a:cubicBezTo>
                  <a:cubicBezTo>
                    <a:pt x="33" y="29"/>
                    <a:pt x="33" y="29"/>
                    <a:pt x="33" y="29"/>
                  </a:cubicBezTo>
                  <a:cubicBezTo>
                    <a:pt x="36" y="26"/>
                    <a:pt x="36" y="26"/>
                    <a:pt x="36" y="26"/>
                  </a:cubicBezTo>
                  <a:cubicBezTo>
                    <a:pt x="35" y="26"/>
                    <a:pt x="33" y="24"/>
                    <a:pt x="33" y="23"/>
                  </a:cubicBezTo>
                  <a:cubicBezTo>
                    <a:pt x="33" y="22"/>
                    <a:pt x="35" y="20"/>
                    <a:pt x="36" y="20"/>
                  </a:cubicBezTo>
                  <a:cubicBezTo>
                    <a:pt x="36" y="20"/>
                    <a:pt x="36" y="20"/>
                    <a:pt x="36" y="20"/>
                  </a:cubicBezTo>
                  <a:cubicBezTo>
                    <a:pt x="37" y="21"/>
                    <a:pt x="45" y="28"/>
                    <a:pt x="45" y="29"/>
                  </a:cubicBezTo>
                  <a:cubicBezTo>
                    <a:pt x="45" y="29"/>
                    <a:pt x="42" y="32"/>
                    <a:pt x="42" y="32"/>
                  </a:cubicBezTo>
                  <a:close/>
                  <a:moveTo>
                    <a:pt x="17" y="5"/>
                  </a:moveTo>
                  <a:cubicBezTo>
                    <a:pt x="14" y="5"/>
                    <a:pt x="12" y="7"/>
                    <a:pt x="12" y="10"/>
                  </a:cubicBezTo>
                  <a:cubicBezTo>
                    <a:pt x="12" y="11"/>
                    <a:pt x="12" y="12"/>
                    <a:pt x="12" y="12"/>
                  </a:cubicBezTo>
                  <a:cubicBezTo>
                    <a:pt x="12" y="12"/>
                    <a:pt x="11" y="12"/>
                    <a:pt x="10" y="12"/>
                  </a:cubicBezTo>
                  <a:cubicBezTo>
                    <a:pt x="7" y="12"/>
                    <a:pt x="5" y="14"/>
                    <a:pt x="5" y="17"/>
                  </a:cubicBezTo>
                  <a:cubicBezTo>
                    <a:pt x="5" y="20"/>
                    <a:pt x="7" y="22"/>
                    <a:pt x="10" y="22"/>
                  </a:cubicBezTo>
                  <a:cubicBezTo>
                    <a:pt x="13" y="22"/>
                    <a:pt x="15" y="20"/>
                    <a:pt x="15" y="17"/>
                  </a:cubicBezTo>
                  <a:cubicBezTo>
                    <a:pt x="15" y="16"/>
                    <a:pt x="15" y="15"/>
                    <a:pt x="15" y="15"/>
                  </a:cubicBezTo>
                  <a:cubicBezTo>
                    <a:pt x="15" y="15"/>
                    <a:pt x="16" y="15"/>
                    <a:pt x="17" y="15"/>
                  </a:cubicBezTo>
                  <a:cubicBezTo>
                    <a:pt x="20" y="15"/>
                    <a:pt x="22" y="13"/>
                    <a:pt x="22" y="10"/>
                  </a:cubicBezTo>
                  <a:cubicBezTo>
                    <a:pt x="22" y="7"/>
                    <a:pt x="20" y="5"/>
                    <a:pt x="17"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3" name="Group 2"/>
          <p:cNvGrpSpPr/>
          <p:nvPr/>
        </p:nvGrpSpPr>
        <p:grpSpPr bwMode="auto">
          <a:xfrm>
            <a:off x="5537200" y="2206625"/>
            <a:ext cx="542925" cy="541338"/>
            <a:chOff x="5537964" y="2206768"/>
            <a:chExt cx="541985" cy="541985"/>
          </a:xfrm>
        </p:grpSpPr>
        <p:sp>
          <p:nvSpPr>
            <p:cNvPr id="61" name="Oval 60"/>
            <p:cNvSpPr/>
            <p:nvPr/>
          </p:nvSpPr>
          <p:spPr>
            <a:xfrm>
              <a:off x="5537964" y="2206768"/>
              <a:ext cx="541985" cy="541985"/>
            </a:xfrm>
            <a:prstGeom prst="ellipse">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32791" name="Freeform 8"/>
            <p:cNvSpPr>
              <a:spLocks noEditPoints="1" noChangeArrowheads="1"/>
            </p:cNvSpPr>
            <p:nvPr/>
          </p:nvSpPr>
          <p:spPr bwMode="auto">
            <a:xfrm>
              <a:off x="5672397" y="2333665"/>
              <a:ext cx="285750" cy="277813"/>
            </a:xfrm>
            <a:custGeom>
              <a:avLst/>
              <a:gdLst>
                <a:gd name="T0" fmla="*/ 43 w 44"/>
                <a:gd name="T1" fmla="*/ 22 h 43"/>
                <a:gd name="T2" fmla="*/ 43 w 44"/>
                <a:gd name="T3" fmla="*/ 22 h 43"/>
                <a:gd name="T4" fmla="*/ 38 w 44"/>
                <a:gd name="T5" fmla="*/ 19 h 43"/>
                <a:gd name="T6" fmla="*/ 31 w 44"/>
                <a:gd name="T7" fmla="*/ 23 h 43"/>
                <a:gd name="T8" fmla="*/ 30 w 44"/>
                <a:gd name="T9" fmla="*/ 24 h 43"/>
                <a:gd name="T10" fmla="*/ 30 w 44"/>
                <a:gd name="T11" fmla="*/ 25 h 43"/>
                <a:gd name="T12" fmla="*/ 29 w 44"/>
                <a:gd name="T13" fmla="*/ 24 h 43"/>
                <a:gd name="T14" fmla="*/ 28 w 44"/>
                <a:gd name="T15" fmla="*/ 23 h 43"/>
                <a:gd name="T16" fmla="*/ 22 w 44"/>
                <a:gd name="T17" fmla="*/ 19 h 43"/>
                <a:gd name="T18" fmla="*/ 16 w 44"/>
                <a:gd name="T19" fmla="*/ 23 h 43"/>
                <a:gd name="T20" fmla="*/ 15 w 44"/>
                <a:gd name="T21" fmla="*/ 24 h 43"/>
                <a:gd name="T22" fmla="*/ 14 w 44"/>
                <a:gd name="T23" fmla="*/ 25 h 43"/>
                <a:gd name="T24" fmla="*/ 13 w 44"/>
                <a:gd name="T25" fmla="*/ 24 h 43"/>
                <a:gd name="T26" fmla="*/ 13 w 44"/>
                <a:gd name="T27" fmla="*/ 23 h 43"/>
                <a:gd name="T28" fmla="*/ 6 w 44"/>
                <a:gd name="T29" fmla="*/ 19 h 43"/>
                <a:gd name="T30" fmla="*/ 1 w 44"/>
                <a:gd name="T31" fmla="*/ 22 h 43"/>
                <a:gd name="T32" fmla="*/ 1 w 44"/>
                <a:gd name="T33" fmla="*/ 22 h 43"/>
                <a:gd name="T34" fmla="*/ 0 w 44"/>
                <a:gd name="T35" fmla="*/ 21 h 43"/>
                <a:gd name="T36" fmla="*/ 0 w 44"/>
                <a:gd name="T37" fmla="*/ 21 h 43"/>
                <a:gd name="T38" fmla="*/ 22 w 44"/>
                <a:gd name="T39" fmla="*/ 5 h 43"/>
                <a:gd name="T40" fmla="*/ 44 w 44"/>
                <a:gd name="T41" fmla="*/ 21 h 43"/>
                <a:gd name="T42" fmla="*/ 44 w 44"/>
                <a:gd name="T43" fmla="*/ 21 h 43"/>
                <a:gd name="T44" fmla="*/ 43 w 44"/>
                <a:gd name="T45" fmla="*/ 22 h 43"/>
                <a:gd name="T46" fmla="*/ 24 w 44"/>
                <a:gd name="T47" fmla="*/ 36 h 43"/>
                <a:gd name="T48" fmla="*/ 17 w 44"/>
                <a:gd name="T49" fmla="*/ 43 h 43"/>
                <a:gd name="T50" fmla="*/ 10 w 44"/>
                <a:gd name="T51" fmla="*/ 36 h 43"/>
                <a:gd name="T52" fmla="*/ 12 w 44"/>
                <a:gd name="T53" fmla="*/ 34 h 43"/>
                <a:gd name="T54" fmla="*/ 13 w 44"/>
                <a:gd name="T55" fmla="*/ 36 h 43"/>
                <a:gd name="T56" fmla="*/ 17 w 44"/>
                <a:gd name="T57" fmla="*/ 39 h 43"/>
                <a:gd name="T58" fmla="*/ 20 w 44"/>
                <a:gd name="T59" fmla="*/ 36 h 43"/>
                <a:gd name="T60" fmla="*/ 20 w 44"/>
                <a:gd name="T61" fmla="*/ 20 h 43"/>
                <a:gd name="T62" fmla="*/ 22 w 44"/>
                <a:gd name="T63" fmla="*/ 20 h 43"/>
                <a:gd name="T64" fmla="*/ 24 w 44"/>
                <a:gd name="T65" fmla="*/ 20 h 43"/>
                <a:gd name="T66" fmla="*/ 24 w 44"/>
                <a:gd name="T67" fmla="*/ 36 h 43"/>
                <a:gd name="T68" fmla="*/ 24 w 44"/>
                <a:gd name="T69" fmla="*/ 4 h 43"/>
                <a:gd name="T70" fmla="*/ 22 w 44"/>
                <a:gd name="T71" fmla="*/ 4 h 43"/>
                <a:gd name="T72" fmla="*/ 20 w 44"/>
                <a:gd name="T73" fmla="*/ 4 h 43"/>
                <a:gd name="T74" fmla="*/ 20 w 44"/>
                <a:gd name="T75" fmla="*/ 2 h 43"/>
                <a:gd name="T76" fmla="*/ 22 w 44"/>
                <a:gd name="T77" fmla="*/ 0 h 43"/>
                <a:gd name="T78" fmla="*/ 24 w 44"/>
                <a:gd name="T79" fmla="*/ 2 h 43"/>
                <a:gd name="T80" fmla="*/ 24 w 44"/>
                <a:gd name="T8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43">
                  <a:moveTo>
                    <a:pt x="43" y="22"/>
                  </a:moveTo>
                  <a:cubicBezTo>
                    <a:pt x="43" y="22"/>
                    <a:pt x="43" y="22"/>
                    <a:pt x="43" y="22"/>
                  </a:cubicBezTo>
                  <a:cubicBezTo>
                    <a:pt x="41" y="20"/>
                    <a:pt x="40" y="19"/>
                    <a:pt x="38" y="19"/>
                  </a:cubicBezTo>
                  <a:cubicBezTo>
                    <a:pt x="35" y="19"/>
                    <a:pt x="33" y="21"/>
                    <a:pt x="31" y="23"/>
                  </a:cubicBezTo>
                  <a:cubicBezTo>
                    <a:pt x="31" y="23"/>
                    <a:pt x="31" y="24"/>
                    <a:pt x="30" y="24"/>
                  </a:cubicBezTo>
                  <a:cubicBezTo>
                    <a:pt x="30" y="25"/>
                    <a:pt x="30" y="25"/>
                    <a:pt x="30" y="25"/>
                  </a:cubicBezTo>
                  <a:cubicBezTo>
                    <a:pt x="29" y="25"/>
                    <a:pt x="29" y="25"/>
                    <a:pt x="29" y="24"/>
                  </a:cubicBezTo>
                  <a:cubicBezTo>
                    <a:pt x="29" y="24"/>
                    <a:pt x="28" y="23"/>
                    <a:pt x="28" y="23"/>
                  </a:cubicBezTo>
                  <a:cubicBezTo>
                    <a:pt x="27" y="21"/>
                    <a:pt x="24" y="19"/>
                    <a:pt x="22" y="19"/>
                  </a:cubicBezTo>
                  <a:cubicBezTo>
                    <a:pt x="19" y="19"/>
                    <a:pt x="17" y="21"/>
                    <a:pt x="16" y="23"/>
                  </a:cubicBezTo>
                  <a:cubicBezTo>
                    <a:pt x="15" y="23"/>
                    <a:pt x="15" y="24"/>
                    <a:pt x="15" y="24"/>
                  </a:cubicBezTo>
                  <a:cubicBezTo>
                    <a:pt x="15" y="25"/>
                    <a:pt x="15" y="25"/>
                    <a:pt x="14" y="25"/>
                  </a:cubicBezTo>
                  <a:cubicBezTo>
                    <a:pt x="14" y="25"/>
                    <a:pt x="14" y="25"/>
                    <a:pt x="13" y="24"/>
                  </a:cubicBezTo>
                  <a:cubicBezTo>
                    <a:pt x="13" y="24"/>
                    <a:pt x="13" y="23"/>
                    <a:pt x="13" y="23"/>
                  </a:cubicBezTo>
                  <a:cubicBezTo>
                    <a:pt x="11" y="21"/>
                    <a:pt x="9" y="19"/>
                    <a:pt x="6" y="19"/>
                  </a:cubicBezTo>
                  <a:cubicBezTo>
                    <a:pt x="4" y="19"/>
                    <a:pt x="3" y="20"/>
                    <a:pt x="1" y="22"/>
                  </a:cubicBezTo>
                  <a:cubicBezTo>
                    <a:pt x="1" y="22"/>
                    <a:pt x="1" y="22"/>
                    <a:pt x="1" y="22"/>
                  </a:cubicBezTo>
                  <a:cubicBezTo>
                    <a:pt x="0" y="22"/>
                    <a:pt x="0" y="22"/>
                    <a:pt x="0" y="21"/>
                  </a:cubicBezTo>
                  <a:cubicBezTo>
                    <a:pt x="0" y="21"/>
                    <a:pt x="0" y="21"/>
                    <a:pt x="0" y="21"/>
                  </a:cubicBezTo>
                  <a:cubicBezTo>
                    <a:pt x="2" y="11"/>
                    <a:pt x="12" y="5"/>
                    <a:pt x="22" y="5"/>
                  </a:cubicBezTo>
                  <a:cubicBezTo>
                    <a:pt x="32" y="5"/>
                    <a:pt x="42" y="11"/>
                    <a:pt x="44" y="21"/>
                  </a:cubicBezTo>
                  <a:cubicBezTo>
                    <a:pt x="44" y="21"/>
                    <a:pt x="44" y="21"/>
                    <a:pt x="44" y="21"/>
                  </a:cubicBezTo>
                  <a:cubicBezTo>
                    <a:pt x="44" y="22"/>
                    <a:pt x="44" y="22"/>
                    <a:pt x="43" y="22"/>
                  </a:cubicBezTo>
                  <a:close/>
                  <a:moveTo>
                    <a:pt x="24" y="36"/>
                  </a:moveTo>
                  <a:cubicBezTo>
                    <a:pt x="24" y="40"/>
                    <a:pt x="21" y="43"/>
                    <a:pt x="17" y="43"/>
                  </a:cubicBezTo>
                  <a:cubicBezTo>
                    <a:pt x="13" y="43"/>
                    <a:pt x="10" y="40"/>
                    <a:pt x="10" y="36"/>
                  </a:cubicBezTo>
                  <a:cubicBezTo>
                    <a:pt x="10" y="35"/>
                    <a:pt x="11" y="34"/>
                    <a:pt x="12" y="34"/>
                  </a:cubicBezTo>
                  <a:cubicBezTo>
                    <a:pt x="13" y="34"/>
                    <a:pt x="13" y="35"/>
                    <a:pt x="13" y="36"/>
                  </a:cubicBezTo>
                  <a:cubicBezTo>
                    <a:pt x="13" y="38"/>
                    <a:pt x="15" y="39"/>
                    <a:pt x="17" y="39"/>
                  </a:cubicBezTo>
                  <a:cubicBezTo>
                    <a:pt x="19" y="39"/>
                    <a:pt x="20" y="38"/>
                    <a:pt x="20" y="36"/>
                  </a:cubicBezTo>
                  <a:cubicBezTo>
                    <a:pt x="20" y="20"/>
                    <a:pt x="20" y="20"/>
                    <a:pt x="20" y="20"/>
                  </a:cubicBezTo>
                  <a:cubicBezTo>
                    <a:pt x="21" y="20"/>
                    <a:pt x="21" y="20"/>
                    <a:pt x="22" y="20"/>
                  </a:cubicBezTo>
                  <a:cubicBezTo>
                    <a:pt x="23" y="20"/>
                    <a:pt x="23" y="20"/>
                    <a:pt x="24" y="20"/>
                  </a:cubicBezTo>
                  <a:lnTo>
                    <a:pt x="24" y="36"/>
                  </a:lnTo>
                  <a:close/>
                  <a:moveTo>
                    <a:pt x="24" y="4"/>
                  </a:moveTo>
                  <a:cubicBezTo>
                    <a:pt x="23" y="4"/>
                    <a:pt x="23" y="4"/>
                    <a:pt x="22" y="4"/>
                  </a:cubicBezTo>
                  <a:cubicBezTo>
                    <a:pt x="21" y="4"/>
                    <a:pt x="21" y="4"/>
                    <a:pt x="20" y="4"/>
                  </a:cubicBezTo>
                  <a:cubicBezTo>
                    <a:pt x="20" y="2"/>
                    <a:pt x="20" y="2"/>
                    <a:pt x="20" y="2"/>
                  </a:cubicBezTo>
                  <a:cubicBezTo>
                    <a:pt x="20" y="1"/>
                    <a:pt x="21" y="0"/>
                    <a:pt x="22" y="0"/>
                  </a:cubicBezTo>
                  <a:cubicBezTo>
                    <a:pt x="23" y="0"/>
                    <a:pt x="24" y="1"/>
                    <a:pt x="24" y="2"/>
                  </a:cubicBezTo>
                  <a:lnTo>
                    <a:pt x="24" y="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grpSp>
        <p:nvGrpSpPr>
          <p:cNvPr id="7" name="Group 6"/>
          <p:cNvGrpSpPr/>
          <p:nvPr/>
        </p:nvGrpSpPr>
        <p:grpSpPr bwMode="auto">
          <a:xfrm>
            <a:off x="5537200" y="3552825"/>
            <a:ext cx="542925" cy="542925"/>
            <a:chOff x="5537964" y="3553346"/>
            <a:chExt cx="541985" cy="541985"/>
          </a:xfrm>
        </p:grpSpPr>
        <p:sp>
          <p:nvSpPr>
            <p:cNvPr id="52" name="Oval 51"/>
            <p:cNvSpPr/>
            <p:nvPr/>
          </p:nvSpPr>
          <p:spPr>
            <a:xfrm>
              <a:off x="5537964" y="3553346"/>
              <a:ext cx="541985" cy="541985"/>
            </a:xfrm>
            <a:prstGeom prst="ellipse">
              <a:avLst/>
            </a:prstGeom>
            <a:solidFill>
              <a:srgbClr val="64C8B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rgbClr val="5A6269"/>
                </a:solidFill>
                <a:latin typeface="造字工房悦黑（非商用）常规体" charset="0"/>
                <a:ea typeface="造字工房悦黑（非商用）常规体" charset="0"/>
              </a:endParaRPr>
            </a:p>
          </p:txBody>
        </p:sp>
        <p:sp>
          <p:nvSpPr>
            <p:cNvPr id="32794" name="Freeform 9"/>
            <p:cNvSpPr>
              <a:spLocks noChangeArrowheads="1"/>
            </p:cNvSpPr>
            <p:nvPr/>
          </p:nvSpPr>
          <p:spPr bwMode="auto">
            <a:xfrm>
              <a:off x="5651500" y="3685188"/>
              <a:ext cx="292100" cy="247650"/>
            </a:xfrm>
            <a:custGeom>
              <a:avLst/>
              <a:gdLst>
                <a:gd name="T0" fmla="*/ 45 w 45"/>
                <a:gd name="T1" fmla="*/ 19 h 38"/>
                <a:gd name="T2" fmla="*/ 43 w 45"/>
                <a:gd name="T3" fmla="*/ 21 h 38"/>
                <a:gd name="T4" fmla="*/ 41 w 45"/>
                <a:gd name="T5" fmla="*/ 21 h 38"/>
                <a:gd name="T6" fmla="*/ 40 w 45"/>
                <a:gd name="T7" fmla="*/ 19 h 38"/>
                <a:gd name="T8" fmla="*/ 40 w 45"/>
                <a:gd name="T9" fmla="*/ 12 h 38"/>
                <a:gd name="T10" fmla="*/ 33 w 45"/>
                <a:gd name="T11" fmla="*/ 6 h 38"/>
                <a:gd name="T12" fmla="*/ 26 w 45"/>
                <a:gd name="T13" fmla="*/ 12 h 38"/>
                <a:gd name="T14" fmla="*/ 26 w 45"/>
                <a:gd name="T15" fmla="*/ 18 h 38"/>
                <a:gd name="T16" fmla="*/ 29 w 45"/>
                <a:gd name="T17" fmla="*/ 18 h 38"/>
                <a:gd name="T18" fmla="*/ 31 w 45"/>
                <a:gd name="T19" fmla="*/ 20 h 38"/>
                <a:gd name="T20" fmla="*/ 31 w 45"/>
                <a:gd name="T21" fmla="*/ 36 h 38"/>
                <a:gd name="T22" fmla="*/ 29 w 45"/>
                <a:gd name="T23" fmla="*/ 38 h 38"/>
                <a:gd name="T24" fmla="*/ 3 w 45"/>
                <a:gd name="T25" fmla="*/ 38 h 38"/>
                <a:gd name="T26" fmla="*/ 0 w 45"/>
                <a:gd name="T27" fmla="*/ 36 h 38"/>
                <a:gd name="T28" fmla="*/ 0 w 45"/>
                <a:gd name="T29" fmla="*/ 20 h 38"/>
                <a:gd name="T30" fmla="*/ 3 w 45"/>
                <a:gd name="T31" fmla="*/ 18 h 38"/>
                <a:gd name="T32" fmla="*/ 21 w 45"/>
                <a:gd name="T33" fmla="*/ 18 h 38"/>
                <a:gd name="T34" fmla="*/ 21 w 45"/>
                <a:gd name="T35" fmla="*/ 12 h 38"/>
                <a:gd name="T36" fmla="*/ 33 w 45"/>
                <a:gd name="T37" fmla="*/ 0 h 38"/>
                <a:gd name="T38" fmla="*/ 45 w 45"/>
                <a:gd name="T39" fmla="*/ 12 h 38"/>
                <a:gd name="T40" fmla="*/ 45 w 45"/>
                <a:gd name="T41"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38">
                  <a:moveTo>
                    <a:pt x="45" y="19"/>
                  </a:moveTo>
                  <a:cubicBezTo>
                    <a:pt x="45" y="20"/>
                    <a:pt x="44" y="21"/>
                    <a:pt x="43" y="21"/>
                  </a:cubicBezTo>
                  <a:cubicBezTo>
                    <a:pt x="41" y="21"/>
                    <a:pt x="41" y="21"/>
                    <a:pt x="41" y="21"/>
                  </a:cubicBezTo>
                  <a:cubicBezTo>
                    <a:pt x="41" y="21"/>
                    <a:pt x="40" y="20"/>
                    <a:pt x="40" y="19"/>
                  </a:cubicBezTo>
                  <a:cubicBezTo>
                    <a:pt x="40" y="12"/>
                    <a:pt x="40" y="12"/>
                    <a:pt x="40" y="12"/>
                  </a:cubicBezTo>
                  <a:cubicBezTo>
                    <a:pt x="40" y="9"/>
                    <a:pt x="37" y="6"/>
                    <a:pt x="33" y="6"/>
                  </a:cubicBezTo>
                  <a:cubicBezTo>
                    <a:pt x="29" y="6"/>
                    <a:pt x="26" y="9"/>
                    <a:pt x="26" y="12"/>
                  </a:cubicBezTo>
                  <a:cubicBezTo>
                    <a:pt x="26" y="18"/>
                    <a:pt x="26" y="18"/>
                    <a:pt x="26" y="18"/>
                  </a:cubicBezTo>
                  <a:cubicBezTo>
                    <a:pt x="29" y="18"/>
                    <a:pt x="29" y="18"/>
                    <a:pt x="29" y="18"/>
                  </a:cubicBezTo>
                  <a:cubicBezTo>
                    <a:pt x="30" y="18"/>
                    <a:pt x="31" y="19"/>
                    <a:pt x="31" y="20"/>
                  </a:cubicBezTo>
                  <a:cubicBezTo>
                    <a:pt x="31" y="36"/>
                    <a:pt x="31" y="36"/>
                    <a:pt x="31" y="36"/>
                  </a:cubicBezTo>
                  <a:cubicBezTo>
                    <a:pt x="31" y="37"/>
                    <a:pt x="30" y="38"/>
                    <a:pt x="29" y="38"/>
                  </a:cubicBezTo>
                  <a:cubicBezTo>
                    <a:pt x="3" y="38"/>
                    <a:pt x="3" y="38"/>
                    <a:pt x="3" y="38"/>
                  </a:cubicBezTo>
                  <a:cubicBezTo>
                    <a:pt x="1" y="38"/>
                    <a:pt x="0" y="37"/>
                    <a:pt x="0" y="36"/>
                  </a:cubicBezTo>
                  <a:cubicBezTo>
                    <a:pt x="0" y="20"/>
                    <a:pt x="0" y="20"/>
                    <a:pt x="0" y="20"/>
                  </a:cubicBezTo>
                  <a:cubicBezTo>
                    <a:pt x="0" y="19"/>
                    <a:pt x="1" y="18"/>
                    <a:pt x="3" y="18"/>
                  </a:cubicBezTo>
                  <a:cubicBezTo>
                    <a:pt x="21" y="18"/>
                    <a:pt x="21" y="18"/>
                    <a:pt x="21" y="18"/>
                  </a:cubicBezTo>
                  <a:cubicBezTo>
                    <a:pt x="21" y="12"/>
                    <a:pt x="21" y="12"/>
                    <a:pt x="21" y="12"/>
                  </a:cubicBezTo>
                  <a:cubicBezTo>
                    <a:pt x="21" y="6"/>
                    <a:pt x="26" y="0"/>
                    <a:pt x="33" y="0"/>
                  </a:cubicBezTo>
                  <a:cubicBezTo>
                    <a:pt x="40" y="0"/>
                    <a:pt x="45" y="6"/>
                    <a:pt x="45" y="12"/>
                  </a:cubicBezTo>
                  <a:lnTo>
                    <a:pt x="45" y="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en-US">
                <a:solidFill>
                  <a:srgbClr val="5A6269"/>
                </a:solidFill>
                <a:latin typeface="造字工房悦黑（非商用）常规体" charset="0"/>
                <a:ea typeface="造字工房悦黑（非商用）常规体" charset="0"/>
              </a:endParaRPr>
            </a:p>
          </p:txBody>
        </p:sp>
      </p:grpSp>
      <p:sp>
        <p:nvSpPr>
          <p:cNvPr id="47" name="Rectangle 46"/>
          <p:cNvSpPr/>
          <p:nvPr/>
        </p:nvSpPr>
        <p:spPr>
          <a:xfrm flipH="1">
            <a:off x="900113" y="1855788"/>
            <a:ext cx="1711325" cy="557212"/>
          </a:xfrm>
          <a:prstGeom prst="rect">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48" name="Rectangle 47"/>
          <p:cNvSpPr/>
          <p:nvPr/>
        </p:nvSpPr>
        <p:spPr>
          <a:xfrm flipH="1">
            <a:off x="900113" y="2540000"/>
            <a:ext cx="1711325" cy="557213"/>
          </a:xfrm>
          <a:prstGeom prst="rect">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66" name="Rectangle 24"/>
          <p:cNvSpPr>
            <a:spLocks noChangeArrowheads="1"/>
          </p:cNvSpPr>
          <p:nvPr/>
        </p:nvSpPr>
        <p:spPr bwMode="auto">
          <a:xfrm>
            <a:off x="995363" y="1938338"/>
            <a:ext cx="1544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58" name="Rectangle 24"/>
          <p:cNvSpPr>
            <a:spLocks noChangeArrowheads="1"/>
          </p:cNvSpPr>
          <p:nvPr/>
        </p:nvSpPr>
        <p:spPr bwMode="auto">
          <a:xfrm>
            <a:off x="995363" y="2627313"/>
            <a:ext cx="1544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59" name="Rectangle 158"/>
          <p:cNvSpPr/>
          <p:nvPr/>
        </p:nvSpPr>
        <p:spPr>
          <a:xfrm flipH="1">
            <a:off x="900113" y="3206750"/>
            <a:ext cx="1711325" cy="557213"/>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60" name="Rectangle 159"/>
          <p:cNvSpPr/>
          <p:nvPr/>
        </p:nvSpPr>
        <p:spPr>
          <a:xfrm flipH="1">
            <a:off x="900113" y="3890963"/>
            <a:ext cx="1711325" cy="557212"/>
          </a:xfrm>
          <a:prstGeom prst="rect">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61" name="Rectangle 24"/>
          <p:cNvSpPr>
            <a:spLocks noChangeArrowheads="1"/>
          </p:cNvSpPr>
          <p:nvPr/>
        </p:nvSpPr>
        <p:spPr bwMode="auto">
          <a:xfrm>
            <a:off x="995363" y="3289300"/>
            <a:ext cx="1544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62" name="Rectangle 24"/>
          <p:cNvSpPr>
            <a:spLocks noChangeArrowheads="1"/>
          </p:cNvSpPr>
          <p:nvPr/>
        </p:nvSpPr>
        <p:spPr bwMode="auto">
          <a:xfrm>
            <a:off x="995363" y="3978275"/>
            <a:ext cx="1544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71" name="Rectangle 170"/>
          <p:cNvSpPr/>
          <p:nvPr/>
        </p:nvSpPr>
        <p:spPr>
          <a:xfrm flipH="1">
            <a:off x="6548438" y="1855788"/>
            <a:ext cx="1712912" cy="557212"/>
          </a:xfrm>
          <a:prstGeom prst="rect">
            <a:avLst/>
          </a:prstGeom>
          <a:solidFill>
            <a:srgbClr val="FA8C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72" name="Rectangle 171"/>
          <p:cNvSpPr/>
          <p:nvPr/>
        </p:nvSpPr>
        <p:spPr>
          <a:xfrm flipH="1">
            <a:off x="6548438" y="2540000"/>
            <a:ext cx="1712912" cy="557213"/>
          </a:xfrm>
          <a:prstGeom prst="rect">
            <a:avLst/>
          </a:prstGeom>
          <a:solidFill>
            <a:srgbClr val="FAB4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73" name="Rectangle 24"/>
          <p:cNvSpPr>
            <a:spLocks noChangeArrowheads="1"/>
          </p:cNvSpPr>
          <p:nvPr/>
        </p:nvSpPr>
        <p:spPr bwMode="auto">
          <a:xfrm>
            <a:off x="6645275" y="1938338"/>
            <a:ext cx="1544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74" name="Rectangle 24"/>
          <p:cNvSpPr>
            <a:spLocks noChangeArrowheads="1"/>
          </p:cNvSpPr>
          <p:nvPr/>
        </p:nvSpPr>
        <p:spPr bwMode="auto">
          <a:xfrm>
            <a:off x="6645275" y="2627313"/>
            <a:ext cx="1544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75" name="Rectangle 174"/>
          <p:cNvSpPr/>
          <p:nvPr/>
        </p:nvSpPr>
        <p:spPr>
          <a:xfrm flipH="1">
            <a:off x="6548438" y="3206750"/>
            <a:ext cx="1712912" cy="557213"/>
          </a:xfrm>
          <a:prstGeom prst="rect">
            <a:avLst/>
          </a:prstGeom>
          <a:solidFill>
            <a:srgbClr val="64C8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76" name="Rectangle 175"/>
          <p:cNvSpPr/>
          <p:nvPr/>
        </p:nvSpPr>
        <p:spPr>
          <a:xfrm flipH="1">
            <a:off x="6548438" y="3890963"/>
            <a:ext cx="1712912" cy="557212"/>
          </a:xfrm>
          <a:prstGeom prst="rect">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en-US" altLang="en-US">
              <a:solidFill>
                <a:schemeClr val="bg1"/>
              </a:solidFill>
              <a:latin typeface="造字工房悦黑（非商用）常规体" charset="0"/>
              <a:ea typeface="造字工房悦黑（非商用）常规体" charset="0"/>
            </a:endParaRPr>
          </a:p>
        </p:txBody>
      </p:sp>
      <p:sp>
        <p:nvSpPr>
          <p:cNvPr id="177" name="Rectangle 24"/>
          <p:cNvSpPr>
            <a:spLocks noChangeArrowheads="1"/>
          </p:cNvSpPr>
          <p:nvPr/>
        </p:nvSpPr>
        <p:spPr bwMode="auto">
          <a:xfrm>
            <a:off x="6645275" y="3289300"/>
            <a:ext cx="1544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78" name="Rectangle 24"/>
          <p:cNvSpPr>
            <a:spLocks noChangeArrowheads="1"/>
          </p:cNvSpPr>
          <p:nvPr/>
        </p:nvSpPr>
        <p:spPr bwMode="auto">
          <a:xfrm>
            <a:off x="6645275" y="3978275"/>
            <a:ext cx="1544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4000"/>
              </a:lnSpc>
            </a:pPr>
            <a:r>
              <a:rPr lang="zh-CN" altLang="en-US" sz="900">
                <a:solidFill>
                  <a:schemeClr val="bg1"/>
                </a:solidFill>
                <a:latin typeface="造字工房悦黑（非商用）常规体" charset="0"/>
                <a:ea typeface="造字工房悦黑（非商用）常规体" charset="0"/>
                <a:sym typeface="Lato Light" charset="0"/>
              </a:rPr>
              <a:t>此处添加详细文本描述，建议与标题相关并符合整体语言风格，语言描述尽量</a:t>
            </a:r>
            <a:endParaRPr lang="en-US" altLang="en-US" sz="900">
              <a:solidFill>
                <a:schemeClr val="bg1"/>
              </a:solidFill>
              <a:latin typeface="造字工房悦黑（非商用）常规体" charset="0"/>
              <a:ea typeface="造字工房悦黑（非商用）常规体" charset="0"/>
              <a:sym typeface="Lato Light" charset="0"/>
            </a:endParaRPr>
          </a:p>
        </p:txBody>
      </p:sp>
      <p:sp>
        <p:nvSpPr>
          <p:cNvPr id="15" name="Isosceles Triangle 14"/>
          <p:cNvSpPr/>
          <p:nvPr/>
        </p:nvSpPr>
        <p:spPr bwMode="auto">
          <a:xfrm rot="10800000">
            <a:off x="3051932" y="1505377"/>
            <a:ext cx="3132400" cy="946454"/>
          </a:xfrm>
          <a:prstGeom prst="triangle">
            <a:avLst/>
          </a:prstGeom>
          <a:blipFill dpi="0" rotWithShape="0">
            <a:blip r:embed="rId1" cstate="print"/>
            <a:srcRect/>
            <a:stretch>
              <a:fillRect l="-6644" t="-47101" r="-10242" b="-2304"/>
            </a:stretch>
          </a:blipFill>
          <a:ln w="25400" cap="flat" cmpd="sng" algn="ctr">
            <a:noFill/>
            <a:prstDash val="solid"/>
            <a:round/>
            <a:headEnd type="none" w="med" len="med"/>
            <a:tailEnd type="none" w="med" len="med"/>
          </a:ln>
          <a:effectLst/>
        </p:spPr>
        <p:txBody>
          <a:bodyPr/>
          <a:lstStyle/>
          <a:p>
            <a:pPr algn="ctr" defTabSz="914400"/>
            <a:endParaRPr lang="en-US" sz="5600" noProof="1">
              <a:solidFill>
                <a:srgbClr val="5A6269"/>
              </a:solidFill>
              <a:latin typeface="造字工房悦黑（非商用）常规体" pitchFamily="2" charset="-122"/>
              <a:ea typeface="造字工房悦黑（非商用）常规体" pitchFamily="2" charset="-122"/>
              <a:cs typeface="ヒラギノ角ゴ ProN W3" charset="0"/>
              <a:sym typeface="Gill Sans" charset="0"/>
            </a:endParaRPr>
          </a:p>
        </p:txBody>
      </p:sp>
      <p:sp>
        <p:nvSpPr>
          <p:cNvPr id="53" name="TextBox 52"/>
          <p:cNvSpPr txBox="1">
            <a:spLocks noChangeArrowheads="1"/>
          </p:cNvSpPr>
          <p:nvPr/>
        </p:nvSpPr>
        <p:spPr bwMode="auto">
          <a:xfrm>
            <a:off x="647700" y="425450"/>
            <a:ext cx="18081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800" b="1">
                <a:solidFill>
                  <a:srgbClr val="5A6269"/>
                </a:solidFill>
                <a:latin typeface="造字工房悦黑（非商用）常规体" charset="0"/>
                <a:ea typeface="造字工房悦黑（非商用）常规体" charset="0"/>
              </a:rPr>
              <a:t>重点核心工作</a:t>
            </a:r>
            <a:endParaRPr lang="zh-CN" altLang="en-US" sz="1800" b="1">
              <a:solidFill>
                <a:srgbClr val="5A6269"/>
              </a:solidFill>
              <a:latin typeface="造字工房悦黑（非商用）常规体" charset="0"/>
              <a:ea typeface="造字工房悦黑（非商用）常规体" charset="0"/>
            </a:endParaRPr>
          </a:p>
        </p:txBody>
      </p:sp>
      <p:sp>
        <p:nvSpPr>
          <p:cNvPr id="54" name="任意多边形 53"/>
          <p:cNvSpPr/>
          <p:nvPr/>
        </p:nvSpPr>
        <p:spPr>
          <a:xfrm>
            <a:off x="-15875" y="0"/>
            <a:ext cx="638175" cy="722313"/>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rgbClr val="FAA07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latin typeface="造字工房悦黑（非商用）常规体" charset="0"/>
              <a:ea typeface="造字工房悦黑（非商用）常规体"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19" presetClass="entr" presetSubtype="5" fill="hold" grpId="0" nodeType="withEffect">
                                  <p:stCondLst>
                                    <p:cond delay="0"/>
                                  </p:stCondLst>
                                  <p:iterate type="lt">
                                    <p:tmPct val="10000"/>
                                  </p:iterate>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strVal val="#ppt_w"/>
                                          </p:val>
                                        </p:tav>
                                        <p:tav tm="100000">
                                          <p:val>
                                            <p:strVal val="#ppt_w"/>
                                          </p:val>
                                        </p:tav>
                                      </p:tavLst>
                                    </p:anim>
                                    <p:anim calcmode="lin" valueType="num">
                                      <p:cBhvr>
                                        <p:cTn id="13" dur="500" fill="hold"/>
                                        <p:tgtEl>
                                          <p:spTgt spid="53"/>
                                        </p:tgtEl>
                                        <p:attrNameLst>
                                          <p:attrName>ppt_h</p:attrName>
                                        </p:attrNameLst>
                                      </p:cBhvr>
                                      <p:tavLst>
                                        <p:tav tm="0" fmla="#ppt_h*sin(2.5*pi*$)">
                                          <p:val>
                                            <p:fltVal val="0"/>
                                          </p:val>
                                        </p:tav>
                                        <p:tav tm="100000">
                                          <p:val>
                                            <p:fltVal val="1"/>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300"/>
                                        <p:tgtEl>
                                          <p:spTgt spid="15"/>
                                        </p:tgtEl>
                                      </p:cBhvr>
                                    </p:animEffect>
                                    <p:anim calcmode="lin" valueType="num">
                                      <p:cBhvr>
                                        <p:cTn id="19" dur="300" fill="hold"/>
                                        <p:tgtEl>
                                          <p:spTgt spid="15"/>
                                        </p:tgtEl>
                                        <p:attrNameLst>
                                          <p:attrName>ppt_x</p:attrName>
                                        </p:attrNameLst>
                                      </p:cBhvr>
                                      <p:tavLst>
                                        <p:tav tm="0">
                                          <p:val>
                                            <p:strVal val="#ppt_x"/>
                                          </p:val>
                                        </p:tav>
                                        <p:tav tm="100000">
                                          <p:val>
                                            <p:strVal val="#ppt_x"/>
                                          </p:val>
                                        </p:tav>
                                      </p:tavLst>
                                    </p:anim>
                                    <p:anim calcmode="lin" valueType="num">
                                      <p:cBhvr>
                                        <p:cTn id="2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57"/>
                                        </p:tgtEl>
                                        <p:attrNameLst>
                                          <p:attrName>style.visibility</p:attrName>
                                        </p:attrNameLst>
                                      </p:cBhvr>
                                      <p:to>
                                        <p:strVal val="visible"/>
                                      </p:to>
                                    </p:set>
                                    <p:animEffect transition="in" filter="wheel(1)">
                                      <p:cBhvr>
                                        <p:cTn id="30" dur="500"/>
                                        <p:tgtEl>
                                          <p:spTgt spid="157"/>
                                        </p:tgtEl>
                                      </p:cBhvr>
                                    </p:animEffect>
                                  </p:childTnLst>
                                </p:cTn>
                              </p:par>
                            </p:childTnLst>
                          </p:cTn>
                        </p:par>
                        <p:par>
                          <p:cTn id="31" fill="hold">
                            <p:stCondLst>
                              <p:cond delay="500"/>
                            </p:stCondLst>
                            <p:childTnLst>
                              <p:par>
                                <p:cTn id="32" presetID="22" presetClass="entr" presetSubtype="4"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down)">
                                      <p:cBhvr>
                                        <p:cTn id="34" dur="500"/>
                                        <p:tgtEl>
                                          <p:spTgt spid="43"/>
                                        </p:tgtEl>
                                      </p:cBhvr>
                                    </p:animEffect>
                                  </p:childTnLst>
                                </p:cTn>
                              </p:par>
                              <p:par>
                                <p:cTn id="35" presetID="22" presetClass="entr" presetSubtype="4"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down)">
                                      <p:cBhvr>
                                        <p:cTn id="37" dur="500"/>
                                        <p:tgtEl>
                                          <p:spTgt spid="57"/>
                                        </p:tgtEl>
                                      </p:cBhvr>
                                    </p:animEffect>
                                  </p:childTnLst>
                                </p:cTn>
                              </p:par>
                              <p:par>
                                <p:cTn id="38" presetID="22" presetClass="entr" presetSubtype="2"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right)">
                                      <p:cBhvr>
                                        <p:cTn id="40" dur="500"/>
                                        <p:tgtEl>
                                          <p:spTgt spid="44"/>
                                        </p:tgtEl>
                                      </p:cBhvr>
                                    </p:animEffect>
                                  </p:childTnLst>
                                </p:cTn>
                              </p:par>
                              <p:par>
                                <p:cTn id="41" presetID="22" presetClass="entr" presetSubtype="8" fill="hold"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par>
                                <p:cTn id="60" presetID="53" presetClass="entr" presetSubtype="16"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animEffect transition="in" filter="fade">
                                      <p:cBhvr>
                                        <p:cTn id="64" dur="500"/>
                                        <p:tgtEl>
                                          <p:spTgt spid="7"/>
                                        </p:tgtEl>
                                      </p:cBhvr>
                                    </p:animEffect>
                                  </p:childTnLst>
                                </p:cTn>
                              </p:par>
                            </p:childTnLst>
                          </p:cTn>
                        </p:par>
                        <p:par>
                          <p:cTn id="65" fill="hold">
                            <p:stCondLst>
                              <p:cond delay="1500"/>
                            </p:stCondLst>
                            <p:childTnLst>
                              <p:par>
                                <p:cTn id="66" presetID="22" presetClass="entr" presetSubtype="4"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down)">
                                      <p:cBhvr>
                                        <p:cTn id="68" dur="500"/>
                                        <p:tgtEl>
                                          <p:spTgt spid="49"/>
                                        </p:tgtEl>
                                      </p:cBhvr>
                                    </p:animEffect>
                                  </p:childTnLst>
                                </p:cTn>
                              </p:par>
                              <p:par>
                                <p:cTn id="69" presetID="22" presetClass="entr" presetSubtype="4" fill="hold" nodeType="withEffect">
                                  <p:stCondLst>
                                    <p:cond delay="0"/>
                                  </p:stCondLst>
                                  <p:childTnLst>
                                    <p:set>
                                      <p:cBhvr>
                                        <p:cTn id="70" dur="1" fill="hold">
                                          <p:stCondLst>
                                            <p:cond delay="0"/>
                                          </p:stCondLst>
                                        </p:cTn>
                                        <p:tgtEl>
                                          <p:spTgt spid="181"/>
                                        </p:tgtEl>
                                        <p:attrNameLst>
                                          <p:attrName>style.visibility</p:attrName>
                                        </p:attrNameLst>
                                      </p:cBhvr>
                                      <p:to>
                                        <p:strVal val="visible"/>
                                      </p:to>
                                    </p:set>
                                    <p:animEffect transition="in" filter="wipe(down)">
                                      <p:cBhvr>
                                        <p:cTn id="71" dur="500"/>
                                        <p:tgtEl>
                                          <p:spTgt spid="181"/>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500"/>
                                        <p:tgtEl>
                                          <p:spTgt spid="4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wipe(left)">
                                      <p:cBhvr>
                                        <p:cTn id="77" dur="500"/>
                                        <p:tgtEl>
                                          <p:spTgt spid="180"/>
                                        </p:tgtEl>
                                      </p:cBhvr>
                                    </p:animEffect>
                                  </p:childTnLst>
                                </p:cTn>
                              </p:par>
                              <p:par>
                                <p:cTn id="78" presetID="22" presetClass="entr" presetSubtype="4"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wipe(down)">
                                      <p:cBhvr>
                                        <p:cTn id="80" dur="500"/>
                                        <p:tgtEl>
                                          <p:spTgt spid="41"/>
                                        </p:tgtEl>
                                      </p:cBhvr>
                                    </p:animEffect>
                                  </p:childTnLst>
                                </p:cTn>
                              </p:par>
                              <p:par>
                                <p:cTn id="81" presetID="22" presetClass="entr" presetSubtype="4" fill="hold" nodeType="withEffect">
                                  <p:stCondLst>
                                    <p:cond delay="0"/>
                                  </p:stCondLst>
                                  <p:childTnLst>
                                    <p:set>
                                      <p:cBhvr>
                                        <p:cTn id="82" dur="1" fill="hold">
                                          <p:stCondLst>
                                            <p:cond delay="0"/>
                                          </p:stCondLst>
                                        </p:cTn>
                                        <p:tgtEl>
                                          <p:spTgt spid="183"/>
                                        </p:tgtEl>
                                        <p:attrNameLst>
                                          <p:attrName>style.visibility</p:attrName>
                                        </p:attrNameLst>
                                      </p:cBhvr>
                                      <p:to>
                                        <p:strVal val="visible"/>
                                      </p:to>
                                    </p:set>
                                    <p:animEffect transition="in" filter="wipe(down)">
                                      <p:cBhvr>
                                        <p:cTn id="83" dur="500"/>
                                        <p:tgtEl>
                                          <p:spTgt spid="183"/>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right)">
                                      <p:cBhvr>
                                        <p:cTn id="86" dur="500"/>
                                        <p:tgtEl>
                                          <p:spTgt spid="37"/>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left)">
                                      <p:cBhvr>
                                        <p:cTn id="89" dur="500"/>
                                        <p:tgtEl>
                                          <p:spTgt spid="182"/>
                                        </p:tgtEl>
                                      </p:cBhvr>
                                    </p:animEffect>
                                  </p:childTnLst>
                                </p:cTn>
                              </p:par>
                            </p:childTnLst>
                          </p:cTn>
                        </p:par>
                        <p:par>
                          <p:cTn id="90" fill="hold">
                            <p:stCondLst>
                              <p:cond delay="2000"/>
                            </p:stCondLst>
                            <p:childTnLst>
                              <p:par>
                                <p:cTn id="91" presetID="53" presetClass="entr" presetSubtype="16"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p:cTn id="93" dur="500" fill="hold"/>
                                        <p:tgtEl>
                                          <p:spTgt spid="47"/>
                                        </p:tgtEl>
                                        <p:attrNameLst>
                                          <p:attrName>ppt_w</p:attrName>
                                        </p:attrNameLst>
                                      </p:cBhvr>
                                      <p:tavLst>
                                        <p:tav tm="0">
                                          <p:val>
                                            <p:fltVal val="0"/>
                                          </p:val>
                                        </p:tav>
                                        <p:tav tm="100000">
                                          <p:val>
                                            <p:strVal val="#ppt_w"/>
                                          </p:val>
                                        </p:tav>
                                      </p:tavLst>
                                    </p:anim>
                                    <p:anim calcmode="lin" valueType="num">
                                      <p:cBhvr>
                                        <p:cTn id="94" dur="500" fill="hold"/>
                                        <p:tgtEl>
                                          <p:spTgt spid="47"/>
                                        </p:tgtEl>
                                        <p:attrNameLst>
                                          <p:attrName>ppt_h</p:attrName>
                                        </p:attrNameLst>
                                      </p:cBhvr>
                                      <p:tavLst>
                                        <p:tav tm="0">
                                          <p:val>
                                            <p:fltVal val="0"/>
                                          </p:val>
                                        </p:tav>
                                        <p:tav tm="100000">
                                          <p:val>
                                            <p:strVal val="#ppt_h"/>
                                          </p:val>
                                        </p:tav>
                                      </p:tavLst>
                                    </p:anim>
                                    <p:animEffect transition="in" filter="fade">
                                      <p:cBhvr>
                                        <p:cTn id="95" dur="500"/>
                                        <p:tgtEl>
                                          <p:spTgt spid="4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6"/>
                                        </p:tgtEl>
                                        <p:attrNameLst>
                                          <p:attrName>style.visibility</p:attrName>
                                        </p:attrNameLst>
                                      </p:cBhvr>
                                      <p:to>
                                        <p:strVal val="visible"/>
                                      </p:to>
                                    </p:set>
                                    <p:animEffect transition="in" filter="fade">
                                      <p:cBhvr>
                                        <p:cTn id="98" dur="500"/>
                                        <p:tgtEl>
                                          <p:spTgt spid="6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71"/>
                                        </p:tgtEl>
                                        <p:attrNameLst>
                                          <p:attrName>style.visibility</p:attrName>
                                        </p:attrNameLst>
                                      </p:cBhvr>
                                      <p:to>
                                        <p:strVal val="visible"/>
                                      </p:to>
                                    </p:set>
                                    <p:anim calcmode="lin" valueType="num">
                                      <p:cBhvr>
                                        <p:cTn id="101" dur="500" fill="hold"/>
                                        <p:tgtEl>
                                          <p:spTgt spid="171"/>
                                        </p:tgtEl>
                                        <p:attrNameLst>
                                          <p:attrName>ppt_w</p:attrName>
                                        </p:attrNameLst>
                                      </p:cBhvr>
                                      <p:tavLst>
                                        <p:tav tm="0">
                                          <p:val>
                                            <p:fltVal val="0"/>
                                          </p:val>
                                        </p:tav>
                                        <p:tav tm="100000">
                                          <p:val>
                                            <p:strVal val="#ppt_w"/>
                                          </p:val>
                                        </p:tav>
                                      </p:tavLst>
                                    </p:anim>
                                    <p:anim calcmode="lin" valueType="num">
                                      <p:cBhvr>
                                        <p:cTn id="102" dur="500" fill="hold"/>
                                        <p:tgtEl>
                                          <p:spTgt spid="171"/>
                                        </p:tgtEl>
                                        <p:attrNameLst>
                                          <p:attrName>ppt_h</p:attrName>
                                        </p:attrNameLst>
                                      </p:cBhvr>
                                      <p:tavLst>
                                        <p:tav tm="0">
                                          <p:val>
                                            <p:fltVal val="0"/>
                                          </p:val>
                                        </p:tav>
                                        <p:tav tm="100000">
                                          <p:val>
                                            <p:strVal val="#ppt_h"/>
                                          </p:val>
                                        </p:tav>
                                      </p:tavLst>
                                    </p:anim>
                                    <p:animEffect transition="in" filter="fade">
                                      <p:cBhvr>
                                        <p:cTn id="103" dur="500"/>
                                        <p:tgtEl>
                                          <p:spTgt spid="17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73"/>
                                        </p:tgtEl>
                                        <p:attrNameLst>
                                          <p:attrName>style.visibility</p:attrName>
                                        </p:attrNameLst>
                                      </p:cBhvr>
                                      <p:to>
                                        <p:strVal val="visible"/>
                                      </p:to>
                                    </p:set>
                                    <p:animEffect transition="in" filter="fade">
                                      <p:cBhvr>
                                        <p:cTn id="106" dur="500"/>
                                        <p:tgtEl>
                                          <p:spTgt spid="17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p:cTn id="109" dur="500" fill="hold"/>
                                        <p:tgtEl>
                                          <p:spTgt spid="48"/>
                                        </p:tgtEl>
                                        <p:attrNameLst>
                                          <p:attrName>ppt_w</p:attrName>
                                        </p:attrNameLst>
                                      </p:cBhvr>
                                      <p:tavLst>
                                        <p:tav tm="0">
                                          <p:val>
                                            <p:fltVal val="0"/>
                                          </p:val>
                                        </p:tav>
                                        <p:tav tm="100000">
                                          <p:val>
                                            <p:strVal val="#ppt_w"/>
                                          </p:val>
                                        </p:tav>
                                      </p:tavLst>
                                    </p:anim>
                                    <p:anim calcmode="lin" valueType="num">
                                      <p:cBhvr>
                                        <p:cTn id="110" dur="500" fill="hold"/>
                                        <p:tgtEl>
                                          <p:spTgt spid="48"/>
                                        </p:tgtEl>
                                        <p:attrNameLst>
                                          <p:attrName>ppt_h</p:attrName>
                                        </p:attrNameLst>
                                      </p:cBhvr>
                                      <p:tavLst>
                                        <p:tav tm="0">
                                          <p:val>
                                            <p:fltVal val="0"/>
                                          </p:val>
                                        </p:tav>
                                        <p:tav tm="100000">
                                          <p:val>
                                            <p:strVal val="#ppt_h"/>
                                          </p:val>
                                        </p:tav>
                                      </p:tavLst>
                                    </p:anim>
                                    <p:animEffect transition="in" filter="fade">
                                      <p:cBhvr>
                                        <p:cTn id="111" dur="500"/>
                                        <p:tgtEl>
                                          <p:spTgt spid="4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58"/>
                                        </p:tgtEl>
                                        <p:attrNameLst>
                                          <p:attrName>style.visibility</p:attrName>
                                        </p:attrNameLst>
                                      </p:cBhvr>
                                      <p:to>
                                        <p:strVal val="visible"/>
                                      </p:to>
                                    </p:set>
                                    <p:animEffect transition="in" filter="fade">
                                      <p:cBhvr>
                                        <p:cTn id="114" dur="500"/>
                                        <p:tgtEl>
                                          <p:spTgt spid="15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172"/>
                                        </p:tgtEl>
                                        <p:attrNameLst>
                                          <p:attrName>style.visibility</p:attrName>
                                        </p:attrNameLst>
                                      </p:cBhvr>
                                      <p:to>
                                        <p:strVal val="visible"/>
                                      </p:to>
                                    </p:set>
                                    <p:anim calcmode="lin" valueType="num">
                                      <p:cBhvr>
                                        <p:cTn id="117" dur="500" fill="hold"/>
                                        <p:tgtEl>
                                          <p:spTgt spid="172"/>
                                        </p:tgtEl>
                                        <p:attrNameLst>
                                          <p:attrName>ppt_w</p:attrName>
                                        </p:attrNameLst>
                                      </p:cBhvr>
                                      <p:tavLst>
                                        <p:tav tm="0">
                                          <p:val>
                                            <p:fltVal val="0"/>
                                          </p:val>
                                        </p:tav>
                                        <p:tav tm="100000">
                                          <p:val>
                                            <p:strVal val="#ppt_w"/>
                                          </p:val>
                                        </p:tav>
                                      </p:tavLst>
                                    </p:anim>
                                    <p:anim calcmode="lin" valueType="num">
                                      <p:cBhvr>
                                        <p:cTn id="118" dur="500" fill="hold"/>
                                        <p:tgtEl>
                                          <p:spTgt spid="172"/>
                                        </p:tgtEl>
                                        <p:attrNameLst>
                                          <p:attrName>ppt_h</p:attrName>
                                        </p:attrNameLst>
                                      </p:cBhvr>
                                      <p:tavLst>
                                        <p:tav tm="0">
                                          <p:val>
                                            <p:fltVal val="0"/>
                                          </p:val>
                                        </p:tav>
                                        <p:tav tm="100000">
                                          <p:val>
                                            <p:strVal val="#ppt_h"/>
                                          </p:val>
                                        </p:tav>
                                      </p:tavLst>
                                    </p:anim>
                                    <p:animEffect transition="in" filter="fade">
                                      <p:cBhvr>
                                        <p:cTn id="119" dur="500"/>
                                        <p:tgtEl>
                                          <p:spTgt spid="172"/>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74"/>
                                        </p:tgtEl>
                                        <p:attrNameLst>
                                          <p:attrName>style.visibility</p:attrName>
                                        </p:attrNameLst>
                                      </p:cBhvr>
                                      <p:to>
                                        <p:strVal val="visible"/>
                                      </p:to>
                                    </p:set>
                                    <p:animEffect transition="in" filter="fade">
                                      <p:cBhvr>
                                        <p:cTn id="122" dur="500"/>
                                        <p:tgtEl>
                                          <p:spTgt spid="17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159"/>
                                        </p:tgtEl>
                                        <p:attrNameLst>
                                          <p:attrName>style.visibility</p:attrName>
                                        </p:attrNameLst>
                                      </p:cBhvr>
                                      <p:to>
                                        <p:strVal val="visible"/>
                                      </p:to>
                                    </p:set>
                                    <p:anim calcmode="lin" valueType="num">
                                      <p:cBhvr>
                                        <p:cTn id="125" dur="500" fill="hold"/>
                                        <p:tgtEl>
                                          <p:spTgt spid="159"/>
                                        </p:tgtEl>
                                        <p:attrNameLst>
                                          <p:attrName>ppt_w</p:attrName>
                                        </p:attrNameLst>
                                      </p:cBhvr>
                                      <p:tavLst>
                                        <p:tav tm="0">
                                          <p:val>
                                            <p:fltVal val="0"/>
                                          </p:val>
                                        </p:tav>
                                        <p:tav tm="100000">
                                          <p:val>
                                            <p:strVal val="#ppt_w"/>
                                          </p:val>
                                        </p:tav>
                                      </p:tavLst>
                                    </p:anim>
                                    <p:anim calcmode="lin" valueType="num">
                                      <p:cBhvr>
                                        <p:cTn id="126" dur="500" fill="hold"/>
                                        <p:tgtEl>
                                          <p:spTgt spid="159"/>
                                        </p:tgtEl>
                                        <p:attrNameLst>
                                          <p:attrName>ppt_h</p:attrName>
                                        </p:attrNameLst>
                                      </p:cBhvr>
                                      <p:tavLst>
                                        <p:tav tm="0">
                                          <p:val>
                                            <p:fltVal val="0"/>
                                          </p:val>
                                        </p:tav>
                                        <p:tav tm="100000">
                                          <p:val>
                                            <p:strVal val="#ppt_h"/>
                                          </p:val>
                                        </p:tav>
                                      </p:tavLst>
                                    </p:anim>
                                    <p:animEffect transition="in" filter="fade">
                                      <p:cBhvr>
                                        <p:cTn id="127" dur="500"/>
                                        <p:tgtEl>
                                          <p:spTgt spid="159"/>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61"/>
                                        </p:tgtEl>
                                        <p:attrNameLst>
                                          <p:attrName>style.visibility</p:attrName>
                                        </p:attrNameLst>
                                      </p:cBhvr>
                                      <p:to>
                                        <p:strVal val="visible"/>
                                      </p:to>
                                    </p:set>
                                    <p:animEffect transition="in" filter="fade">
                                      <p:cBhvr>
                                        <p:cTn id="130" dur="500"/>
                                        <p:tgtEl>
                                          <p:spTgt spid="161"/>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175"/>
                                        </p:tgtEl>
                                        <p:attrNameLst>
                                          <p:attrName>style.visibility</p:attrName>
                                        </p:attrNameLst>
                                      </p:cBhvr>
                                      <p:to>
                                        <p:strVal val="visible"/>
                                      </p:to>
                                    </p:set>
                                    <p:anim calcmode="lin" valueType="num">
                                      <p:cBhvr>
                                        <p:cTn id="133" dur="500" fill="hold"/>
                                        <p:tgtEl>
                                          <p:spTgt spid="175"/>
                                        </p:tgtEl>
                                        <p:attrNameLst>
                                          <p:attrName>ppt_w</p:attrName>
                                        </p:attrNameLst>
                                      </p:cBhvr>
                                      <p:tavLst>
                                        <p:tav tm="0">
                                          <p:val>
                                            <p:fltVal val="0"/>
                                          </p:val>
                                        </p:tav>
                                        <p:tav tm="100000">
                                          <p:val>
                                            <p:strVal val="#ppt_w"/>
                                          </p:val>
                                        </p:tav>
                                      </p:tavLst>
                                    </p:anim>
                                    <p:anim calcmode="lin" valueType="num">
                                      <p:cBhvr>
                                        <p:cTn id="134" dur="500" fill="hold"/>
                                        <p:tgtEl>
                                          <p:spTgt spid="175"/>
                                        </p:tgtEl>
                                        <p:attrNameLst>
                                          <p:attrName>ppt_h</p:attrName>
                                        </p:attrNameLst>
                                      </p:cBhvr>
                                      <p:tavLst>
                                        <p:tav tm="0">
                                          <p:val>
                                            <p:fltVal val="0"/>
                                          </p:val>
                                        </p:tav>
                                        <p:tav tm="100000">
                                          <p:val>
                                            <p:strVal val="#ppt_h"/>
                                          </p:val>
                                        </p:tav>
                                      </p:tavLst>
                                    </p:anim>
                                    <p:animEffect transition="in" filter="fade">
                                      <p:cBhvr>
                                        <p:cTn id="135" dur="500"/>
                                        <p:tgtEl>
                                          <p:spTgt spid="175"/>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77"/>
                                        </p:tgtEl>
                                        <p:attrNameLst>
                                          <p:attrName>style.visibility</p:attrName>
                                        </p:attrNameLst>
                                      </p:cBhvr>
                                      <p:to>
                                        <p:strVal val="visible"/>
                                      </p:to>
                                    </p:set>
                                    <p:animEffect transition="in" filter="fade">
                                      <p:cBhvr>
                                        <p:cTn id="138" dur="500"/>
                                        <p:tgtEl>
                                          <p:spTgt spid="17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160"/>
                                        </p:tgtEl>
                                        <p:attrNameLst>
                                          <p:attrName>style.visibility</p:attrName>
                                        </p:attrNameLst>
                                      </p:cBhvr>
                                      <p:to>
                                        <p:strVal val="visible"/>
                                      </p:to>
                                    </p:set>
                                    <p:anim calcmode="lin" valueType="num">
                                      <p:cBhvr>
                                        <p:cTn id="141" dur="500" fill="hold"/>
                                        <p:tgtEl>
                                          <p:spTgt spid="160"/>
                                        </p:tgtEl>
                                        <p:attrNameLst>
                                          <p:attrName>ppt_w</p:attrName>
                                        </p:attrNameLst>
                                      </p:cBhvr>
                                      <p:tavLst>
                                        <p:tav tm="0">
                                          <p:val>
                                            <p:fltVal val="0"/>
                                          </p:val>
                                        </p:tav>
                                        <p:tav tm="100000">
                                          <p:val>
                                            <p:strVal val="#ppt_w"/>
                                          </p:val>
                                        </p:tav>
                                      </p:tavLst>
                                    </p:anim>
                                    <p:anim calcmode="lin" valueType="num">
                                      <p:cBhvr>
                                        <p:cTn id="142" dur="500" fill="hold"/>
                                        <p:tgtEl>
                                          <p:spTgt spid="160"/>
                                        </p:tgtEl>
                                        <p:attrNameLst>
                                          <p:attrName>ppt_h</p:attrName>
                                        </p:attrNameLst>
                                      </p:cBhvr>
                                      <p:tavLst>
                                        <p:tav tm="0">
                                          <p:val>
                                            <p:fltVal val="0"/>
                                          </p:val>
                                        </p:tav>
                                        <p:tav tm="100000">
                                          <p:val>
                                            <p:strVal val="#ppt_h"/>
                                          </p:val>
                                        </p:tav>
                                      </p:tavLst>
                                    </p:anim>
                                    <p:animEffect transition="in" filter="fade">
                                      <p:cBhvr>
                                        <p:cTn id="143" dur="500"/>
                                        <p:tgtEl>
                                          <p:spTgt spid="160"/>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62"/>
                                        </p:tgtEl>
                                        <p:attrNameLst>
                                          <p:attrName>style.visibility</p:attrName>
                                        </p:attrNameLst>
                                      </p:cBhvr>
                                      <p:to>
                                        <p:strVal val="visible"/>
                                      </p:to>
                                    </p:set>
                                    <p:animEffect transition="in" filter="fade">
                                      <p:cBhvr>
                                        <p:cTn id="146" dur="500"/>
                                        <p:tgtEl>
                                          <p:spTgt spid="162"/>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176"/>
                                        </p:tgtEl>
                                        <p:attrNameLst>
                                          <p:attrName>style.visibility</p:attrName>
                                        </p:attrNameLst>
                                      </p:cBhvr>
                                      <p:to>
                                        <p:strVal val="visible"/>
                                      </p:to>
                                    </p:set>
                                    <p:anim calcmode="lin" valueType="num">
                                      <p:cBhvr>
                                        <p:cTn id="149" dur="500" fill="hold"/>
                                        <p:tgtEl>
                                          <p:spTgt spid="176"/>
                                        </p:tgtEl>
                                        <p:attrNameLst>
                                          <p:attrName>ppt_w</p:attrName>
                                        </p:attrNameLst>
                                      </p:cBhvr>
                                      <p:tavLst>
                                        <p:tav tm="0">
                                          <p:val>
                                            <p:fltVal val="0"/>
                                          </p:val>
                                        </p:tav>
                                        <p:tav tm="100000">
                                          <p:val>
                                            <p:strVal val="#ppt_w"/>
                                          </p:val>
                                        </p:tav>
                                      </p:tavLst>
                                    </p:anim>
                                    <p:anim calcmode="lin" valueType="num">
                                      <p:cBhvr>
                                        <p:cTn id="150" dur="500" fill="hold"/>
                                        <p:tgtEl>
                                          <p:spTgt spid="176"/>
                                        </p:tgtEl>
                                        <p:attrNameLst>
                                          <p:attrName>ppt_h</p:attrName>
                                        </p:attrNameLst>
                                      </p:cBhvr>
                                      <p:tavLst>
                                        <p:tav tm="0">
                                          <p:val>
                                            <p:fltVal val="0"/>
                                          </p:val>
                                        </p:tav>
                                        <p:tav tm="100000">
                                          <p:val>
                                            <p:strVal val="#ppt_h"/>
                                          </p:val>
                                        </p:tav>
                                      </p:tavLst>
                                    </p:anim>
                                    <p:animEffect transition="in" filter="fade">
                                      <p:cBhvr>
                                        <p:cTn id="151" dur="500"/>
                                        <p:tgtEl>
                                          <p:spTgt spid="176"/>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78"/>
                                        </p:tgtEl>
                                        <p:attrNameLst>
                                          <p:attrName>style.visibility</p:attrName>
                                        </p:attrNameLst>
                                      </p:cBhvr>
                                      <p:to>
                                        <p:strVal val="visible"/>
                                      </p:to>
                                    </p:set>
                                    <p:animEffect transition="in" filter="fade">
                                      <p:cBhvr>
                                        <p:cTn id="154"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animBg="1"/>
      <p:bldP spid="182" grpId="0" animBg="1"/>
      <p:bldP spid="45" grpId="0" animBg="1"/>
      <p:bldP spid="37" grpId="0" animBg="1"/>
      <p:bldP spid="157" grpId="0" animBg="1"/>
      <p:bldP spid="59" grpId="0" animBg="1"/>
      <p:bldP spid="47" grpId="0" animBg="1"/>
      <p:bldP spid="48" grpId="0" animBg="1"/>
      <p:bldP spid="66" grpId="0"/>
      <p:bldP spid="158" grpId="0"/>
      <p:bldP spid="159" grpId="0" animBg="1"/>
      <p:bldP spid="160" grpId="0" animBg="1"/>
      <p:bldP spid="161" grpId="0"/>
      <p:bldP spid="162" grpId="0"/>
      <p:bldP spid="171" grpId="0" animBg="1"/>
      <p:bldP spid="172" grpId="0" animBg="1"/>
      <p:bldP spid="173" grpId="0"/>
      <p:bldP spid="174" grpId="0"/>
      <p:bldP spid="175" grpId="0" animBg="1"/>
      <p:bldP spid="176" grpId="0" animBg="1"/>
      <p:bldP spid="177" grpId="0"/>
      <p:bldP spid="178" grpId="0"/>
      <p:bldP spid="15" grpId="0" animBg="1"/>
      <p:bldP spid="53" grpId="0"/>
      <p:bldP spid="54" grpId="0" animBg="1"/>
    </p:bldLst>
  </p:timing>
</p:sld>
</file>

<file path=ppt/tags/tag1.xml><?xml version="1.0" encoding="utf-8"?>
<p:tagLst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自定义 21">
      <a:dk1>
        <a:sysClr val="windowText" lastClr="000000"/>
      </a:dk1>
      <a:lt1>
        <a:sysClr val="window" lastClr="FFFFFF"/>
      </a:lt1>
      <a:dk2>
        <a:srgbClr val="212745"/>
      </a:dk2>
      <a:lt2>
        <a:srgbClr val="0C0C0C"/>
      </a:lt2>
      <a:accent1>
        <a:srgbClr val="0070C0"/>
      </a:accent1>
      <a:accent2>
        <a:srgbClr val="0070C0"/>
      </a:accent2>
      <a:accent3>
        <a:srgbClr val="0070C0"/>
      </a:accent3>
      <a:accent4>
        <a:srgbClr val="0070C0"/>
      </a:accent4>
      <a:accent5>
        <a:srgbClr val="0070C0"/>
      </a:accent5>
      <a:accent6>
        <a:srgbClr val="0070C0"/>
      </a:accent6>
      <a:hlink>
        <a:srgbClr val="212745"/>
      </a:hlink>
      <a:folHlink>
        <a:srgbClr val="59A8D1"/>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5614</Words>
  <Application>WPS 演示</Application>
  <PresentationFormat>全屏显示(16:9)</PresentationFormat>
  <Paragraphs>651</Paragraphs>
  <Slides>30</Slides>
  <Notes>30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Arial</vt:lpstr>
      <vt:lpstr>宋体</vt:lpstr>
      <vt:lpstr>Wingdings</vt:lpstr>
      <vt:lpstr>Calibri</vt:lpstr>
      <vt:lpstr>微软雅黑</vt:lpstr>
      <vt:lpstr>造字工房悦黑（非商用）常规体</vt:lpstr>
      <vt:lpstr>造字工房悦黑（非商用）常规体</vt:lpstr>
      <vt:lpstr>Lato Light</vt:lpstr>
      <vt:lpstr>Lato Light</vt:lpstr>
      <vt:lpstr>ヒラギノ角ゴ ProN W3</vt:lpstr>
      <vt:lpstr>Gill Sans</vt:lpstr>
      <vt:lpstr>黑体</vt:lpstr>
      <vt:lpstr>Arial Unicode MS</vt:lpstr>
      <vt:lpstr>Lato Regular</vt:lpstr>
      <vt:lpstr>Bebas Neue</vt:lpstr>
      <vt:lpstr>Roboto condensed</vt:lpstr>
      <vt:lpstr>Roboto Condensed Regular</vt:lpstr>
      <vt:lpstr>DIN Mittelschrift Std</vt:lpstr>
      <vt:lpstr>Helvetica Neue</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工作进度比例</vt:lpstr>
      <vt:lpstr>去年相比</vt:lpstr>
      <vt:lpstr>PowerPoint 演示文稿</vt:lpstr>
      <vt:lpstr>PowerPoint 演示文稿</vt:lpstr>
      <vt:lpstr>PowerPoint 演示文稿</vt:lpstr>
      <vt:lpstr>PowerPoint 演示文稿</vt:lpstr>
      <vt:lpstr>完成比例</vt:lpstr>
      <vt:lpstr>销售业绩</vt:lpstr>
      <vt:lpstr>PowerPoint 演示文稿</vt:lpstr>
      <vt:lpstr>PowerPoint 演示文稿</vt:lpstr>
      <vt:lpstr>PowerPoint 演示文稿</vt:lpstr>
      <vt:lpstr>成绩与经验</vt:lpstr>
      <vt:lpstr>重点项目</vt:lpstr>
      <vt:lpstr>市场扩展</vt:lpstr>
      <vt:lpstr>团队努力</vt:lpstr>
      <vt:lpstr>PowerPoint 演示文稿</vt:lpstr>
      <vt:lpstr>PowerPoint 演示文稿</vt:lpstr>
      <vt:lpstr>PowerPoint 演示文稿</vt:lpstr>
      <vt:lpstr>营业额提升</vt:lpstr>
      <vt:lpstr>PowerPoint 演示文稿</vt:lpstr>
      <vt:lpstr>PowerPoint 演示文稿</vt:lpstr>
      <vt:lpstr>PowerPoint 演示文稿</vt:lpstr>
      <vt:lpstr>PowerPoint 演示文稿</vt:lpstr>
      <vt:lpstr>明年方向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yozo</dc:creator>
  <cp:lastModifiedBy>mayn</cp:lastModifiedBy>
  <cp:revision>2</cp:revision>
  <dcterms:created xsi:type="dcterms:W3CDTF">2015-11-21T04:10:00Z</dcterms:created>
  <dcterms:modified xsi:type="dcterms:W3CDTF">2019-03-23T02:29:29Z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y fmtid="{D5CDD505-2E9C-101B-9397-08002B2CF9AE}" pid="3" name="KSORubyTemplateID">
    <vt:lpwstr>2</vt:lpwstr>
  </property>
</Properties>
</file>