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122" r:id="rId2"/>
    <p:sldId id="3129" r:id="rId3"/>
    <p:sldId id="3124" r:id="rId4"/>
    <p:sldId id="3086" r:id="rId5"/>
    <p:sldId id="3115" r:id="rId6"/>
    <p:sldId id="3090" r:id="rId7"/>
    <p:sldId id="3081" r:id="rId8"/>
    <p:sldId id="3130" r:id="rId9"/>
    <p:sldId id="3117" r:id="rId10"/>
    <p:sldId id="3087" r:id="rId11"/>
    <p:sldId id="3096" r:id="rId12"/>
    <p:sldId id="3078" r:id="rId13"/>
    <p:sldId id="3131" r:id="rId14"/>
    <p:sldId id="3114" r:id="rId15"/>
    <p:sldId id="3091" r:id="rId16"/>
    <p:sldId id="3080" r:id="rId17"/>
    <p:sldId id="3116" r:id="rId18"/>
    <p:sldId id="3132" r:id="rId19"/>
    <p:sldId id="3085" r:id="rId20"/>
    <p:sldId id="3088" r:id="rId21"/>
    <p:sldId id="3095" r:id="rId22"/>
    <p:sldId id="3133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9850"/>
    <a:srgbClr val="FBB600"/>
    <a:srgbClr val="9A0000"/>
    <a:srgbClr val="157DA8"/>
    <a:srgbClr val="30B9C3"/>
    <a:srgbClr val="8EC436"/>
    <a:srgbClr val="865523"/>
    <a:srgbClr val="E89E00"/>
    <a:srgbClr val="3A4293"/>
    <a:srgbClr val="F8A7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2986" autoAdjust="0"/>
  </p:normalViewPr>
  <p:slideViewPr>
    <p:cSldViewPr>
      <p:cViewPr varScale="1">
        <p:scale>
          <a:sx n="54" d="100"/>
          <a:sy n="54" d="100"/>
        </p:scale>
        <p:origin x="114" y="480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3948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654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1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855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355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33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023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4413151" y="4053554"/>
            <a:ext cx="4032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无色素 无化肥 无添加剂 无转基因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2771018" y="3040261"/>
            <a:ext cx="7316714" cy="992563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zh-CN" altLang="en-US" sz="6000" dirty="0">
                <a:solidFill>
                  <a:srgbClr val="00B05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绿色有机蔬菜农产品</a:t>
            </a:r>
          </a:p>
        </p:txBody>
      </p:sp>
    </p:spTree>
    <p:extLst>
      <p:ext uri="{BB962C8B-B14F-4D97-AF65-F5344CB8AC3E}">
        <p14:creationId xmlns:p14="http://schemas.microsoft.com/office/powerpoint/2010/main" val="407287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7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90"/>
                                </p:stCondLst>
                                <p:childTnLst>
                                  <p:par>
                                    <p:cTn id="2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205" grpId="0"/>
          <p:bldP spid="205" grpId="1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90"/>
                                </p:stCondLst>
                                <p:childTnLst>
                                  <p:par>
                                    <p:cTn id="2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205" grpId="0"/>
          <p:bldP spid="205" grpId="1"/>
          <p:bldP spid="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3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90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10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3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58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652442" y="3963277"/>
            <a:ext cx="3121070" cy="1323487"/>
            <a:chOff x="1160463" y="2509323"/>
            <a:chExt cx="5937970" cy="941157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7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59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432904" y="3499926"/>
            <a:ext cx="2175490" cy="2719363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432904" y="3499926"/>
            <a:ext cx="1084709" cy="2719363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432904" y="5271311"/>
            <a:ext cx="2175490" cy="947980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704060" y="2703866"/>
            <a:ext cx="2172453" cy="3515423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704059" y="2703866"/>
            <a:ext cx="1090785" cy="3515423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704060" y="5000892"/>
            <a:ext cx="2172453" cy="121839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981288" y="3047205"/>
            <a:ext cx="2166377" cy="3172084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981288" y="3047205"/>
            <a:ext cx="1081669" cy="3172084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981288" y="5122428"/>
            <a:ext cx="2166377" cy="1096861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243326" y="4016452"/>
            <a:ext cx="2175490" cy="2202837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243325" y="4016452"/>
            <a:ext cx="1090785" cy="2202837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243326" y="5459690"/>
            <a:ext cx="2175490" cy="759598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40450" y="3572849"/>
            <a:ext cx="1502003" cy="422336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70417" y="2588409"/>
            <a:ext cx="1512682" cy="422336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98847" y="2257226"/>
            <a:ext cx="1505564" cy="416259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9067" y="3056320"/>
            <a:ext cx="1505564" cy="422336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2034030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04565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15219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0083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39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381451" y="723236"/>
            <a:ext cx="4954753" cy="1034472"/>
            <a:chOff x="3886200" y="188686"/>
            <a:chExt cx="4699000" cy="979713"/>
          </a:xfrm>
        </p:grpSpPr>
        <p:sp>
          <p:nvSpPr>
            <p:cNvPr id="12" name="任意多边形 1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C20009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75" b="1" dirty="0"/>
                <a:t>目录 </a:t>
              </a:r>
              <a:r>
                <a:rPr lang="en-US" altLang="zh-CN" sz="3375" b="1" dirty="0"/>
                <a:t>/</a:t>
              </a:r>
              <a:r>
                <a:rPr lang="en-US" altLang="zh-CN" sz="3200" dirty="0"/>
                <a:t>CONTENTS</a:t>
              </a:r>
              <a:endParaRPr lang="zh-CN" altLang="en-US" sz="3200" dirty="0"/>
            </a:p>
          </p:txBody>
        </p:sp>
      </p:grpSp>
      <p:grpSp>
        <p:nvGrpSpPr>
          <p:cNvPr id="15" name="组合 41"/>
          <p:cNvGrpSpPr>
            <a:grpSpLocks/>
          </p:cNvGrpSpPr>
          <p:nvPr/>
        </p:nvGrpSpPr>
        <p:grpSpPr bwMode="auto">
          <a:xfrm>
            <a:off x="4814996" y="2493033"/>
            <a:ext cx="613894" cy="555840"/>
            <a:chOff x="2727102" y="1805798"/>
            <a:chExt cx="789301" cy="714855"/>
          </a:xfrm>
        </p:grpSpPr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" name="文本框 39"/>
            <p:cNvSpPr txBox="1">
              <a:spLocks noChangeArrowheads="1"/>
            </p:cNvSpPr>
            <p:nvPr/>
          </p:nvSpPr>
          <p:spPr bwMode="auto">
            <a:xfrm>
              <a:off x="2816060" y="1805798"/>
              <a:ext cx="659860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42"/>
          <p:cNvGrpSpPr>
            <a:grpSpLocks/>
          </p:cNvGrpSpPr>
          <p:nvPr/>
        </p:nvGrpSpPr>
        <p:grpSpPr bwMode="auto">
          <a:xfrm>
            <a:off x="5703840" y="2495232"/>
            <a:ext cx="3981051" cy="553641"/>
            <a:chOff x="3859762" y="1809521"/>
            <a:chExt cx="5116559" cy="711133"/>
          </a:xfrm>
        </p:grpSpPr>
        <p:grpSp>
          <p:nvGrpSpPr>
            <p:cNvPr id="21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8" name="组合 41"/>
          <p:cNvGrpSpPr>
            <a:grpSpLocks/>
          </p:cNvGrpSpPr>
          <p:nvPr/>
        </p:nvGrpSpPr>
        <p:grpSpPr bwMode="auto">
          <a:xfrm>
            <a:off x="4814996" y="3216844"/>
            <a:ext cx="613894" cy="555840"/>
            <a:chOff x="2727102" y="1805798"/>
            <a:chExt cx="789301" cy="714855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42"/>
          <p:cNvGrpSpPr>
            <a:grpSpLocks/>
          </p:cNvGrpSpPr>
          <p:nvPr/>
        </p:nvGrpSpPr>
        <p:grpSpPr bwMode="auto">
          <a:xfrm>
            <a:off x="5703840" y="3219042"/>
            <a:ext cx="3981051" cy="553641"/>
            <a:chOff x="3859762" y="1809521"/>
            <a:chExt cx="5116559" cy="711133"/>
          </a:xfrm>
        </p:grpSpPr>
        <p:grpSp>
          <p:nvGrpSpPr>
            <p:cNvPr id="6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8" name="组合 41"/>
          <p:cNvGrpSpPr>
            <a:grpSpLocks/>
          </p:cNvGrpSpPr>
          <p:nvPr/>
        </p:nvGrpSpPr>
        <p:grpSpPr bwMode="auto">
          <a:xfrm>
            <a:off x="4814996" y="3959702"/>
            <a:ext cx="613894" cy="555840"/>
            <a:chOff x="2727102" y="1805798"/>
            <a:chExt cx="789301" cy="714855"/>
          </a:xfrm>
        </p:grpSpPr>
        <p:grpSp>
          <p:nvGrpSpPr>
            <p:cNvPr id="6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0" name="文本框 39"/>
            <p:cNvSpPr txBox="1">
              <a:spLocks noChangeArrowheads="1"/>
            </p:cNvSpPr>
            <p:nvPr/>
          </p:nvSpPr>
          <p:spPr bwMode="auto">
            <a:xfrm>
              <a:off x="2781026" y="1805798"/>
              <a:ext cx="729926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42"/>
          <p:cNvGrpSpPr>
            <a:grpSpLocks/>
          </p:cNvGrpSpPr>
          <p:nvPr/>
        </p:nvGrpSpPr>
        <p:grpSpPr bwMode="auto">
          <a:xfrm>
            <a:off x="5703840" y="3961901"/>
            <a:ext cx="3981051" cy="553641"/>
            <a:chOff x="3859762" y="1809521"/>
            <a:chExt cx="5116559" cy="711133"/>
          </a:xfrm>
        </p:grpSpPr>
        <p:grpSp>
          <p:nvGrpSpPr>
            <p:cNvPr id="7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8" name="组合 41"/>
          <p:cNvGrpSpPr>
            <a:grpSpLocks/>
          </p:cNvGrpSpPr>
          <p:nvPr/>
        </p:nvGrpSpPr>
        <p:grpSpPr bwMode="auto">
          <a:xfrm>
            <a:off x="4814996" y="4740656"/>
            <a:ext cx="613894" cy="555840"/>
            <a:chOff x="2727102" y="1805798"/>
            <a:chExt cx="789301" cy="714855"/>
          </a:xfrm>
        </p:grpSpPr>
        <p:grpSp>
          <p:nvGrpSpPr>
            <p:cNvPr id="7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42"/>
          <p:cNvGrpSpPr>
            <a:grpSpLocks/>
          </p:cNvGrpSpPr>
          <p:nvPr/>
        </p:nvGrpSpPr>
        <p:grpSpPr bwMode="auto">
          <a:xfrm>
            <a:off x="5703840" y="4742854"/>
            <a:ext cx="3981051" cy="553641"/>
            <a:chOff x="3859762" y="1809521"/>
            <a:chExt cx="5116559" cy="711133"/>
          </a:xfrm>
        </p:grpSpPr>
        <p:grpSp>
          <p:nvGrpSpPr>
            <p:cNvPr id="8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738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4413151" y="4053554"/>
            <a:ext cx="4032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无色素 无化肥 无添加剂 无转基因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2771018" y="3060991"/>
            <a:ext cx="7316714" cy="992563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zh-CN" altLang="en-US" sz="60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绿色有机蔬菜农产品</a:t>
            </a:r>
          </a:p>
        </p:txBody>
      </p:sp>
    </p:spTree>
    <p:extLst>
      <p:ext uri="{BB962C8B-B14F-4D97-AF65-F5344CB8AC3E}">
        <p14:creationId xmlns:p14="http://schemas.microsoft.com/office/powerpoint/2010/main" val="161364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7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90"/>
                                </p:stCondLst>
                                <p:childTnLst>
                                  <p:par>
                                    <p:cTn id="2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205" grpId="0"/>
          <p:bldP spid="205" grpId="1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90"/>
                                </p:stCondLst>
                                <p:childTnLst>
                                  <p:par>
                                    <p:cTn id="2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205" grpId="0"/>
          <p:bldP spid="205" grpId="1"/>
          <p:bldP spid="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3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4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8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3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01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ADD RELATED 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3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C8D2"/>
      </a:accent1>
      <a:accent2>
        <a:srgbClr val="F84E4B"/>
      </a:accent2>
      <a:accent3>
        <a:srgbClr val="26C8D2"/>
      </a:accent3>
      <a:accent4>
        <a:srgbClr val="F84E4B"/>
      </a:accent4>
      <a:accent5>
        <a:srgbClr val="26C8D2"/>
      </a:accent5>
      <a:accent6>
        <a:srgbClr val="F84E4B"/>
      </a:accent6>
      <a:hlink>
        <a:srgbClr val="26C8D2"/>
      </a:hlink>
      <a:folHlink>
        <a:srgbClr val="F84E4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2857</Words>
  <Application>Microsoft Office PowerPoint</Application>
  <PresentationFormat>自定义</PresentationFormat>
  <Paragraphs>173</Paragraphs>
  <Slides>22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Gill Sans</vt:lpstr>
      <vt:lpstr>冬青黑体简体中文 W3</vt:lpstr>
      <vt:lpstr>方正正准黑简体</vt:lpstr>
      <vt:lpstr>微软雅黑</vt:lpstr>
      <vt:lpstr>幼圆</vt:lpstr>
      <vt:lpstr>Agency FB</vt:lpstr>
      <vt:lpstr>Arial</vt:lpstr>
      <vt:lpstr>Calibri</vt:lpstr>
      <vt:lpstr>Calibri Light</vt:lpstr>
      <vt:lpstr>Franklin Gothic Book</vt:lpstr>
      <vt:lpstr>Franklin Gothic Medium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绿色有机蔬菜模板</dc:title>
  <dc:creator/>
  <cp:keywords>第一PPT模板网：www.1ppt.com</cp:keywords>
  <cp:lastModifiedBy/>
  <cp:revision>1</cp:revision>
  <dcterms:created xsi:type="dcterms:W3CDTF">2016-10-17T11:15:57Z</dcterms:created>
  <dcterms:modified xsi:type="dcterms:W3CDTF">2019-02-20T06:37:28Z</dcterms:modified>
</cp:coreProperties>
</file>