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072" r:id="rId2"/>
    <p:sldId id="3144" r:id="rId3"/>
    <p:sldId id="3116" r:id="rId4"/>
    <p:sldId id="3110" r:id="rId5"/>
    <p:sldId id="3115" r:id="rId6"/>
    <p:sldId id="3142" r:id="rId7"/>
    <p:sldId id="3145" r:id="rId8"/>
    <p:sldId id="3114" r:id="rId9"/>
    <p:sldId id="3106" r:id="rId10"/>
    <p:sldId id="3104" r:id="rId11"/>
    <p:sldId id="3112" r:id="rId12"/>
    <p:sldId id="3146" r:id="rId13"/>
    <p:sldId id="3141" r:id="rId14"/>
    <p:sldId id="3108" r:id="rId15"/>
    <p:sldId id="3107" r:id="rId16"/>
    <p:sldId id="3140" r:id="rId17"/>
    <p:sldId id="3139" r:id="rId18"/>
    <p:sldId id="3147" r:id="rId19"/>
    <p:sldId id="3105" r:id="rId20"/>
    <p:sldId id="3138" r:id="rId21"/>
    <p:sldId id="3111" r:id="rId22"/>
    <p:sldId id="3148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7F1"/>
    <a:srgbClr val="FBBF09"/>
    <a:srgbClr val="0170C1"/>
    <a:srgbClr val="006AB6"/>
    <a:srgbClr val="8ED7F1"/>
    <a:srgbClr val="D52C0A"/>
    <a:srgbClr val="535353"/>
    <a:srgbClr val="30B9C3"/>
    <a:srgbClr val="157DA8"/>
    <a:srgbClr val="8EC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 varScale="1">
        <p:scale>
          <a:sx n="58" d="100"/>
          <a:sy n="58" d="100"/>
        </p:scale>
        <p:origin x="84" y="408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128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11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592784" y="5137820"/>
            <a:ext cx="567847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农业丰收招商引资</a:t>
            </a:r>
          </a:p>
        </p:txBody>
      </p:sp>
      <p:sp>
        <p:nvSpPr>
          <p:cNvPr id="111" name="矩形 110"/>
          <p:cNvSpPr/>
          <p:nvPr/>
        </p:nvSpPr>
        <p:spPr>
          <a:xfrm>
            <a:off x="592783" y="6441487"/>
            <a:ext cx="553887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Agriculture investment promotion and capital introduction</a:t>
            </a:r>
          </a:p>
        </p:txBody>
      </p:sp>
      <p:sp>
        <p:nvSpPr>
          <p:cNvPr id="112" name="矩形 111"/>
          <p:cNvSpPr/>
          <p:nvPr/>
        </p:nvSpPr>
        <p:spPr>
          <a:xfrm>
            <a:off x="592783" y="602624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8182" y="3904357"/>
            <a:ext cx="2777043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59421" y="2181643"/>
            <a:ext cx="3533393" cy="3444714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rgbClr val="33B6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rgbClr val="778C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rgbClr val="FD7A0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rgbClr val="8E120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34" name="AutoShape 14"/>
          <p:cNvSpPr>
            <a:spLocks/>
          </p:cNvSpPr>
          <p:nvPr/>
        </p:nvSpPr>
        <p:spPr bwMode="auto">
          <a:xfrm>
            <a:off x="6443924" y="2742074"/>
            <a:ext cx="1000922" cy="751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" y="0"/>
                </a:moveTo>
                <a:lnTo>
                  <a:pt x="0" y="10"/>
                </a:lnTo>
                <a:lnTo>
                  <a:pt x="181" y="11854"/>
                </a:lnTo>
                <a:lnTo>
                  <a:pt x="14811" y="21599"/>
                </a:lnTo>
                <a:lnTo>
                  <a:pt x="21599" y="13892"/>
                </a:lnTo>
                <a:lnTo>
                  <a:pt x="1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>
            <a:off x="7128652" y="3224726"/>
            <a:ext cx="551706" cy="10648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159" y="0"/>
                </a:moveTo>
                <a:lnTo>
                  <a:pt x="0" y="5438"/>
                </a:lnTo>
                <a:lnTo>
                  <a:pt x="6423" y="20020"/>
                </a:lnTo>
                <a:lnTo>
                  <a:pt x="6234" y="20144"/>
                </a:lnTo>
                <a:lnTo>
                  <a:pt x="21599" y="21599"/>
                </a:lnTo>
                <a:lnTo>
                  <a:pt x="12159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6" name="AutoShape 16"/>
          <p:cNvSpPr>
            <a:spLocks/>
          </p:cNvSpPr>
          <p:nvPr/>
        </p:nvSpPr>
        <p:spPr bwMode="auto">
          <a:xfrm>
            <a:off x="6827722" y="4218379"/>
            <a:ext cx="855545" cy="9384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64" y="0"/>
                </a:moveTo>
                <a:lnTo>
                  <a:pt x="0" y="13332"/>
                </a:lnTo>
                <a:lnTo>
                  <a:pt x="4256" y="21599"/>
                </a:lnTo>
                <a:lnTo>
                  <a:pt x="21600" y="1770"/>
                </a:lnTo>
                <a:lnTo>
                  <a:pt x="21571" y="1650"/>
                </a:lnTo>
                <a:lnTo>
                  <a:pt x="1166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7" name="AutoShape 17"/>
          <p:cNvSpPr>
            <a:spLocks/>
          </p:cNvSpPr>
          <p:nvPr/>
        </p:nvSpPr>
        <p:spPr bwMode="auto">
          <a:xfrm>
            <a:off x="5890038" y="4797706"/>
            <a:ext cx="1106321" cy="3590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306" y="0"/>
                </a:moveTo>
                <a:lnTo>
                  <a:pt x="18276" y="122"/>
                </a:lnTo>
                <a:lnTo>
                  <a:pt x="3798" y="122"/>
                </a:lnTo>
                <a:lnTo>
                  <a:pt x="0" y="21316"/>
                </a:lnTo>
                <a:lnTo>
                  <a:pt x="74" y="21599"/>
                </a:lnTo>
                <a:lnTo>
                  <a:pt x="21597" y="21599"/>
                </a:lnTo>
                <a:lnTo>
                  <a:pt x="21600" y="21592"/>
                </a:lnTo>
                <a:lnTo>
                  <a:pt x="1830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8" name="AutoShape 18"/>
          <p:cNvSpPr>
            <a:spLocks/>
          </p:cNvSpPr>
          <p:nvPr/>
        </p:nvSpPr>
        <p:spPr bwMode="auto">
          <a:xfrm>
            <a:off x="5206038" y="4217651"/>
            <a:ext cx="878079" cy="9347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941" y="0"/>
                </a:moveTo>
                <a:lnTo>
                  <a:pt x="3" y="1781"/>
                </a:lnTo>
                <a:lnTo>
                  <a:pt x="0" y="1790"/>
                </a:lnTo>
                <a:lnTo>
                  <a:pt x="16814" y="21600"/>
                </a:lnTo>
                <a:lnTo>
                  <a:pt x="21599" y="13449"/>
                </a:lnTo>
                <a:lnTo>
                  <a:pt x="21358" y="13449"/>
                </a:lnTo>
                <a:lnTo>
                  <a:pt x="994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AutoShape 19"/>
          <p:cNvSpPr>
            <a:spLocks/>
          </p:cNvSpPr>
          <p:nvPr/>
        </p:nvSpPr>
        <p:spPr bwMode="auto">
          <a:xfrm>
            <a:off x="5206765" y="3216729"/>
            <a:ext cx="569879" cy="107797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445" y="0"/>
                </a:moveTo>
                <a:lnTo>
                  <a:pt x="0" y="21599"/>
                </a:lnTo>
                <a:lnTo>
                  <a:pt x="15312" y="20056"/>
                </a:lnTo>
                <a:lnTo>
                  <a:pt x="15143" y="19943"/>
                </a:lnTo>
                <a:lnTo>
                  <a:pt x="21484" y="5269"/>
                </a:lnTo>
                <a:lnTo>
                  <a:pt x="21600" y="5238"/>
                </a:lnTo>
                <a:lnTo>
                  <a:pt x="944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AutoShape 20"/>
          <p:cNvSpPr>
            <a:spLocks/>
          </p:cNvSpPr>
          <p:nvPr/>
        </p:nvSpPr>
        <p:spPr bwMode="auto">
          <a:xfrm>
            <a:off x="5453907" y="2742799"/>
            <a:ext cx="1002376" cy="7356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41" y="0"/>
                </a:moveTo>
                <a:lnTo>
                  <a:pt x="0" y="13938"/>
                </a:lnTo>
                <a:lnTo>
                  <a:pt x="6966" y="21599"/>
                </a:lnTo>
                <a:lnTo>
                  <a:pt x="21599" y="12067"/>
                </a:lnTo>
                <a:lnTo>
                  <a:pt x="21523" y="12033"/>
                </a:lnTo>
                <a:lnTo>
                  <a:pt x="213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2" name="AutoShape 22"/>
          <p:cNvSpPr>
            <a:spLocks/>
          </p:cNvSpPr>
          <p:nvPr/>
        </p:nvSpPr>
        <p:spPr bwMode="auto">
          <a:xfrm rot="1484105">
            <a:off x="6354517" y="3019744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3" name="AutoShape 23"/>
          <p:cNvSpPr>
            <a:spLocks/>
          </p:cNvSpPr>
          <p:nvPr/>
        </p:nvSpPr>
        <p:spPr bwMode="auto">
          <a:xfrm rot="4645920">
            <a:off x="6916765" y="371137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4" name="AutoShape 24"/>
          <p:cNvSpPr>
            <a:spLocks/>
          </p:cNvSpPr>
          <p:nvPr/>
        </p:nvSpPr>
        <p:spPr bwMode="auto">
          <a:xfrm rot="18536829">
            <a:off x="6703788" y="45196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5" name="AutoShape 25"/>
          <p:cNvSpPr>
            <a:spLocks/>
          </p:cNvSpPr>
          <p:nvPr/>
        </p:nvSpPr>
        <p:spPr bwMode="auto">
          <a:xfrm>
            <a:off x="5947462" y="4881299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6" name="AutoShape 26"/>
          <p:cNvSpPr>
            <a:spLocks/>
          </p:cNvSpPr>
          <p:nvPr/>
        </p:nvSpPr>
        <p:spPr bwMode="auto">
          <a:xfrm rot="3117378">
            <a:off x="5172965" y="45007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7" name="AutoShape 27"/>
          <p:cNvSpPr>
            <a:spLocks/>
          </p:cNvSpPr>
          <p:nvPr/>
        </p:nvSpPr>
        <p:spPr bwMode="auto">
          <a:xfrm rot="16992821">
            <a:off x="5003600" y="3713558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8" name="AutoShape 28"/>
          <p:cNvSpPr>
            <a:spLocks/>
          </p:cNvSpPr>
          <p:nvPr/>
        </p:nvSpPr>
        <p:spPr bwMode="auto">
          <a:xfrm rot="20045116">
            <a:off x="5520781" y="303791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9" name="AutoShape 29"/>
          <p:cNvSpPr>
            <a:spLocks/>
          </p:cNvSpPr>
          <p:nvPr/>
        </p:nvSpPr>
        <p:spPr bwMode="auto">
          <a:xfrm>
            <a:off x="7380155" y="466032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749748" y="2593789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895322" y="2601057"/>
            <a:ext cx="287120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198769" y="4749006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37490" y="5244016"/>
            <a:ext cx="413599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636018" y="3543102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33455" y="352565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467600" y="2822757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696607" y="2562532"/>
            <a:ext cx="147579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68356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58332" y="2822757"/>
            <a:ext cx="1630995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52516" y="2562532"/>
            <a:ext cx="148826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503923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469053" y="3900730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699399" y="3640504"/>
            <a:ext cx="1478823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69809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33618" y="3900730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27075" y="3640505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78482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469053" y="4969978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698423" y="4710481"/>
            <a:ext cx="1473982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69809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33618" y="4969978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27075" y="4710482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78482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38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61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2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2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3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20300"/>
                            </p:stCondLst>
                            <p:childTnLst>
                              <p:par>
                                <p:cTn id="15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15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16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221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2700"/>
                            </p:stCondLst>
                            <p:childTnLst>
                              <p:par>
                                <p:cTn id="16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23300"/>
                            </p:stCondLst>
                            <p:childTnLst>
                              <p:par>
                                <p:cTn id="17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9" grpId="0" animBg="1"/>
      <p:bldP spid="30742" grpId="0" autoUpdateAnimBg="0"/>
      <p:bldP spid="30743" grpId="0" autoUpdateAnimBg="0"/>
      <p:bldP spid="30744" grpId="0" autoUpdateAnimBg="0"/>
      <p:bldP spid="30745" grpId="0" autoUpdateAnimBg="0"/>
      <p:bldP spid="30746" grpId="0" autoUpdateAnimBg="0"/>
      <p:bldP spid="30747" grpId="0" autoUpdateAnimBg="0"/>
      <p:bldP spid="30748" grpId="0" autoUpdateAnimBg="0"/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15931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6308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67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490193" y="5137820"/>
            <a:ext cx="5883663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111" name="矩形 110"/>
          <p:cNvSpPr/>
          <p:nvPr/>
        </p:nvSpPr>
        <p:spPr>
          <a:xfrm>
            <a:off x="592783" y="6441487"/>
            <a:ext cx="553887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Agriculture investment promotion and capital introduction</a:t>
            </a:r>
          </a:p>
        </p:txBody>
      </p:sp>
      <p:sp>
        <p:nvSpPr>
          <p:cNvPr id="112" name="矩形 111"/>
          <p:cNvSpPr/>
          <p:nvPr/>
        </p:nvSpPr>
        <p:spPr>
          <a:xfrm>
            <a:off x="592783" y="602624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8182" y="3904357"/>
            <a:ext cx="2777042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5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3807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1_自定义设计方案">
  <a:themeElements>
    <a:clrScheme name="自定义 3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FFC000"/>
      </a:accent2>
      <a:accent3>
        <a:srgbClr val="3F3F3F"/>
      </a:accent3>
      <a:accent4>
        <a:srgbClr val="FFC000"/>
      </a:accent4>
      <a:accent5>
        <a:srgbClr val="3F3F3F"/>
      </a:accent5>
      <a:accent6>
        <a:srgbClr val="FFC000"/>
      </a:accent6>
      <a:hlink>
        <a:srgbClr val="3F3F3F"/>
      </a:hlink>
      <a:folHlink>
        <a:srgbClr val="FFC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3545</Words>
  <Application>Microsoft Office PowerPoint</Application>
  <PresentationFormat>自定义</PresentationFormat>
  <Paragraphs>203</Paragraphs>
  <Slides>22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冬青黑体简体中文 W3</vt:lpstr>
      <vt:lpstr>方正兰亭纤黑_GBK</vt:lpstr>
      <vt:lpstr>微软雅黑</vt:lpstr>
      <vt:lpstr>Agency FB</vt:lpstr>
      <vt:lpstr>Arial</vt:lpstr>
      <vt:lpstr>Calibri</vt:lpstr>
      <vt:lpstr>Calibri Light</vt:lpstr>
      <vt:lpstr>Franklin Gothic Book</vt:lpstr>
      <vt:lpstr>Franklin Gothic Medium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农业招商引资</dc:title>
  <dc:creator/>
  <cp:keywords>第一PPT模板网：www.1ppt.com</cp:keywords>
  <cp:lastModifiedBy/>
  <cp:revision>1</cp:revision>
  <dcterms:created xsi:type="dcterms:W3CDTF">2016-10-17T14:00:15Z</dcterms:created>
  <dcterms:modified xsi:type="dcterms:W3CDTF">2019-02-20T06:36:39Z</dcterms:modified>
</cp:coreProperties>
</file>