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599" r:id="rId2"/>
    <p:sldId id="2611" r:id="rId3"/>
    <p:sldId id="2630" r:id="rId4"/>
    <p:sldId id="2610" r:id="rId5"/>
    <p:sldId id="2612" r:id="rId6"/>
    <p:sldId id="2614" r:id="rId7"/>
    <p:sldId id="2615" r:id="rId8"/>
    <p:sldId id="2631" r:id="rId9"/>
    <p:sldId id="2629" r:id="rId10"/>
    <p:sldId id="2613" r:id="rId11"/>
    <p:sldId id="2616" r:id="rId12"/>
    <p:sldId id="2618" r:id="rId13"/>
    <p:sldId id="2632" r:id="rId14"/>
    <p:sldId id="2626" r:id="rId15"/>
    <p:sldId id="2620" r:id="rId16"/>
    <p:sldId id="2622" r:id="rId17"/>
    <p:sldId id="2623" r:id="rId18"/>
    <p:sldId id="2633" r:id="rId19"/>
    <p:sldId id="2627" r:id="rId20"/>
    <p:sldId id="2621" r:id="rId21"/>
    <p:sldId id="2624" r:id="rId22"/>
    <p:sldId id="263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 varScale="1">
        <p:scale>
          <a:sx n="59" d="100"/>
          <a:sy n="59" d="100"/>
        </p:scale>
        <p:origin x="78" y="37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594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219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612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448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979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41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95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692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467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65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B744389-808D-4AE3-846E-8B5426A71C88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519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86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112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70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0094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29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98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32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12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98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52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93071" y="4359275"/>
            <a:ext cx="9165679" cy="2232248"/>
          </a:xfrm>
          <a:prstGeom prst="rect">
            <a:avLst/>
          </a:prstGeom>
          <a:solidFill>
            <a:srgbClr val="058D2A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917207" y="4791323"/>
            <a:ext cx="67120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能源环保 太阳风能 绿色健康</a:t>
            </a:r>
            <a:r>
              <a:rPr lang="en-US" altLang="zh-CN" sz="3600" cap="all" dirty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917207" y="5354879"/>
            <a:ext cx="67120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solar wind energy environmental protection green health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16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8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5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5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09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1001590"/>
      </p:ext>
    </p:extLst>
  </p:cSld>
  <p:clrMapOvr>
    <a:masterClrMapping/>
  </p:clrMapOvr>
  <p:transition spd="slow" advTm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3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88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101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33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42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5661263"/>
      </p:ext>
    </p:extLst>
  </p:cSld>
  <p:clrMapOvr>
    <a:masterClrMapping/>
  </p:clrMapOvr>
  <p:transition spd="slow" advTm="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43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Other_1"/>
          <p:cNvSpPr/>
          <p:nvPr>
            <p:custDataLst>
              <p:tags r:id="rId2"/>
            </p:custDataLst>
          </p:nvPr>
        </p:nvSpPr>
        <p:spPr>
          <a:xfrm>
            <a:off x="4773191" y="1771810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MH_SubTitle_1"/>
          <p:cNvSpPr/>
          <p:nvPr>
            <p:custDataLst>
              <p:tags r:id="rId3"/>
            </p:custDataLst>
          </p:nvPr>
        </p:nvSpPr>
        <p:spPr>
          <a:xfrm>
            <a:off x="5668240" y="2189352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rgbClr val="058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MH_Other_2"/>
          <p:cNvSpPr/>
          <p:nvPr>
            <p:custDataLst>
              <p:tags r:id="rId4"/>
            </p:custDataLst>
          </p:nvPr>
        </p:nvSpPr>
        <p:spPr>
          <a:xfrm>
            <a:off x="4773191" y="2613559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9" name="MH_SubTitle_2"/>
          <p:cNvSpPr/>
          <p:nvPr>
            <p:custDataLst>
              <p:tags r:id="rId5"/>
            </p:custDataLst>
          </p:nvPr>
        </p:nvSpPr>
        <p:spPr>
          <a:xfrm>
            <a:off x="5668240" y="3031100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MH_Other_3"/>
          <p:cNvSpPr/>
          <p:nvPr>
            <p:custDataLst>
              <p:tags r:id="rId6"/>
            </p:custDataLst>
          </p:nvPr>
        </p:nvSpPr>
        <p:spPr>
          <a:xfrm>
            <a:off x="4773191" y="3455304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2" name="MH_SubTitle_3"/>
          <p:cNvSpPr/>
          <p:nvPr>
            <p:custDataLst>
              <p:tags r:id="rId7"/>
            </p:custDataLst>
          </p:nvPr>
        </p:nvSpPr>
        <p:spPr>
          <a:xfrm>
            <a:off x="5668240" y="3872848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rgbClr val="058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MH_Other_4"/>
          <p:cNvSpPr/>
          <p:nvPr>
            <p:custDataLst>
              <p:tags r:id="rId8"/>
            </p:custDataLst>
          </p:nvPr>
        </p:nvSpPr>
        <p:spPr>
          <a:xfrm>
            <a:off x="4773191" y="4297053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MH_SubTitle_4"/>
          <p:cNvSpPr/>
          <p:nvPr>
            <p:custDataLst>
              <p:tags r:id="rId9"/>
            </p:custDataLst>
          </p:nvPr>
        </p:nvSpPr>
        <p:spPr>
          <a:xfrm>
            <a:off x="5668240" y="4714595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146082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s_2"/>
          <p:cNvSpPr txBox="1"/>
          <p:nvPr>
            <p:custDataLst>
              <p:tags r:id="rId11"/>
            </p:custDataLst>
          </p:nvPr>
        </p:nvSpPr>
        <p:spPr>
          <a:xfrm>
            <a:off x="138880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893659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结论三：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0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7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739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93071" y="4359275"/>
            <a:ext cx="9165679" cy="2232248"/>
          </a:xfrm>
          <a:prstGeom prst="rect">
            <a:avLst/>
          </a:prstGeom>
          <a:solidFill>
            <a:srgbClr val="058D2A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133231" y="4791323"/>
            <a:ext cx="64960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373591" y="5893111"/>
            <a:ext cx="32556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16684138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45643"/>
      </p:ext>
    </p:extLst>
  </p:cSld>
  <p:clrMapOvr>
    <a:masterClrMapping/>
  </p:clrMapOvr>
  <p:transition spd="slow" advTm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42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10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48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25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147395"/>
      </p:ext>
    </p:extLst>
  </p:cSld>
  <p:clrMapOvr>
    <a:masterClrMapping/>
  </p:clrMapOvr>
  <p:transition spd="slow" advTm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47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3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5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8D2A"/>
      </a:accent1>
      <a:accent2>
        <a:srgbClr val="2DDE45"/>
      </a:accent2>
      <a:accent3>
        <a:srgbClr val="058D2A"/>
      </a:accent3>
      <a:accent4>
        <a:srgbClr val="2DDE45"/>
      </a:accent4>
      <a:accent5>
        <a:srgbClr val="058D2A"/>
      </a:accent5>
      <a:accent6>
        <a:srgbClr val="2DDE45"/>
      </a:accent6>
      <a:hlink>
        <a:srgbClr val="058D2A"/>
      </a:hlink>
      <a:folHlink>
        <a:srgbClr val="2DDE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2711</Words>
  <Application>Microsoft Office PowerPoint</Application>
  <PresentationFormat>自定义</PresentationFormat>
  <Paragraphs>248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微软雅黑</vt:lpstr>
      <vt:lpstr>Arial</vt:lpstr>
      <vt:lpstr>Calibri</vt:lpstr>
      <vt:lpstr>Calibri Light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风力发电</dc:title>
  <dc:creator/>
  <cp:keywords>第一PPT模板网：www.1ppt.com</cp:keywords>
  <cp:lastModifiedBy/>
  <cp:revision>1</cp:revision>
  <dcterms:created xsi:type="dcterms:W3CDTF">2016-10-30T14:32:21Z</dcterms:created>
  <dcterms:modified xsi:type="dcterms:W3CDTF">2019-02-20T04:12:37Z</dcterms:modified>
</cp:coreProperties>
</file>