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822" r:id="rId2"/>
    <p:sldId id="2823" r:id="rId3"/>
    <p:sldId id="2824" r:id="rId4"/>
    <p:sldId id="2825" r:id="rId5"/>
    <p:sldId id="2826" r:id="rId6"/>
    <p:sldId id="2827" r:id="rId7"/>
    <p:sldId id="2828" r:id="rId8"/>
    <p:sldId id="2829" r:id="rId9"/>
    <p:sldId id="2830" r:id="rId10"/>
    <p:sldId id="2831" r:id="rId11"/>
    <p:sldId id="2832" r:id="rId12"/>
    <p:sldId id="2833" r:id="rId13"/>
    <p:sldId id="2834" r:id="rId14"/>
    <p:sldId id="2835" r:id="rId15"/>
    <p:sldId id="2836" r:id="rId16"/>
    <p:sldId id="2837" r:id="rId17"/>
    <p:sldId id="2838" r:id="rId18"/>
    <p:sldId id="2839" r:id="rId19"/>
    <p:sldId id="2840" r:id="rId20"/>
    <p:sldId id="2841" r:id="rId21"/>
    <p:sldId id="2842" r:id="rId22"/>
    <p:sldId id="2843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CB824"/>
    <a:srgbClr val="9AC343"/>
    <a:srgbClr val="285301"/>
    <a:srgbClr val="B2DC66"/>
    <a:srgbClr val="131E2C"/>
    <a:srgbClr val="B4A09B"/>
    <a:srgbClr val="80705F"/>
    <a:srgbClr val="806342"/>
    <a:srgbClr val="501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59" d="100"/>
          <a:sy n="59" d="100"/>
        </p:scale>
        <p:origin x="54" y="37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E604-4DAB-9B73-30DE49BDC33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E604-4DAB-9B73-30DE49BDC33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E604-4DAB-9B73-30DE49BDC330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E604-4DAB-9B73-30DE49BDC330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8-E604-4DAB-9B73-30DE49BDC33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A-E604-4DAB-9B73-30DE49BDC33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C-E604-4DAB-9B73-30DE49BDC330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E604-4DAB-9B73-30DE49BDC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37805440"/>
        <c:axId val="37807232"/>
        <c:axId val="0"/>
      </c:bar3DChart>
      <c:catAx>
        <c:axId val="37805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807232"/>
        <c:crosses val="autoZero"/>
        <c:auto val="1"/>
        <c:lblAlgn val="ctr"/>
        <c:lblOffset val="100"/>
        <c:noMultiLvlLbl val="0"/>
      </c:catAx>
      <c:valAx>
        <c:axId val="3780723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37805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507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402985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37956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032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022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63795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117795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915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63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515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498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223501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18318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769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438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933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88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52702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046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66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31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991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4077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72397" y="3398019"/>
            <a:ext cx="77086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绿色环保电力能源</a:t>
            </a:r>
            <a:r>
              <a:rPr lang="en-US" altLang="zh-CN" sz="60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60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572397" y="4236220"/>
            <a:ext cx="770867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GREEN POWER ENERGY PPT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20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2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，修改文字内容，也可以直接复制你的内容到此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38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64731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06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12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72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95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1917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/>
          </p:cNvSpPr>
          <p:nvPr/>
        </p:nvSpPr>
        <p:spPr bwMode="auto">
          <a:xfrm>
            <a:off x="4185928" y="1473928"/>
            <a:ext cx="4321872" cy="3815170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4" name="AutoShape 2"/>
          <p:cNvSpPr>
            <a:spLocks/>
          </p:cNvSpPr>
          <p:nvPr/>
        </p:nvSpPr>
        <p:spPr bwMode="auto">
          <a:xfrm rot="224277">
            <a:off x="4504344" y="1750905"/>
            <a:ext cx="3557093" cy="3139809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5" name="AutoShape 3"/>
          <p:cNvSpPr>
            <a:spLocks/>
          </p:cNvSpPr>
          <p:nvPr/>
        </p:nvSpPr>
        <p:spPr bwMode="auto">
          <a:xfrm rot="224277">
            <a:off x="4985602" y="2240887"/>
            <a:ext cx="2583672" cy="2279796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5099011" y="3133613"/>
            <a:ext cx="2601847" cy="1432870"/>
            <a:chOff x="-1" y="-1"/>
            <a:chExt cx="5682117" cy="3128816"/>
          </a:xfrm>
        </p:grpSpPr>
        <p:sp>
          <p:nvSpPr>
            <p:cNvPr id="28677" name="AutoShape 5"/>
            <p:cNvSpPr>
              <a:spLocks/>
            </p:cNvSpPr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8" name="AutoShape 6"/>
            <p:cNvSpPr>
              <a:spLocks/>
            </p:cNvSpPr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5099011" y="1662942"/>
            <a:ext cx="2601847" cy="1432869"/>
            <a:chOff x="-1" y="-1"/>
            <a:chExt cx="5682116" cy="3128816"/>
          </a:xfrm>
        </p:grpSpPr>
        <p:sp>
          <p:nvSpPr>
            <p:cNvPr id="28681" name="AutoShape 9"/>
            <p:cNvSpPr>
              <a:spLocks/>
            </p:cNvSpPr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2" name="AutoShape 10"/>
            <p:cNvSpPr>
              <a:spLocks/>
            </p:cNvSpPr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3" name="AutoShape 11"/>
            <p:cNvSpPr>
              <a:spLocks/>
            </p:cNvSpPr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5" name="AutoShape 13"/>
          <p:cNvSpPr>
            <a:spLocks/>
          </p:cNvSpPr>
          <p:nvPr/>
        </p:nvSpPr>
        <p:spPr bwMode="auto">
          <a:xfrm>
            <a:off x="5269849" y="3172871"/>
            <a:ext cx="2305240" cy="43400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5422514" y="3197587"/>
            <a:ext cx="1974467" cy="3525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>
            <a:spLocks/>
          </p:cNvSpPr>
          <p:nvPr/>
        </p:nvSpPr>
        <p:spPr bwMode="auto">
          <a:xfrm>
            <a:off x="5616616" y="3218670"/>
            <a:ext cx="1590623" cy="27479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>
            <a:off x="5834709" y="3233936"/>
            <a:ext cx="1154438" cy="22172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5957568" y="2944600"/>
            <a:ext cx="862920" cy="475442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4005638" y="3260107"/>
            <a:ext cx="1559364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4777686" y="3515276"/>
            <a:ext cx="1240949" cy="1240948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6434464" y="3257927"/>
            <a:ext cx="2579311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6417016" y="3473838"/>
            <a:ext cx="0" cy="124312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6707081" y="3428039"/>
            <a:ext cx="1328185" cy="13281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>
            <a:spLocks/>
          </p:cNvSpPr>
          <p:nvPr/>
        </p:nvSpPr>
        <p:spPr bwMode="auto">
          <a:xfrm>
            <a:off x="9107554" y="3416407"/>
            <a:ext cx="1858325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8" name="AutoShape 26"/>
          <p:cNvSpPr>
            <a:spLocks/>
          </p:cNvSpPr>
          <p:nvPr/>
        </p:nvSpPr>
        <p:spPr bwMode="auto">
          <a:xfrm>
            <a:off x="9101739" y="3106449"/>
            <a:ext cx="1488051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9" name="AutoShape 27"/>
          <p:cNvSpPr>
            <a:spLocks/>
          </p:cNvSpPr>
          <p:nvPr/>
        </p:nvSpPr>
        <p:spPr bwMode="auto">
          <a:xfrm>
            <a:off x="8210464" y="4868177"/>
            <a:ext cx="185747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0" name="AutoShape 28"/>
          <p:cNvSpPr>
            <a:spLocks/>
          </p:cNvSpPr>
          <p:nvPr/>
        </p:nvSpPr>
        <p:spPr bwMode="auto">
          <a:xfrm>
            <a:off x="8203922" y="4558220"/>
            <a:ext cx="1489023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1" name="AutoShape 29"/>
          <p:cNvSpPr>
            <a:spLocks/>
          </p:cNvSpPr>
          <p:nvPr/>
        </p:nvSpPr>
        <p:spPr bwMode="auto">
          <a:xfrm>
            <a:off x="5652239" y="5620598"/>
            <a:ext cx="174474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2" name="AutoShape 30"/>
          <p:cNvSpPr>
            <a:spLocks/>
          </p:cNvSpPr>
          <p:nvPr/>
        </p:nvSpPr>
        <p:spPr bwMode="auto">
          <a:xfrm>
            <a:off x="5646424" y="5375607"/>
            <a:ext cx="1582626" cy="20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3" name="AutoShape 31"/>
          <p:cNvSpPr>
            <a:spLocks/>
          </p:cNvSpPr>
          <p:nvPr/>
        </p:nvSpPr>
        <p:spPr bwMode="auto">
          <a:xfrm>
            <a:off x="2450081" y="4929244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4" name="AutoShape 32"/>
          <p:cNvSpPr>
            <a:spLocks/>
          </p:cNvSpPr>
          <p:nvPr/>
        </p:nvSpPr>
        <p:spPr bwMode="auto">
          <a:xfrm>
            <a:off x="2444533" y="4671749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5" name="AutoShape 33"/>
          <p:cNvSpPr>
            <a:spLocks/>
          </p:cNvSpPr>
          <p:nvPr/>
        </p:nvSpPr>
        <p:spPr bwMode="auto">
          <a:xfrm>
            <a:off x="1682395" y="3376423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6" name="AutoShape 34"/>
          <p:cNvSpPr>
            <a:spLocks/>
          </p:cNvSpPr>
          <p:nvPr/>
        </p:nvSpPr>
        <p:spPr bwMode="auto">
          <a:xfrm>
            <a:off x="1676847" y="3119655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81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28674" grpId="0" animBg="1"/>
      <p:bldP spid="28675" grpId="0" animBg="1"/>
      <p:bldP spid="28697" grpId="0" autoUpdateAnimBg="0"/>
      <p:bldP spid="28698" grpId="0" autoUpdateAnimBg="0"/>
      <p:bldP spid="28699" grpId="0" autoUpdateAnimBg="0"/>
      <p:bldP spid="28700" grpId="0" autoUpdateAnimBg="0"/>
      <p:bldP spid="28701" grpId="0" autoUpdateAnimBg="0"/>
      <p:bldP spid="28702" grpId="0" autoUpdateAnimBg="0"/>
      <p:bldP spid="28703" grpId="0" autoUpdateAnimBg="0"/>
      <p:bldP spid="28704" grpId="0" autoUpdateAnimBg="0"/>
      <p:bldP spid="28705" grpId="0" autoUpdateAnimBg="0"/>
      <p:bldP spid="287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122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00">
        <p15:prstTrans prst="pageCurlDoubl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26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602581" y="2266408"/>
            <a:ext cx="1807592" cy="1807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6408581" y="2266408"/>
            <a:ext cx="1807592" cy="1807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0800000">
            <a:off x="6410173" y="4076892"/>
            <a:ext cx="1807592" cy="1807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4604173" y="4076893"/>
            <a:ext cx="1807592" cy="1807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119949" y="2661819"/>
            <a:ext cx="1016770" cy="1016770"/>
            <a:chOff x="2847975" y="2058809"/>
            <a:chExt cx="811251" cy="811251"/>
          </a:xfrm>
        </p:grpSpPr>
        <p:sp>
          <p:nvSpPr>
            <p:cNvPr id="25" name="Oval 24"/>
            <p:cNvSpPr/>
            <p:nvPr/>
          </p:nvSpPr>
          <p:spPr>
            <a:xfrm>
              <a:off x="2847975" y="2058809"/>
              <a:ext cx="811251" cy="8112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966753" y="2177587"/>
              <a:ext cx="573697" cy="573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75"/>
            <p:cNvSpPr>
              <a:spLocks noEditPoints="1"/>
            </p:cNvSpPr>
            <p:nvPr/>
          </p:nvSpPr>
          <p:spPr bwMode="auto">
            <a:xfrm>
              <a:off x="3086099" y="2293109"/>
              <a:ext cx="325916" cy="328522"/>
            </a:xfrm>
            <a:custGeom>
              <a:avLst/>
              <a:gdLst/>
              <a:ahLst/>
              <a:cxnLst>
                <a:cxn ang="0">
                  <a:pos x="11" y="57"/>
                </a:cxn>
                <a:cxn ang="0">
                  <a:pos x="8" y="58"/>
                </a:cxn>
                <a:cxn ang="0">
                  <a:pos x="5" y="57"/>
                </a:cxn>
                <a:cxn ang="0">
                  <a:pos x="1" y="53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25" y="22"/>
                </a:cxn>
                <a:cxn ang="0">
                  <a:pos x="35" y="33"/>
                </a:cxn>
                <a:cxn ang="0">
                  <a:pos x="11" y="57"/>
                </a:cxn>
                <a:cxn ang="0">
                  <a:pos x="10" y="45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48"/>
                </a:cxn>
                <a:cxn ang="0">
                  <a:pos x="10" y="45"/>
                </a:cxn>
                <a:cxn ang="0">
                  <a:pos x="57" y="21"/>
                </a:cxn>
                <a:cxn ang="0">
                  <a:pos x="42" y="32"/>
                </a:cxn>
                <a:cxn ang="0">
                  <a:pos x="26" y="16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1" y="3"/>
                </a:cxn>
                <a:cxn ang="0">
                  <a:pos x="50" y="4"/>
                </a:cxn>
                <a:cxn ang="0">
                  <a:pos x="40" y="10"/>
                </a:cxn>
                <a:cxn ang="0">
                  <a:pos x="40" y="18"/>
                </a:cxn>
                <a:cxn ang="0">
                  <a:pos x="47" y="22"/>
                </a:cxn>
                <a:cxn ang="0">
                  <a:pos x="57" y="16"/>
                </a:cxn>
                <a:cxn ang="0">
                  <a:pos x="58" y="17"/>
                </a:cxn>
                <a:cxn ang="0">
                  <a:pos x="57" y="21"/>
                </a:cxn>
              </a:cxnLst>
              <a:rect l="0" t="0" r="r" b="b"/>
              <a:pathLst>
                <a:path w="58" h="58">
                  <a:moveTo>
                    <a:pt x="11" y="57"/>
                  </a:moveTo>
                  <a:cubicBezTo>
                    <a:pt x="10" y="58"/>
                    <a:pt x="9" y="58"/>
                    <a:pt x="8" y="58"/>
                  </a:cubicBezTo>
                  <a:cubicBezTo>
                    <a:pt x="7" y="58"/>
                    <a:pt x="6" y="58"/>
                    <a:pt x="5" y="5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9"/>
                    <a:pt x="0" y="47"/>
                    <a:pt x="1" y="47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7"/>
                    <a:pt x="31" y="31"/>
                    <a:pt x="35" y="33"/>
                  </a:cubicBezTo>
                  <a:lnTo>
                    <a:pt x="11" y="57"/>
                  </a:lnTo>
                  <a:close/>
                  <a:moveTo>
                    <a:pt x="10" y="45"/>
                  </a:moveTo>
                  <a:cubicBezTo>
                    <a:pt x="9" y="45"/>
                    <a:pt x="8" y="46"/>
                    <a:pt x="8" y="48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2" y="46"/>
                    <a:pt x="11" y="45"/>
                    <a:pt x="10" y="45"/>
                  </a:cubicBezTo>
                  <a:close/>
                  <a:moveTo>
                    <a:pt x="57" y="21"/>
                  </a:moveTo>
                  <a:cubicBezTo>
                    <a:pt x="55" y="27"/>
                    <a:pt x="49" y="32"/>
                    <a:pt x="42" y="32"/>
                  </a:cubicBezTo>
                  <a:cubicBezTo>
                    <a:pt x="33" y="32"/>
                    <a:pt x="26" y="24"/>
                    <a:pt x="26" y="16"/>
                  </a:cubicBezTo>
                  <a:cubicBezTo>
                    <a:pt x="26" y="7"/>
                    <a:pt x="33" y="0"/>
                    <a:pt x="42" y="0"/>
                  </a:cubicBezTo>
                  <a:cubicBezTo>
                    <a:pt x="45" y="0"/>
                    <a:pt x="48" y="0"/>
                    <a:pt x="50" y="2"/>
                  </a:cubicBez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4"/>
                    <a:pt x="50" y="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1"/>
                    <a:pt x="56" y="16"/>
                    <a:pt x="57" y="16"/>
                  </a:cubicBezTo>
                  <a:cubicBezTo>
                    <a:pt x="58" y="16"/>
                    <a:pt x="58" y="16"/>
                    <a:pt x="58" y="17"/>
                  </a:cubicBezTo>
                  <a:cubicBezTo>
                    <a:pt x="58" y="18"/>
                    <a:pt x="58" y="20"/>
                    <a:pt x="57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7670803" y="2661819"/>
            <a:ext cx="1016770" cy="1016770"/>
            <a:chOff x="4844787" y="1172442"/>
            <a:chExt cx="811251" cy="811251"/>
          </a:xfrm>
        </p:grpSpPr>
        <p:sp>
          <p:nvSpPr>
            <p:cNvPr id="31" name="Oval 30"/>
            <p:cNvSpPr/>
            <p:nvPr/>
          </p:nvSpPr>
          <p:spPr>
            <a:xfrm rot="5400000">
              <a:off x="4844787" y="1172442"/>
              <a:ext cx="811251" cy="81125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4963563" y="1291220"/>
              <a:ext cx="573697" cy="57369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32"/>
            <p:cNvSpPr>
              <a:spLocks noEditPoints="1"/>
            </p:cNvSpPr>
            <p:nvPr/>
          </p:nvSpPr>
          <p:spPr bwMode="auto">
            <a:xfrm>
              <a:off x="5086350" y="1387475"/>
              <a:ext cx="347469" cy="33236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686993" y="4472304"/>
            <a:ext cx="1016770" cy="1016770"/>
            <a:chOff x="5732424" y="3172832"/>
            <a:chExt cx="811251" cy="811251"/>
          </a:xfrm>
        </p:grpSpPr>
        <p:sp>
          <p:nvSpPr>
            <p:cNvPr id="44" name="Oval 43"/>
            <p:cNvSpPr/>
            <p:nvPr/>
          </p:nvSpPr>
          <p:spPr>
            <a:xfrm rot="10800000">
              <a:off x="5732424" y="3172832"/>
              <a:ext cx="811251" cy="8112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 rot="10800000">
              <a:off x="5851200" y="3291608"/>
              <a:ext cx="573697" cy="5736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62"/>
            <p:cNvSpPr>
              <a:spLocks noEditPoints="1"/>
            </p:cNvSpPr>
            <p:nvPr/>
          </p:nvSpPr>
          <p:spPr bwMode="auto">
            <a:xfrm>
              <a:off x="5980092" y="3411731"/>
              <a:ext cx="334963" cy="337642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112673" y="4472304"/>
            <a:ext cx="1016770" cy="1016770"/>
            <a:chOff x="3735612" y="4059199"/>
            <a:chExt cx="811251" cy="811251"/>
          </a:xfrm>
        </p:grpSpPr>
        <p:sp>
          <p:nvSpPr>
            <p:cNvPr id="40" name="Oval 39"/>
            <p:cNvSpPr/>
            <p:nvPr/>
          </p:nvSpPr>
          <p:spPr>
            <a:xfrm rot="16200000">
              <a:off x="3735612" y="4059199"/>
              <a:ext cx="811251" cy="81125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rot="16200000">
              <a:off x="3854390" y="4177975"/>
              <a:ext cx="573697" cy="57369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4002794" y="4262526"/>
              <a:ext cx="283462" cy="414121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 Placeholder 3"/>
          <p:cNvSpPr txBox="1">
            <a:spLocks/>
          </p:cNvSpPr>
          <p:nvPr/>
        </p:nvSpPr>
        <p:spPr>
          <a:xfrm>
            <a:off x="5096008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6902009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903599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097602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306002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5" name="Text Placeholder 3"/>
          <p:cNvSpPr txBox="1">
            <a:spLocks/>
          </p:cNvSpPr>
          <p:nvPr/>
        </p:nvSpPr>
        <p:spPr>
          <a:xfrm>
            <a:off x="5307595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Text Placeholder 3"/>
          <p:cNvSpPr txBox="1">
            <a:spLocks/>
          </p:cNvSpPr>
          <p:nvPr/>
        </p:nvSpPr>
        <p:spPr>
          <a:xfrm>
            <a:off x="7112003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1" name="Text Placeholder 3"/>
          <p:cNvSpPr txBox="1">
            <a:spLocks/>
          </p:cNvSpPr>
          <p:nvPr/>
        </p:nvSpPr>
        <p:spPr>
          <a:xfrm>
            <a:off x="7113592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000854" y="2386080"/>
            <a:ext cx="1969754" cy="577338"/>
            <a:chOff x="1038614" y="1610050"/>
            <a:chExt cx="1571608" cy="460641"/>
          </a:xfrm>
        </p:grpSpPr>
        <p:sp>
          <p:nvSpPr>
            <p:cNvPr id="87" name="Freeform 45"/>
            <p:cNvSpPr>
              <a:spLocks noEditPoints="1"/>
            </p:cNvSpPr>
            <p:nvPr/>
          </p:nvSpPr>
          <p:spPr bwMode="auto">
            <a:xfrm>
              <a:off x="2299254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ooter Text"/>
            <p:cNvSpPr txBox="1"/>
            <p:nvPr/>
          </p:nvSpPr>
          <p:spPr>
            <a:xfrm>
              <a:off x="1038614" y="1610050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000854" y="2912901"/>
            <a:ext cx="1969754" cy="577338"/>
            <a:chOff x="1038614" y="2030387"/>
            <a:chExt cx="1571608" cy="460641"/>
          </a:xfrm>
        </p:grpSpPr>
        <p:sp>
          <p:nvSpPr>
            <p:cNvPr id="88" name="Freeform 45"/>
            <p:cNvSpPr>
              <a:spLocks noEditPoints="1"/>
            </p:cNvSpPr>
            <p:nvPr/>
          </p:nvSpPr>
          <p:spPr bwMode="auto">
            <a:xfrm>
              <a:off x="2299254" y="20441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ooter Text"/>
            <p:cNvSpPr txBox="1"/>
            <p:nvPr/>
          </p:nvSpPr>
          <p:spPr>
            <a:xfrm>
              <a:off x="1038614" y="2030387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000854" y="3425531"/>
            <a:ext cx="1969754" cy="577338"/>
            <a:chOff x="1038614" y="2439394"/>
            <a:chExt cx="1571608" cy="460640"/>
          </a:xfrm>
        </p:grpSpPr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299254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ooter Text"/>
            <p:cNvSpPr txBox="1"/>
            <p:nvPr/>
          </p:nvSpPr>
          <p:spPr>
            <a:xfrm>
              <a:off x="1038614" y="2439394"/>
              <a:ext cx="1198996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000854" y="4226886"/>
            <a:ext cx="1969754" cy="577338"/>
            <a:chOff x="1038614" y="3078778"/>
            <a:chExt cx="1571608" cy="460641"/>
          </a:xfrm>
        </p:grpSpPr>
        <p:sp>
          <p:nvSpPr>
            <p:cNvPr id="97" name="Freeform 45"/>
            <p:cNvSpPr>
              <a:spLocks noEditPoints="1"/>
            </p:cNvSpPr>
            <p:nvPr/>
          </p:nvSpPr>
          <p:spPr bwMode="auto">
            <a:xfrm>
              <a:off x="2299254" y="309257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ooter Text"/>
            <p:cNvSpPr txBox="1"/>
            <p:nvPr/>
          </p:nvSpPr>
          <p:spPr>
            <a:xfrm>
              <a:off x="1038614" y="3078778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000854" y="4753723"/>
            <a:ext cx="1969754" cy="577338"/>
            <a:chOff x="1038614" y="3499119"/>
            <a:chExt cx="1571608" cy="460640"/>
          </a:xfrm>
        </p:grpSpPr>
        <p:sp>
          <p:nvSpPr>
            <p:cNvPr id="98" name="Freeform 45"/>
            <p:cNvSpPr>
              <a:spLocks noEditPoints="1"/>
            </p:cNvSpPr>
            <p:nvPr/>
          </p:nvSpPr>
          <p:spPr bwMode="auto">
            <a:xfrm>
              <a:off x="2299254" y="35129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ooter Text"/>
            <p:cNvSpPr txBox="1"/>
            <p:nvPr/>
          </p:nvSpPr>
          <p:spPr>
            <a:xfrm>
              <a:off x="1038614" y="3499119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000854" y="5266343"/>
            <a:ext cx="1969754" cy="577338"/>
            <a:chOff x="1038614" y="3908122"/>
            <a:chExt cx="1571608" cy="460640"/>
          </a:xfrm>
        </p:grpSpPr>
        <p:sp>
          <p:nvSpPr>
            <p:cNvPr id="99" name="Freeform 45"/>
            <p:cNvSpPr>
              <a:spLocks noEditPoints="1"/>
            </p:cNvSpPr>
            <p:nvPr/>
          </p:nvSpPr>
          <p:spPr bwMode="auto">
            <a:xfrm>
              <a:off x="2299254" y="3921911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ooter Text"/>
            <p:cNvSpPr txBox="1"/>
            <p:nvPr/>
          </p:nvSpPr>
          <p:spPr>
            <a:xfrm>
              <a:off x="1038614" y="3908122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8807840" y="2386081"/>
            <a:ext cx="1985875" cy="577338"/>
            <a:chOff x="6469706" y="1610051"/>
            <a:chExt cx="1584471" cy="460641"/>
          </a:xfrm>
        </p:grpSpPr>
        <p:sp>
          <p:nvSpPr>
            <p:cNvPr id="109" name="Freeform 45"/>
            <p:cNvSpPr>
              <a:spLocks noEditPoints="1"/>
            </p:cNvSpPr>
            <p:nvPr/>
          </p:nvSpPr>
          <p:spPr bwMode="auto">
            <a:xfrm>
              <a:off x="6469706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ooter Text"/>
            <p:cNvSpPr txBox="1"/>
            <p:nvPr/>
          </p:nvSpPr>
          <p:spPr>
            <a:xfrm>
              <a:off x="6857999" y="1610051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8807840" y="2912898"/>
            <a:ext cx="1985875" cy="443198"/>
            <a:chOff x="6469706" y="2030389"/>
            <a:chExt cx="1584471" cy="353615"/>
          </a:xfrm>
        </p:grpSpPr>
        <p:sp>
          <p:nvSpPr>
            <p:cNvPr id="110" name="Freeform 45"/>
            <p:cNvSpPr>
              <a:spLocks noEditPoints="1"/>
            </p:cNvSpPr>
            <p:nvPr/>
          </p:nvSpPr>
          <p:spPr bwMode="auto">
            <a:xfrm>
              <a:off x="6469706" y="2048149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ooter Text"/>
            <p:cNvSpPr txBox="1"/>
            <p:nvPr/>
          </p:nvSpPr>
          <p:spPr>
            <a:xfrm>
              <a:off x="6857999" y="2030389"/>
              <a:ext cx="1196178" cy="353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请替换文字内容，点击添加相关标题文字，修改内容文字内容，也可以直接复制你的到此。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807840" y="3425518"/>
            <a:ext cx="1985875" cy="577338"/>
            <a:chOff x="6469706" y="2439390"/>
            <a:chExt cx="1584471" cy="460641"/>
          </a:xfrm>
        </p:grpSpPr>
        <p:sp>
          <p:nvSpPr>
            <p:cNvPr id="111" name="Freeform 45"/>
            <p:cNvSpPr>
              <a:spLocks noEditPoints="1"/>
            </p:cNvSpPr>
            <p:nvPr/>
          </p:nvSpPr>
          <p:spPr bwMode="auto">
            <a:xfrm>
              <a:off x="6469706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ooter Text"/>
            <p:cNvSpPr txBox="1"/>
            <p:nvPr/>
          </p:nvSpPr>
          <p:spPr>
            <a:xfrm>
              <a:off x="6857999" y="2439390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807840" y="4192305"/>
            <a:ext cx="1985875" cy="577338"/>
            <a:chOff x="6469706" y="3051195"/>
            <a:chExt cx="1584471" cy="460643"/>
          </a:xfrm>
        </p:grpSpPr>
        <p:sp>
          <p:nvSpPr>
            <p:cNvPr id="115" name="Freeform 45"/>
            <p:cNvSpPr>
              <a:spLocks noEditPoints="1"/>
            </p:cNvSpPr>
            <p:nvPr/>
          </p:nvSpPr>
          <p:spPr bwMode="auto">
            <a:xfrm>
              <a:off x="6469706" y="306498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ooter Text"/>
            <p:cNvSpPr txBox="1"/>
            <p:nvPr/>
          </p:nvSpPr>
          <p:spPr>
            <a:xfrm>
              <a:off x="6857999" y="3051195"/>
              <a:ext cx="1196178" cy="4606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8807840" y="4719149"/>
            <a:ext cx="1985875" cy="577338"/>
            <a:chOff x="6469706" y="3471533"/>
            <a:chExt cx="1584471" cy="460640"/>
          </a:xfrm>
        </p:grpSpPr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6469706" y="348532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ooter Text"/>
            <p:cNvSpPr txBox="1"/>
            <p:nvPr/>
          </p:nvSpPr>
          <p:spPr>
            <a:xfrm>
              <a:off x="6857999" y="3471533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07840" y="5231771"/>
            <a:ext cx="1985875" cy="577338"/>
            <a:chOff x="6469706" y="3880536"/>
            <a:chExt cx="1584471" cy="460640"/>
          </a:xfrm>
        </p:grpSpPr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6469706" y="389432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ooter Text"/>
            <p:cNvSpPr txBox="1"/>
            <p:nvPr/>
          </p:nvSpPr>
          <p:spPr>
            <a:xfrm>
              <a:off x="6857999" y="3880536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6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45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43" grpId="0" animBg="1"/>
      <p:bldP spid="39" grpId="0" animBg="1"/>
      <p:bldP spid="53" grpId="0"/>
      <p:bldP spid="60" grpId="0"/>
      <p:bldP spid="61" grpId="0"/>
      <p:bldP spid="62" grpId="0"/>
      <p:bldP spid="63" grpId="0"/>
      <p:bldP spid="75" grpId="0"/>
      <p:bldP spid="79" grpId="0"/>
      <p:bldP spid="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72397" y="3169419"/>
            <a:ext cx="77086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572398" y="4445770"/>
            <a:ext cx="488131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579298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课题研究背景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08655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43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4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23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98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0917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>
            <a:grpSpLocks noChangeAspect="1"/>
          </p:cNvGrpSpPr>
          <p:nvPr/>
        </p:nvGrpSpPr>
        <p:grpSpPr>
          <a:xfrm>
            <a:off x="4755854" y="2347520"/>
            <a:ext cx="3461861" cy="348883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766238" y="2825006"/>
            <a:ext cx="2729907" cy="967799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154660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782465" y="5064761"/>
            <a:ext cx="2729907" cy="963919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152974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772768" y="2825007"/>
            <a:ext cx="2666271" cy="967797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7" y="1613316"/>
              <a:ext cx="1514900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1788998" y="5084927"/>
            <a:ext cx="2666271" cy="976716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1726449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44" name="Group 143"/>
          <p:cNvGrpSpPr/>
          <p:nvPr/>
        </p:nvGrpSpPr>
        <p:grpSpPr>
          <a:xfrm flipV="1">
            <a:off x="7582735" y="4919596"/>
            <a:ext cx="1159700" cy="306793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 flipH="1" flipV="1">
            <a:off x="4527713" y="4919591"/>
            <a:ext cx="1150986" cy="306793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582730" y="2972338"/>
            <a:ext cx="1159700" cy="345697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527713" y="2972338"/>
            <a:ext cx="1150986" cy="345697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90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0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501B"/>
      </a:accent1>
      <a:accent2>
        <a:srgbClr val="67A319"/>
      </a:accent2>
      <a:accent3>
        <a:srgbClr val="0B501B"/>
      </a:accent3>
      <a:accent4>
        <a:srgbClr val="67A319"/>
      </a:accent4>
      <a:accent5>
        <a:srgbClr val="0B501B"/>
      </a:accent5>
      <a:accent6>
        <a:srgbClr val="67A319"/>
      </a:accent6>
      <a:hlink>
        <a:srgbClr val="0B501B"/>
      </a:hlink>
      <a:folHlink>
        <a:srgbClr val="67A31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2534</Words>
  <Application>Microsoft Office PowerPoint</Application>
  <PresentationFormat>自定义</PresentationFormat>
  <Paragraphs>290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新能源</dc:title>
  <dc:creator/>
  <cp:keywords>www.1ppt.com</cp:keywords>
  <cp:lastModifiedBy/>
  <cp:revision>1</cp:revision>
  <dcterms:created xsi:type="dcterms:W3CDTF">2016-12-17T11:20:24Z</dcterms:created>
  <dcterms:modified xsi:type="dcterms:W3CDTF">2019-02-20T04:12:28Z</dcterms:modified>
</cp:coreProperties>
</file>