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156" r:id="rId2"/>
    <p:sldId id="3159" r:id="rId3"/>
    <p:sldId id="3157" r:id="rId4"/>
    <p:sldId id="3109" r:id="rId5"/>
    <p:sldId id="3116" r:id="rId6"/>
    <p:sldId id="3108" r:id="rId7"/>
    <p:sldId id="3112" r:id="rId8"/>
    <p:sldId id="3160" r:id="rId9"/>
    <p:sldId id="3110" r:id="rId10"/>
    <p:sldId id="3105" r:id="rId11"/>
    <p:sldId id="3114" r:id="rId12"/>
    <p:sldId id="3106" r:id="rId13"/>
    <p:sldId id="3161" r:id="rId14"/>
    <p:sldId id="3111" r:id="rId15"/>
    <p:sldId id="3104" r:id="rId16"/>
    <p:sldId id="3113" r:id="rId17"/>
    <p:sldId id="3115" r:id="rId18"/>
    <p:sldId id="3162" r:id="rId19"/>
    <p:sldId id="3107" r:id="rId20"/>
    <p:sldId id="3117" r:id="rId21"/>
    <p:sldId id="3103" r:id="rId22"/>
    <p:sldId id="3163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34" autoAdjust="0"/>
    <p:restoredTop sz="92986" autoAdjust="0"/>
  </p:normalViewPr>
  <p:slideViewPr>
    <p:cSldViewPr>
      <p:cViewPr varScale="1">
        <p:scale>
          <a:sx n="66" d="100"/>
          <a:sy n="66" d="100"/>
        </p:scale>
        <p:origin x="72" y="480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038080"/>
        <c:axId val="117043968"/>
      </c:areaChart>
      <c:catAx>
        <c:axId val="1170380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17043968"/>
        <c:crosses val="autoZero"/>
        <c:auto val="1"/>
        <c:lblAlgn val="ctr"/>
        <c:lblOffset val="100"/>
        <c:noMultiLvlLbl val="1"/>
      </c:catAx>
      <c:valAx>
        <c:axId val="117043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70380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15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341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090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356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639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306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08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587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0110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21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71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816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698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75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" y="0"/>
            <a:ext cx="12857163" cy="723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9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76" r="8555" b="26104"/>
          <a:stretch/>
        </p:blipFill>
        <p:spPr>
          <a:xfrm>
            <a:off x="2756967" y="6289"/>
            <a:ext cx="7344816" cy="3610036"/>
          </a:xfrm>
          <a:prstGeom prst="rect">
            <a:avLst/>
          </a:prstGeom>
        </p:spPr>
      </p:pic>
      <p:sp>
        <p:nvSpPr>
          <p:cNvPr id="5" name="TextBox 23"/>
          <p:cNvSpPr txBox="1"/>
          <p:nvPr/>
        </p:nvSpPr>
        <p:spPr>
          <a:xfrm>
            <a:off x="2766488" y="4157366"/>
            <a:ext cx="7325775" cy="536014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Mother, appreciate you, I wish my mother happy every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day!Mother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, appreciate you, I wish my mother happy every day!</a:t>
            </a:r>
            <a:endParaRPr lang="zh-CN" altLang="zh-CN" sz="11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396927" y="3400301"/>
            <a:ext cx="8208912" cy="622191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感恩母亲，感恩有您，祝母亲快乐每一天！</a:t>
            </a:r>
          </a:p>
        </p:txBody>
      </p:sp>
    </p:spTree>
    <p:extLst>
      <p:ext uri="{BB962C8B-B14F-4D97-AF65-F5344CB8AC3E}">
        <p14:creationId xmlns:p14="http://schemas.microsoft.com/office/powerpoint/2010/main" val="8100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8"/>
            <a:ext cx="2862461" cy="752648"/>
            <a:chOff x="8130600" y="2810798"/>
            <a:chExt cx="3856715" cy="713663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8"/>
            <a:ext cx="2880524" cy="752648"/>
            <a:chOff x="163141" y="3887744"/>
            <a:chExt cx="3881053" cy="713663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1"/>
            <a:ext cx="2862459" cy="752649"/>
            <a:chOff x="1251208" y="1633722"/>
            <a:chExt cx="3856715" cy="713660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67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4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1" cy="834877"/>
            <a:chOff x="922980" y="3281022"/>
            <a:chExt cx="630088" cy="683671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7" y="4690307"/>
            <a:ext cx="769441" cy="1231900"/>
            <a:chOff x="1580321" y="3281022"/>
            <a:chExt cx="630088" cy="1008791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1" cy="834877"/>
            <a:chOff x="922980" y="3281022"/>
            <a:chExt cx="630088" cy="683671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5" y="4690307"/>
            <a:ext cx="769441" cy="1231900"/>
            <a:chOff x="1580321" y="3281022"/>
            <a:chExt cx="630088" cy="1008791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1" cy="834877"/>
            <a:chOff x="922980" y="3281022"/>
            <a:chExt cx="630088" cy="683671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3" y="4690307"/>
            <a:ext cx="769441" cy="1231900"/>
            <a:chOff x="1580321" y="3281022"/>
            <a:chExt cx="630088" cy="1008791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1" cy="834877"/>
            <a:chOff x="922980" y="3281022"/>
            <a:chExt cx="630088" cy="683671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1" y="4690307"/>
            <a:ext cx="769441" cy="1231900"/>
            <a:chOff x="1580321" y="3281022"/>
            <a:chExt cx="630088" cy="1008791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1" cy="834877"/>
            <a:chOff x="922980" y="3281022"/>
            <a:chExt cx="630088" cy="683671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6" y="4690307"/>
            <a:ext cx="769441" cy="1231900"/>
            <a:chOff x="1580321" y="3281022"/>
            <a:chExt cx="630088" cy="1008791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14687"/>
            <a:chOff x="4597686" y="3155872"/>
            <a:chExt cx="1583966" cy="508250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14687"/>
            <a:chOff x="6978976" y="3155872"/>
            <a:chExt cx="1542507" cy="508250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5"/>
            <a:ext cx="2036110" cy="714688"/>
            <a:chOff x="4597685" y="3914331"/>
            <a:chExt cx="1542507" cy="508250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5"/>
            <a:ext cx="2036110" cy="714688"/>
            <a:chOff x="6978976" y="3914331"/>
            <a:chExt cx="1542507" cy="508250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68"/>
            <a:ext cx="2036110" cy="714688"/>
            <a:chOff x="4597685" y="3914331"/>
            <a:chExt cx="1542507" cy="508250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68"/>
            <a:ext cx="2036110" cy="714688"/>
            <a:chOff x="6978976" y="3914331"/>
            <a:chExt cx="1542507" cy="508250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79891" y="2162574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0454" y="3795078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84974" y="5516234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6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380757399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5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76" r="8555" b="26104"/>
          <a:stretch/>
        </p:blipFill>
        <p:spPr>
          <a:xfrm>
            <a:off x="2756967" y="6289"/>
            <a:ext cx="7344816" cy="3610036"/>
          </a:xfrm>
          <a:prstGeom prst="rect">
            <a:avLst/>
          </a:prstGeom>
        </p:spPr>
      </p:pic>
      <p:sp>
        <p:nvSpPr>
          <p:cNvPr id="5" name="TextBox 23"/>
          <p:cNvSpPr txBox="1"/>
          <p:nvPr/>
        </p:nvSpPr>
        <p:spPr>
          <a:xfrm>
            <a:off x="2766488" y="4157366"/>
            <a:ext cx="7325775" cy="536014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Mother, appreciate you, I wish my mother happy every </a:t>
            </a:r>
            <a:r>
              <a:rPr lang="en-US" altLang="zh-CN" sz="1100" cap="all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day!Mother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, appreciate you, I wish my mother happy every day!</a:t>
            </a:r>
            <a:endParaRPr lang="zh-CN" altLang="zh-CN" sz="11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559983" y="3472309"/>
            <a:ext cx="7738785" cy="622191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感恩母亲，感恩有您，祝母亲快乐每一天！</a:t>
            </a:r>
          </a:p>
        </p:txBody>
      </p:sp>
    </p:spTree>
    <p:extLst>
      <p:ext uri="{BB962C8B-B14F-4D97-AF65-F5344CB8AC3E}">
        <p14:creationId xmlns:p14="http://schemas.microsoft.com/office/powerpoint/2010/main" val="240466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952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413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53964"/>
            <a:chOff x="8767813" y="2706527"/>
            <a:chExt cx="2889664" cy="864023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120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855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6"/>
            <a:ext cx="1895662" cy="693510"/>
            <a:chOff x="9703193" y="4640973"/>
            <a:chExt cx="2504575" cy="916273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12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855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3"/>
            <a:ext cx="1904910" cy="675662"/>
            <a:chOff x="846858" y="2675652"/>
            <a:chExt cx="2516793" cy="892692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12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855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201"/>
            <a:ext cx="1916813" cy="653606"/>
            <a:chOff x="-71668" y="4696256"/>
            <a:chExt cx="2532520" cy="86355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120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855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46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907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68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46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>
              <p:ext uri="{D42A27DB-BD31-4B8C-83A1-F6EECF244321}">
                <p14:modId xmlns:p14="http://schemas.microsoft.com/office/powerpoint/2010/main" val="2624091059"/>
              </p:ext>
            </p:extLst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2588893029"/>
              </p:ext>
            </p:extLst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761326975"/>
              </p:ext>
            </p:extLst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>
              <p:ext uri="{D42A27DB-BD31-4B8C-83A1-F6EECF244321}">
                <p14:modId xmlns:p14="http://schemas.microsoft.com/office/powerpoint/2010/main" val="2637026129"/>
              </p:ext>
            </p:extLst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7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764565B-BA6D-48C1-B353-0C1BCEF9A8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0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7C7D"/>
      </a:accent1>
      <a:accent2>
        <a:srgbClr val="FEDD04"/>
      </a:accent2>
      <a:accent3>
        <a:srgbClr val="FE7C7D"/>
      </a:accent3>
      <a:accent4>
        <a:srgbClr val="FEDD04"/>
      </a:accent4>
      <a:accent5>
        <a:srgbClr val="FE7C7D"/>
      </a:accent5>
      <a:accent6>
        <a:srgbClr val="FEDD04"/>
      </a:accent6>
      <a:hlink>
        <a:srgbClr val="FE7C7D"/>
      </a:hlink>
      <a:folHlink>
        <a:srgbClr val="FEDD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2059</Words>
  <Application>Microsoft Office PowerPoint</Application>
  <PresentationFormat>自定义</PresentationFormat>
  <Paragraphs>218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方正正准黑简体</vt:lpstr>
      <vt:lpstr>微软雅黑</vt:lpstr>
      <vt:lpstr>Arial</vt:lpstr>
      <vt:lpstr>Calibri</vt:lpstr>
      <vt:lpstr>Calibri Light</vt:lpstr>
      <vt:lpstr>Franklin Gothic Book</vt:lpstr>
      <vt:lpstr>Franklin Gothic Medium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/>
  <cp:keywords>www.1ppt.com</cp:keywords>
  <cp:lastModifiedBy/>
  <cp:revision>1</cp:revision>
  <dcterms:created xsi:type="dcterms:W3CDTF">2016-10-17T14:00:15Z</dcterms:created>
  <dcterms:modified xsi:type="dcterms:W3CDTF">2019-02-19T06:14:59Z</dcterms:modified>
</cp:coreProperties>
</file>