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8" r:id="rId18"/>
    <p:sldId id="275" r:id="rId19"/>
    <p:sldId id="276" r:id="rId20"/>
    <p:sldId id="257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5C5C"/>
    <a:srgbClr val="8A3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72" y="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E68A-5D64-450C-9B22-05F44D2B7896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FB9C1-29A6-4A1F-AC7D-980D95B0B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667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966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474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321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7132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105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324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198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85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6767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045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071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1114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586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61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764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828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670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217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370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FB9C1-29A6-4A1F-AC7D-980D95B0B17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032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16205-F89F-419C-8816-0D1A0C91A54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6414-1A92-4F11-AA8D-74668997A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87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16205-F89F-419C-8816-0D1A0C91A544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6414-1A92-4F11-AA8D-74668997A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694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8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tags" Target="../tags/tag14.xml"/><Relationship Id="rId7" Type="http://schemas.openxmlformats.org/officeDocument/2006/relationships/image" Target="../media/image23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4.xml"/><Relationship Id="rId11" Type="http://schemas.openxmlformats.org/officeDocument/2006/relationships/image" Target="../media/image27.jpe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6.jpeg"/><Relationship Id="rId4" Type="http://schemas.openxmlformats.org/officeDocument/2006/relationships/tags" Target="../tags/tag15.xml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3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tags" Target="../tags/tag23.xml"/><Relationship Id="rId7" Type="http://schemas.openxmlformats.org/officeDocument/2006/relationships/image" Target="../media/image37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36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39.jp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818109" y="1615765"/>
            <a:ext cx="6555783" cy="2940737"/>
            <a:chOff x="2818109" y="1615765"/>
            <a:chExt cx="6555783" cy="2940737"/>
          </a:xfrm>
        </p:grpSpPr>
        <p:sp>
          <p:nvSpPr>
            <p:cNvPr id="3" name="矩形 2"/>
            <p:cNvSpPr/>
            <p:nvPr/>
          </p:nvSpPr>
          <p:spPr>
            <a:xfrm>
              <a:off x="2818109" y="2169763"/>
              <a:ext cx="6555783" cy="2386739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" name="文本框 1"/>
            <p:cNvSpPr txBox="1"/>
            <p:nvPr/>
          </p:nvSpPr>
          <p:spPr>
            <a:xfrm>
              <a:off x="3755756" y="1615765"/>
              <a:ext cx="4680488" cy="1107996"/>
            </a:xfrm>
            <a:prstGeom prst="rect">
              <a:avLst/>
            </a:prstGeom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旅行相册 赏春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出游</a:t>
            </a:r>
            <a:r>
              <a:rPr lang="en-US" altLang="zh-CN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/</a:t>
            </a:r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踏青</a:t>
            </a: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7030A0"/>
                </a:solidFill>
              </a:rPr>
              <a:t>点击开始吧</a:t>
            </a:r>
          </a:p>
        </p:txBody>
      </p:sp>
      <p:sp useBgFill="1">
        <p:nvSpPr>
          <p:cNvPr id="10" name="文本框 9"/>
          <p:cNvSpPr txBox="1"/>
          <p:nvPr/>
        </p:nvSpPr>
        <p:spPr>
          <a:xfrm>
            <a:off x="3755756" y="1594621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</a:p>
        </p:txBody>
      </p:sp>
    </p:spTree>
    <p:extLst>
      <p:ext uri="{BB962C8B-B14F-4D97-AF65-F5344CB8AC3E}">
        <p14:creationId xmlns:p14="http://schemas.microsoft.com/office/powerpoint/2010/main" val="300581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8" grpId="1" animBg="1"/>
      <p:bldP spid="10" grpId="0" animBg="1"/>
    </p:bldLst>
  </p:timing>
  <p:extLst mod="1">
    <p:ext uri="{E180D4A7-C9FB-4DFB-919C-405C955672EB}">
      <p14:showEvtLst xmlns:p14="http://schemas.microsoft.com/office/powerpoint/2010/main">
        <p14:playEvt time="56" objId="1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16671" cy="6816671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026685" y="0"/>
            <a:ext cx="16531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180158" y="441551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9" name="PA_矩形 9"/>
          <p:cNvSpPr/>
          <p:nvPr>
            <p:custDataLst>
              <p:tags r:id="rId1"/>
            </p:custDataLst>
          </p:nvPr>
        </p:nvSpPr>
        <p:spPr>
          <a:xfrm>
            <a:off x="7783352" y="869971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7164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7045" y="10"/>
            <a:ext cx="4661488" cy="310419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264" y="3265080"/>
            <a:ext cx="6129269" cy="35929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-5"/>
            <a:ext cx="6082711" cy="3920044"/>
          </a:xfrm>
          <a:custGeom>
            <a:avLst/>
            <a:gdLst>
              <a:gd name="connsiteX0" fmla="*/ 0 w 6082711"/>
              <a:gd name="connsiteY0" fmla="*/ 0 h 3920044"/>
              <a:gd name="connsiteX1" fmla="*/ 6082711 w 6082711"/>
              <a:gd name="connsiteY1" fmla="*/ 0 h 3920044"/>
              <a:gd name="connsiteX2" fmla="*/ 6082711 w 6082711"/>
              <a:gd name="connsiteY2" fmla="*/ 3103225 h 3920044"/>
              <a:gd name="connsiteX3" fmla="*/ 4614930 w 6082711"/>
              <a:gd name="connsiteY3" fmla="*/ 3103225 h 3920044"/>
              <a:gd name="connsiteX4" fmla="*/ 4614930 w 6082711"/>
              <a:gd name="connsiteY4" fmla="*/ 3920044 h 3920044"/>
              <a:gd name="connsiteX5" fmla="*/ 0 w 6082711"/>
              <a:gd name="connsiteY5" fmla="*/ 3920044 h 392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82711" h="3920044">
                <a:moveTo>
                  <a:pt x="0" y="0"/>
                </a:moveTo>
                <a:lnTo>
                  <a:pt x="6082711" y="0"/>
                </a:lnTo>
                <a:lnTo>
                  <a:pt x="6082711" y="3103225"/>
                </a:lnTo>
                <a:lnTo>
                  <a:pt x="4614930" y="3103225"/>
                </a:lnTo>
                <a:lnTo>
                  <a:pt x="4614930" y="3920044"/>
                </a:lnTo>
                <a:lnTo>
                  <a:pt x="0" y="3920044"/>
                </a:lnTo>
                <a:close/>
              </a:path>
            </a:pathLst>
          </a:custGeom>
        </p:spPr>
      </p:pic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8" y="4080063"/>
            <a:ext cx="4614930" cy="21561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_文本框 8"/>
          <p:cNvSpPr txBox="1"/>
          <p:nvPr>
            <p:custDataLst>
              <p:tags r:id="rId1"/>
            </p:custDataLst>
          </p:nvPr>
        </p:nvSpPr>
        <p:spPr>
          <a:xfrm>
            <a:off x="409721" y="4080063"/>
            <a:ext cx="5243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2">
                    <a:lumMod val="50000"/>
                  </a:schemeClr>
                </a:solidFill>
              </a:rPr>
              <a:t>添加标题</a:t>
            </a:r>
          </a:p>
        </p:txBody>
      </p:sp>
      <p:sp>
        <p:nvSpPr>
          <p:cNvPr id="9" name="PA_矩形 9"/>
          <p:cNvSpPr/>
          <p:nvPr>
            <p:custDataLst>
              <p:tags r:id="rId2"/>
            </p:custDataLst>
          </p:nvPr>
        </p:nvSpPr>
        <p:spPr>
          <a:xfrm>
            <a:off x="1143951" y="4849504"/>
            <a:ext cx="38271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11085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3715"/>
            <a:ext cx="12192000" cy="4138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960" y="2782979"/>
            <a:ext cx="7559040" cy="37795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5" name="文本框 4"/>
          <p:cNvSpPr txBox="1"/>
          <p:nvPr/>
        </p:nvSpPr>
        <p:spPr>
          <a:xfrm>
            <a:off x="418454" y="30442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6" name="PA_矩形 9"/>
          <p:cNvSpPr/>
          <p:nvPr>
            <p:custDataLst>
              <p:tags r:id="rId1"/>
            </p:custDataLst>
          </p:nvPr>
        </p:nvSpPr>
        <p:spPr>
          <a:xfrm>
            <a:off x="423724" y="3992984"/>
            <a:ext cx="40862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8" name="PA_矩形 9"/>
          <p:cNvSpPr/>
          <p:nvPr>
            <p:custDataLst>
              <p:tags r:id="rId2"/>
            </p:custDataLst>
          </p:nvPr>
        </p:nvSpPr>
        <p:spPr>
          <a:xfrm>
            <a:off x="4632960" y="627136"/>
            <a:ext cx="6989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05" y="375477"/>
            <a:ext cx="3953101" cy="204243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72818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29" y="245631"/>
            <a:ext cx="9709907" cy="541125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417" y="3429000"/>
            <a:ext cx="5060473" cy="3199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330629" y="5710074"/>
            <a:ext cx="6302646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7" name="PA_矩形 9"/>
          <p:cNvSpPr/>
          <p:nvPr>
            <p:custDataLst>
              <p:tags r:id="rId1"/>
            </p:custDataLst>
          </p:nvPr>
        </p:nvSpPr>
        <p:spPr>
          <a:xfrm>
            <a:off x="10156678" y="245631"/>
            <a:ext cx="197861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18834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03" y="407865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03" y="2455164"/>
            <a:ext cx="2926080" cy="194767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070" y="2455164"/>
            <a:ext cx="2926080" cy="195072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070" y="4510083"/>
            <a:ext cx="2926080" cy="19354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233" y="4510083"/>
            <a:ext cx="2926080" cy="20457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6" name="组合 15"/>
          <p:cNvGrpSpPr/>
          <p:nvPr/>
        </p:nvGrpSpPr>
        <p:grpSpPr>
          <a:xfrm>
            <a:off x="-570702" y="4507036"/>
            <a:ext cx="5243289" cy="1938528"/>
            <a:chOff x="-570702" y="4507036"/>
            <a:chExt cx="5243289" cy="1938528"/>
          </a:xfrm>
        </p:grpSpPr>
        <p:sp>
          <p:nvSpPr>
            <p:cNvPr id="12" name="矩形 11"/>
            <p:cNvSpPr/>
            <p:nvPr/>
          </p:nvSpPr>
          <p:spPr>
            <a:xfrm>
              <a:off x="587903" y="4507036"/>
              <a:ext cx="2895084" cy="19385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-570702" y="4566678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</a:p>
          </p:txBody>
        </p:sp>
        <p:sp>
          <p:nvSpPr>
            <p:cNvPr id="11" name="PA_矩形 9"/>
            <p:cNvSpPr/>
            <p:nvPr>
              <p:custDataLst>
                <p:tags r:id="rId4"/>
              </p:custDataLst>
            </p:nvPr>
          </p:nvSpPr>
          <p:spPr>
            <a:xfrm>
              <a:off x="628375" y="5336119"/>
              <a:ext cx="2854612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In this part you should describe your business to the investor. You have to</a:t>
              </a:r>
              <a:endParaRPr lang="zh-CN" altLang="en-US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10585343" y="542441"/>
            <a:ext cx="1022888" cy="60133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9"/>
          <p:cNvSpPr/>
          <p:nvPr>
            <p:custDataLst>
              <p:tags r:id="rId1"/>
            </p:custDataLst>
          </p:nvPr>
        </p:nvSpPr>
        <p:spPr>
          <a:xfrm>
            <a:off x="3641070" y="644561"/>
            <a:ext cx="66653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5" name="PA_矩形 9"/>
          <p:cNvSpPr/>
          <p:nvPr>
            <p:custDataLst>
              <p:tags r:id="rId2"/>
            </p:custDataLst>
          </p:nvPr>
        </p:nvSpPr>
        <p:spPr>
          <a:xfrm>
            <a:off x="6690106" y="2413337"/>
            <a:ext cx="36162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380007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096001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755109"/>
            <a:ext cx="5870592" cy="388315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920" y="4696685"/>
            <a:ext cx="2926080" cy="19354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2742917"/>
            <a:ext cx="2926080" cy="194767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" y="4690589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920" y="2742917"/>
            <a:ext cx="2926080" cy="194767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</p:pic>
      <p:sp>
        <p:nvSpPr>
          <p:cNvPr id="10" name="文本框 9"/>
          <p:cNvSpPr txBox="1"/>
          <p:nvPr/>
        </p:nvSpPr>
        <p:spPr>
          <a:xfrm>
            <a:off x="752185" y="480413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1" name="PA_矩形 9"/>
          <p:cNvSpPr/>
          <p:nvPr>
            <p:custDataLst>
              <p:tags r:id="rId1"/>
            </p:custDataLst>
          </p:nvPr>
        </p:nvSpPr>
        <p:spPr>
          <a:xfrm>
            <a:off x="202616" y="1382623"/>
            <a:ext cx="117174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canIn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1189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44913" y="700461"/>
            <a:ext cx="9593450" cy="4850969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33953" y="433953"/>
            <a:ext cx="9593450" cy="485096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92" y="890356"/>
            <a:ext cx="5312504" cy="3541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1638" y="2927699"/>
            <a:ext cx="2926080" cy="2164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671" y="838720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文本框 10"/>
          <p:cNvSpPr txBox="1"/>
          <p:nvPr/>
        </p:nvSpPr>
        <p:spPr>
          <a:xfrm>
            <a:off x="644913" y="5741325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2" name="PA_矩形 9"/>
          <p:cNvSpPr/>
          <p:nvPr>
            <p:custDataLst>
              <p:tags r:id="rId1"/>
            </p:custDataLst>
          </p:nvPr>
        </p:nvSpPr>
        <p:spPr>
          <a:xfrm>
            <a:off x="6001643" y="5817938"/>
            <a:ext cx="45885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4" name="PA_矩形 9"/>
          <p:cNvSpPr/>
          <p:nvPr>
            <p:custDataLst>
              <p:tags r:id="rId2"/>
            </p:custDataLst>
          </p:nvPr>
        </p:nvSpPr>
        <p:spPr>
          <a:xfrm>
            <a:off x="10430163" y="838720"/>
            <a:ext cx="1689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9400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 animBg="1"/>
      <p:bldP spid="12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915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16" y="772340"/>
            <a:ext cx="9037806" cy="451890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74916" y="5449871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3" name="PA_矩形 9"/>
          <p:cNvSpPr/>
          <p:nvPr>
            <p:custDataLst>
              <p:tags r:id="rId1"/>
            </p:custDataLst>
          </p:nvPr>
        </p:nvSpPr>
        <p:spPr>
          <a:xfrm>
            <a:off x="9835421" y="661937"/>
            <a:ext cx="16890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188" y="3340523"/>
            <a:ext cx="2926080" cy="19507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" name="PA_矩形 9"/>
          <p:cNvSpPr/>
          <p:nvPr>
            <p:custDataLst>
              <p:tags r:id="rId2"/>
            </p:custDataLst>
          </p:nvPr>
        </p:nvSpPr>
        <p:spPr>
          <a:xfrm>
            <a:off x="5569163" y="5511426"/>
            <a:ext cx="61312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955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71959" y="1162373"/>
            <a:ext cx="10709329" cy="4990454"/>
          </a:xfrm>
          <a:prstGeom prst="rect">
            <a:avLst/>
          </a:prstGeom>
          <a:solidFill>
            <a:schemeClr val="bg1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308" y="751149"/>
            <a:ext cx="2765932" cy="184395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388" y="1673126"/>
            <a:ext cx="4191775" cy="279451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273583"/>
            <a:ext cx="5292134" cy="31036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PA_矩形 9"/>
          <p:cNvSpPr/>
          <p:nvPr>
            <p:custDataLst>
              <p:tags r:id="rId1"/>
            </p:custDataLst>
          </p:nvPr>
        </p:nvSpPr>
        <p:spPr>
          <a:xfrm>
            <a:off x="782814" y="2780437"/>
            <a:ext cx="24511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0" name="PA_矩形 9"/>
          <p:cNvSpPr/>
          <p:nvPr>
            <p:custDataLst>
              <p:tags r:id="rId2"/>
            </p:custDataLst>
          </p:nvPr>
        </p:nvSpPr>
        <p:spPr>
          <a:xfrm>
            <a:off x="782814" y="4784629"/>
            <a:ext cx="5184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investorIn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3"/>
            </p:custDataLst>
          </p:nvPr>
        </p:nvSpPr>
        <p:spPr>
          <a:xfrm>
            <a:off x="8021832" y="1796255"/>
            <a:ext cx="29148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1" y="436482"/>
            <a:ext cx="5292134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94032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8" name="矩形 7"/>
          <p:cNvSpPr/>
          <p:nvPr/>
        </p:nvSpPr>
        <p:spPr>
          <a:xfrm>
            <a:off x="7408190" y="240224"/>
            <a:ext cx="4479010" cy="19731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250571" y="457379"/>
            <a:ext cx="4794247" cy="769441"/>
          </a:xfrm>
          <a:prstGeom prst="rect">
            <a:avLst/>
          </a:prstGeom>
          <a:solidFill>
            <a:srgbClr val="605C5C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</a:rPr>
              <a:t>点击添加标题</a:t>
            </a:r>
          </a:p>
        </p:txBody>
      </p:sp>
      <p:sp>
        <p:nvSpPr>
          <p:cNvPr id="10" name="PA_矩形 9"/>
          <p:cNvSpPr/>
          <p:nvPr>
            <p:custDataLst>
              <p:tags r:id="rId1"/>
            </p:custDataLst>
          </p:nvPr>
        </p:nvSpPr>
        <p:spPr>
          <a:xfrm>
            <a:off x="9391874" y="2557700"/>
            <a:ext cx="224745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PA_矩形 9"/>
          <p:cNvSpPr/>
          <p:nvPr>
            <p:custDataLst>
              <p:tags r:id="rId2"/>
            </p:custDataLst>
          </p:nvPr>
        </p:nvSpPr>
        <p:spPr>
          <a:xfrm>
            <a:off x="7804320" y="1337414"/>
            <a:ext cx="36867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sould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describe your business to the investor. You have to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26328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82686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2006543" y="273099"/>
            <a:ext cx="861774" cy="44693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3200400" y="273099"/>
            <a:ext cx="7200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6504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18109" y="2169763"/>
            <a:ext cx="6555783" cy="238673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" name="文本框 1"/>
          <p:cNvSpPr txBox="1"/>
          <p:nvPr/>
        </p:nvSpPr>
        <p:spPr>
          <a:xfrm>
            <a:off x="3755756" y="1615765"/>
            <a:ext cx="4680488" cy="1107996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一起去旅行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872353" y="2599940"/>
            <a:ext cx="6447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TRAVEL ALBUM</a:t>
            </a:r>
            <a:endParaRPr lang="zh-CN" altLang="en-US" sz="6000" b="1" dirty="0">
              <a:solidFill>
                <a:schemeClr val="bg1"/>
              </a:solidFill>
              <a:latin typeface="Baskerville Old Face" panose="02020602080505020303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72353" y="3604603"/>
            <a:ext cx="644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Baskerville Old Face" panose="02020602080505020303" pitchFamily="18" charset="0"/>
              </a:rPr>
              <a:t>谢谢观赏</a:t>
            </a:r>
          </a:p>
        </p:txBody>
      </p:sp>
      <p:sp>
        <p:nvSpPr>
          <p:cNvPr id="8" name="矩形: 圆角 7"/>
          <p:cNvSpPr/>
          <p:nvPr/>
        </p:nvSpPr>
        <p:spPr>
          <a:xfrm>
            <a:off x="5145437" y="4974956"/>
            <a:ext cx="2014780" cy="418454"/>
          </a:xfrm>
          <a:prstGeom prst="roundRect">
            <a:avLst>
              <a:gd name="adj" fmla="val 3888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2540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srgbClr val="7030A0"/>
                </a:solidFill>
              </a:rPr>
              <a:t>THANKS</a:t>
            </a:r>
            <a:endParaRPr lang="zh-CN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86600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>
            <a:solidFill>
              <a:srgbClr val="B19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10166" y="5014204"/>
            <a:ext cx="45762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bg1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2067" y="4244763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11392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72017" y="489079"/>
            <a:ext cx="2423584" cy="5879842"/>
          </a:xfrm>
          <a:prstGeom prst="rect">
            <a:avLst/>
          </a:prstGeom>
          <a:blipFill dpi="0" rotWithShape="1">
            <a:blip r:embed="rId3">
              <a:alphaModFix amt="2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effectLst>
            <a:outerShdw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0" y="489079"/>
            <a:ext cx="8591550" cy="587984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9" name="矩形 8"/>
          <p:cNvSpPr/>
          <p:nvPr/>
        </p:nvSpPr>
        <p:spPr>
          <a:xfrm>
            <a:off x="510117" y="184460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2017" y="107516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8862804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20000" decel="4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67" y="643467"/>
            <a:ext cx="2709334" cy="280968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3409950" y="643467"/>
            <a:ext cx="5372099" cy="557106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15" name="组合 14"/>
          <p:cNvGrpSpPr/>
          <p:nvPr/>
        </p:nvGrpSpPr>
        <p:grpSpPr>
          <a:xfrm>
            <a:off x="643467" y="3423862"/>
            <a:ext cx="2709334" cy="2728382"/>
            <a:chOff x="643467" y="3423862"/>
            <a:chExt cx="2709334" cy="2728382"/>
          </a:xfrm>
        </p:grpSpPr>
        <p:sp>
          <p:nvSpPr>
            <p:cNvPr id="6" name="矩形 5"/>
            <p:cNvSpPr/>
            <p:nvPr/>
          </p:nvSpPr>
          <p:spPr>
            <a:xfrm>
              <a:off x="643467" y="3423862"/>
              <a:ext cx="2709334" cy="272838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43467" y="39052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43467" y="3784903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643467" y="3664556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43467" y="3544209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3467" y="6031897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43467" y="591155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643467" y="5791200"/>
              <a:ext cx="270933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矩形 15"/>
          <p:cNvSpPr/>
          <p:nvPr/>
        </p:nvSpPr>
        <p:spPr>
          <a:xfrm>
            <a:off x="9120717" y="1627929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082617" y="858488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139048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accel="20000" de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15E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6866" y="480060"/>
            <a:ext cx="545812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5458121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1035" y="3804834"/>
            <a:ext cx="5129784" cy="24096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641180" y="643467"/>
            <a:ext cx="5129784" cy="557106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412145" y="1157562"/>
            <a:ext cx="5243289" cy="1969770"/>
            <a:chOff x="409721" y="4080063"/>
            <a:chExt cx="5243289" cy="1969770"/>
          </a:xfrm>
        </p:grpSpPr>
        <p:sp>
          <p:nvSpPr>
            <p:cNvPr id="16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409721" y="4080063"/>
              <a:ext cx="524328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添加标题</a:t>
              </a:r>
            </a:p>
          </p:txBody>
        </p:sp>
        <p:sp>
          <p:nvSpPr>
            <p:cNvPr id="17" name="PA_矩形 9"/>
            <p:cNvSpPr/>
            <p:nvPr>
              <p:custDataLst>
                <p:tags r:id="rId2"/>
              </p:custDataLst>
            </p:nvPr>
          </p:nvSpPr>
          <p:spPr>
            <a:xfrm>
              <a:off x="1143951" y="4849504"/>
              <a:ext cx="382711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In this part you should describe your business to the investor. You have to make sure he can make it </a:t>
              </a:r>
              <a:r>
                <a:rPr lang="en-US" altLang="zh-CN" dirty="0" err="1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clearIn</a:t>
              </a:r>
              <a:r>
                <a:rPr lang="en-US" altLang="zh-CN" dirty="0">
                  <a:solidFill>
                    <a:srgbClr val="17324D"/>
                  </a:solidFill>
                  <a:latin typeface="Calibri" pitchFamily="34" charset="0"/>
                  <a:ea typeface="华文细黑" pitchFamily="2" charset="-122"/>
                  <a:cs typeface="Aharoni" pitchFamily="2" charset="-79"/>
                  <a:sym typeface="Nixie One" charset="-122"/>
                </a:rPr>
                <a:t> this part you should describe your business</a:t>
              </a:r>
              <a:endParaRPr lang="zh-CN" altLang="en-US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34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518" y="3068664"/>
            <a:ext cx="4748843" cy="3165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9040" y="2521707"/>
            <a:ext cx="3835728" cy="273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5072679"/>
            <a:ext cx="2926080" cy="1645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/>
          <p:cNvGrpSpPr/>
          <p:nvPr/>
        </p:nvGrpSpPr>
        <p:grpSpPr>
          <a:xfrm>
            <a:off x="-87824" y="299767"/>
            <a:ext cx="11727051" cy="1246040"/>
            <a:chOff x="1028700" y="971550"/>
            <a:chExt cx="10737581" cy="1524000"/>
          </a:xfrm>
        </p:grpSpPr>
        <p:sp>
          <p:nvSpPr>
            <p:cNvPr id="15" name="矩形 14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</p:grpSp>
      <p:sp>
        <p:nvSpPr>
          <p:cNvPr id="17" name="PA_矩形 9"/>
          <p:cNvSpPr/>
          <p:nvPr>
            <p:custDataLst>
              <p:tags r:id="rId1"/>
            </p:custDataLst>
          </p:nvPr>
        </p:nvSpPr>
        <p:spPr>
          <a:xfrm>
            <a:off x="803998" y="1836866"/>
            <a:ext cx="6722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1761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39864" y="0"/>
            <a:ext cx="3053167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915" y="851115"/>
            <a:ext cx="7733654" cy="51557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矩形 3"/>
          <p:cNvSpPr/>
          <p:nvPr/>
        </p:nvSpPr>
        <p:spPr>
          <a:xfrm>
            <a:off x="8918513" y="1620556"/>
            <a:ext cx="23854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clear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80413" y="851115"/>
            <a:ext cx="3471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37206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20000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242807" y="4355024"/>
            <a:ext cx="11727051" cy="1246040"/>
            <a:chOff x="1028700" y="971550"/>
            <a:chExt cx="10737581" cy="1524000"/>
          </a:xfrm>
        </p:grpSpPr>
        <p:sp>
          <p:nvSpPr>
            <p:cNvPr id="8" name="矩形 7"/>
            <p:cNvSpPr/>
            <p:nvPr/>
          </p:nvSpPr>
          <p:spPr>
            <a:xfrm>
              <a:off x="1028700" y="971550"/>
              <a:ext cx="10737581" cy="1524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62932" y="1348829"/>
              <a:ext cx="420052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2">
                      <a:lumMod val="50000"/>
                    </a:schemeClr>
                  </a:solidFill>
                </a:rPr>
                <a:t>点击添加标题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058" y="716906"/>
            <a:ext cx="3925847" cy="588877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" name="矩形 5"/>
          <p:cNvSpPr/>
          <p:nvPr/>
        </p:nvSpPr>
        <p:spPr>
          <a:xfrm>
            <a:off x="4716134" y="716906"/>
            <a:ext cx="2976707" cy="36381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矩形 9"/>
          <p:cNvSpPr/>
          <p:nvPr>
            <p:custDataLst>
              <p:tags r:id="rId1"/>
            </p:custDataLst>
          </p:nvPr>
        </p:nvSpPr>
        <p:spPr>
          <a:xfrm>
            <a:off x="754305" y="784470"/>
            <a:ext cx="36486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You have to make sure he can make it </a:t>
            </a:r>
            <a:r>
              <a:rPr lang="en-US" altLang="zh-CN" dirty="0" err="1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clearIn</a:t>
            </a:r>
            <a:r>
              <a:rPr lang="en-US" altLang="zh-CN" dirty="0">
                <a:solidFill>
                  <a:srgbClr val="17324D"/>
                </a:solidFill>
                <a:latin typeface="Calibri" pitchFamily="34" charset="0"/>
                <a:ea typeface="华文细黑" pitchFamily="2" charset="-122"/>
                <a:cs typeface="Aharoni" pitchFamily="2" charset="-79"/>
                <a:sym typeface="Nixie One" charset="-122"/>
              </a:rPr>
              <a:t> this part you should describe your business to the investor. In this part you should describe your business to the investor. </a:t>
            </a:r>
            <a:endParaRPr lang="zh-CN" altLang="en-US" dirty="0">
              <a:solidFill>
                <a:srgbClr val="17324D"/>
              </a:solidFill>
              <a:latin typeface="Calibri" pitchFamily="34" charset="0"/>
              <a:ea typeface="华文细黑" pitchFamily="2" charset="-122"/>
              <a:cs typeface="Aharoni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305" y="5938880"/>
            <a:ext cx="34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Baskerville Old Face" panose="02020602080505020303" pitchFamily="18" charset="0"/>
              </a:rPr>
              <a:t>点击输入一句动人的话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134" y="1532552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134" y="4621205"/>
            <a:ext cx="2976707" cy="198447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1589228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1441</Words>
  <Application>Microsoft Office PowerPoint</Application>
  <PresentationFormat>宽屏</PresentationFormat>
  <Paragraphs>87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等线</vt:lpstr>
      <vt:lpstr>等线 Light</vt:lpstr>
      <vt:lpstr>微软雅黑</vt:lpstr>
      <vt:lpstr>Arial</vt:lpstr>
      <vt:lpstr>Baskerville Old Face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旅游相册</dc:title>
  <dc:creator>第一PPT</dc:creator>
  <cp:keywords>www.1ppt.com</cp:keywords>
  <dc:description>www.1ppt.com</dc:description>
  <cp:lastModifiedBy>wuhan</cp:lastModifiedBy>
  <cp:revision>212</cp:revision>
  <dcterms:created xsi:type="dcterms:W3CDTF">2017-04-03T03:45:36Z</dcterms:created>
  <dcterms:modified xsi:type="dcterms:W3CDTF">2019-02-20T06:13:41Z</dcterms:modified>
</cp:coreProperties>
</file>