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79" r:id="rId2"/>
  </p:sldMasterIdLst>
  <p:notesMasterIdLst>
    <p:notesMasterId r:id="rId31"/>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102" y="402"/>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Rendering Engine</c:v>
                </c:pt>
              </c:strCache>
            </c:strRef>
          </c:tx>
          <c:spPr>
            <a:solidFill>
              <a:schemeClr val="accent4"/>
            </a:solidFill>
          </c:spPr>
          <c:invertIfNegative val="0"/>
          <c:dPt>
            <c:idx val="0"/>
            <c:invertIfNegative val="0"/>
            <c:bubble3D val="0"/>
            <c:extLst>
              <c:ext xmlns:c16="http://schemas.microsoft.com/office/drawing/2014/chart" uri="{C3380CC4-5D6E-409C-BE32-E72D297353CC}">
                <c16:uniqueId val="{00000000-8243-4E96-82C5-89A7FD4E775F}"/>
              </c:ext>
            </c:extLst>
          </c:dPt>
          <c:dPt>
            <c:idx val="1"/>
            <c:invertIfNegative val="0"/>
            <c:bubble3D val="0"/>
            <c:extLst>
              <c:ext xmlns:c16="http://schemas.microsoft.com/office/drawing/2014/chart" uri="{C3380CC4-5D6E-409C-BE32-E72D297353CC}">
                <c16:uniqueId val="{00000001-8243-4E96-82C5-89A7FD4E775F}"/>
              </c:ext>
            </c:extLst>
          </c:dPt>
          <c:dPt>
            <c:idx val="2"/>
            <c:invertIfNegative val="0"/>
            <c:bubble3D val="0"/>
            <c:extLst>
              <c:ext xmlns:c16="http://schemas.microsoft.com/office/drawing/2014/chart" uri="{C3380CC4-5D6E-409C-BE32-E72D297353CC}">
                <c16:uniqueId val="{00000002-8243-4E96-82C5-89A7FD4E775F}"/>
              </c:ext>
            </c:extLst>
          </c:dPt>
          <c:dPt>
            <c:idx val="3"/>
            <c:invertIfNegative val="0"/>
            <c:bubble3D val="0"/>
            <c:extLst>
              <c:ext xmlns:c16="http://schemas.microsoft.com/office/drawing/2014/chart" uri="{C3380CC4-5D6E-409C-BE32-E72D297353CC}">
                <c16:uniqueId val="{00000003-8243-4E96-82C5-89A7FD4E775F}"/>
              </c:ext>
            </c:extLst>
          </c:dPt>
          <c:dLbls>
            <c:dLbl>
              <c:idx val="0"/>
              <c:tx>
                <c:rich>
                  <a:bodyPr/>
                  <a:lstStyle/>
                  <a:p>
                    <a:pPr>
                      <a:defRPr/>
                    </a:pPr>
                    <a:r>
                      <a:rPr lang="zh-CN"/>
                      <a:t>填加文字</a:t>
                    </a:r>
                  </a:p>
                </c:rich>
              </c:tx>
              <c:spPr/>
              <c:dLblPos val="outEnd"/>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0-8243-4E96-82C5-89A7FD4E775F}"/>
                </c:ext>
              </c:extLst>
            </c:dLbl>
            <c:dLbl>
              <c:idx val="1"/>
              <c:layout>
                <c:manualLayout>
                  <c:x val="0"/>
                  <c:y val="7.9589086011994173E-3"/>
                </c:manualLayout>
              </c:layout>
              <c:tx>
                <c:rich>
                  <a:bodyPr/>
                  <a:lstStyle/>
                  <a:p>
                    <a:pPr>
                      <a:defRPr/>
                    </a:pPr>
                    <a:r>
                      <a:rPr lang="zh-CN"/>
                      <a:t>填加文字</a:t>
                    </a:r>
                    <a:endParaRPr lang="en-US"/>
                  </a:p>
                </c:rich>
              </c:tx>
              <c:spPr/>
              <c:dLblPos val="outEnd"/>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1-8243-4E96-82C5-89A7FD4E775F}"/>
                </c:ext>
              </c:extLst>
            </c:dLbl>
            <c:dLbl>
              <c:idx val="2"/>
              <c:layout>
                <c:manualLayout>
                  <c:x val="5.7476141178600358E-3"/>
                  <c:y val="6.4050442821077789E-4"/>
                </c:manualLayout>
              </c:layout>
              <c:tx>
                <c:rich>
                  <a:bodyPr/>
                  <a:lstStyle/>
                  <a:p>
                    <a:pPr>
                      <a:defRPr/>
                    </a:pPr>
                    <a:r>
                      <a:rPr lang="zh-CN"/>
                      <a:t>填加文字</a:t>
                    </a:r>
                  </a:p>
                </c:rich>
              </c:tx>
              <c:spPr/>
              <c:dLblPos val="outEnd"/>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2-8243-4E96-82C5-89A7FD4E775F}"/>
                </c:ext>
              </c:extLst>
            </c:dLbl>
            <c:dLbl>
              <c:idx val="3"/>
              <c:layout>
                <c:manualLayout>
                  <c:x val="-2.8738070589300205E-3"/>
                  <c:y val="-3.0186976582835443E-3"/>
                </c:manualLayout>
              </c:layout>
              <c:tx>
                <c:rich>
                  <a:bodyPr/>
                  <a:lstStyle/>
                  <a:p>
                    <a:pPr>
                      <a:defRPr/>
                    </a:pPr>
                    <a:r>
                      <a:rPr lang="zh-CN"/>
                      <a:t>填加文字</a:t>
                    </a:r>
                  </a:p>
                </c:rich>
              </c:tx>
              <c:spPr/>
              <c:dLblPos val="outEnd"/>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3-8243-4E96-82C5-89A7FD4E775F}"/>
                </c:ext>
              </c:extLst>
            </c:dLbl>
            <c:spPr>
              <a:noFill/>
              <a:ln>
                <a:noFill/>
              </a:ln>
              <a:effectLst/>
            </c:spPr>
            <c:dLblPos val="inEnd"/>
            <c:showLegendKey val="0"/>
            <c:showVal val="0"/>
            <c:showCatName val="1"/>
            <c:showSerName val="0"/>
            <c:showPercent val="0"/>
            <c:showBubbleSize val="0"/>
            <c:showLeaderLines val="0"/>
            <c:extLst>
              <c:ext xmlns:c15="http://schemas.microsoft.com/office/drawing/2012/chart" uri="{CE6537A1-D6FC-4f65-9D91-7224C49458BB}">
                <c15:showLeaderLines val="0"/>
              </c:ext>
            </c:extLst>
          </c:dLbls>
          <c:cat>
            <c:strRef>
              <c:f>Sheet1!$A$2:$A$5</c:f>
              <c:strCache>
                <c:ptCount val="4"/>
                <c:pt idx="0">
                  <c:v>IE5</c:v>
                </c:pt>
                <c:pt idx="1">
                  <c:v>IE7</c:v>
                </c:pt>
                <c:pt idx="2">
                  <c:v>IE8</c:v>
                </c:pt>
                <c:pt idx="3">
                  <c:v>IE9</c:v>
                </c:pt>
              </c:strCache>
            </c:strRef>
          </c:cat>
          <c:val>
            <c:numRef>
              <c:f>Sheet1!$B$2:$B$5</c:f>
              <c:numCache>
                <c:formatCode>g/"通""用""格""式"</c:formatCode>
                <c:ptCount val="4"/>
                <c:pt idx="0">
                  <c:v>20</c:v>
                </c:pt>
                <c:pt idx="1">
                  <c:v>50</c:v>
                </c:pt>
                <c:pt idx="2">
                  <c:v>70</c:v>
                </c:pt>
                <c:pt idx="3">
                  <c:v>100</c:v>
                </c:pt>
              </c:numCache>
            </c:numRef>
          </c:val>
          <c:extLst>
            <c:ext xmlns:c16="http://schemas.microsoft.com/office/drawing/2014/chart" uri="{C3380CC4-5D6E-409C-BE32-E72D297353CC}">
              <c16:uniqueId val="{00000004-8243-4E96-82C5-89A7FD4E775F}"/>
            </c:ext>
          </c:extLst>
        </c:ser>
        <c:dLbls>
          <c:showLegendKey val="0"/>
          <c:showVal val="1"/>
          <c:showCatName val="0"/>
          <c:showSerName val="0"/>
          <c:showPercent val="0"/>
          <c:showBubbleSize val="0"/>
        </c:dLbls>
        <c:gapWidth val="6"/>
        <c:overlap val="-98"/>
        <c:axId val="94168192"/>
        <c:axId val="94169728"/>
      </c:barChart>
      <c:catAx>
        <c:axId val="94168192"/>
        <c:scaling>
          <c:orientation val="minMax"/>
        </c:scaling>
        <c:delete val="1"/>
        <c:axPos val="b"/>
        <c:numFmt formatCode="General" sourceLinked="0"/>
        <c:majorTickMark val="out"/>
        <c:minorTickMark val="none"/>
        <c:tickLblPos val="none"/>
        <c:crossAx val="94169728"/>
        <c:crosses val="autoZero"/>
        <c:auto val="1"/>
        <c:lblAlgn val="ctr"/>
        <c:lblOffset val="100"/>
        <c:noMultiLvlLbl val="0"/>
      </c:catAx>
      <c:valAx>
        <c:axId val="94169728"/>
        <c:scaling>
          <c:orientation val="minMax"/>
        </c:scaling>
        <c:delete val="1"/>
        <c:axPos val="l"/>
        <c:numFmt formatCode="g/&quot;通&quot;&quot;用&quot;&quot;格&quot;&quot;式&quot;" sourceLinked="1"/>
        <c:majorTickMark val="out"/>
        <c:minorTickMark val="none"/>
        <c:tickLblPos val="none"/>
        <c:crossAx val="94168192"/>
        <c:crosses val="autoZero"/>
        <c:crossBetween val="between"/>
      </c:valAx>
    </c:plotArea>
    <c:plotVisOnly val="1"/>
    <c:dispBlanksAs val="gap"/>
    <c:showDLblsOverMax val="0"/>
  </c:chart>
  <c:txPr>
    <a:bodyPr/>
    <a:lstStyle/>
    <a:p>
      <a:pPr>
        <a:defRPr sz="1400">
          <a:solidFill>
            <a:schemeClr val="accent5"/>
          </a:solidFill>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32F281-B2ED-44A2-8E2E-D903F75DE458}" type="datetimeFigureOut">
              <a:rPr lang="zh-CN" altLang="en-US" smtClean="0"/>
              <a:t>2019-02-20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B0AC121-536E-4758-92F2-DE0562C39B4F}" type="slidenum">
              <a:rPr lang="zh-CN" altLang="en-US" smtClean="0"/>
              <a:t>‹#›</a:t>
            </a:fld>
            <a:endParaRPr lang="zh-CN" altLang="en-US"/>
          </a:p>
        </p:txBody>
      </p:sp>
    </p:spTree>
    <p:extLst>
      <p:ext uri="{BB962C8B-B14F-4D97-AF65-F5344CB8AC3E}">
        <p14:creationId xmlns:p14="http://schemas.microsoft.com/office/powerpoint/2010/main" val="2303695130"/>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81BBE174-D638-475B-A0A6-2E5C6AD14BB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210736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81BBE174-D638-475B-A0A6-2E5C6AD14BB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6630977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81BBE174-D638-475B-A0A6-2E5C6AD14BB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0779842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81BBE174-D638-475B-A0A6-2E5C6AD14BB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2891714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81BBE174-D638-475B-A0A6-2E5C6AD14BB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2911043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81BBE174-D638-475B-A0A6-2E5C6AD14BB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3970037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81BBE174-D638-475B-A0A6-2E5C6AD14BB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21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8911690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81BBE174-D638-475B-A0A6-2E5C6AD14BB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5002477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81BBE174-D638-475B-A0A6-2E5C6AD14BB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4181827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81BBE174-D638-475B-A0A6-2E5C6AD14BB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0542013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81BBE174-D638-475B-A0A6-2E5C6AD14BB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9638862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81BBE174-D638-475B-A0A6-2E5C6AD14BB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352652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81BBE174-D638-475B-A0A6-2E5C6AD14BB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2818476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81BBE174-D638-475B-A0A6-2E5C6AD14BB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7091037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81BBE174-D638-475B-A0A6-2E5C6AD14BB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9664140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81BBE174-D638-475B-A0A6-2E5C6AD14BB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1311985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81BBE174-D638-475B-A0A6-2E5C6AD14BB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6577500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81BBE174-D638-475B-A0A6-2E5C6AD14BB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6980744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81BBE174-D638-475B-A0A6-2E5C6AD14BBC}"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0885605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880807151"/>
      </p:ext>
    </p:extLst>
  </p:cSld>
  <p:clrMapOvr>
    <a:masterClrMapping/>
  </p:clrMapOvr>
  <p:transition spd="med" advClick="0" advTm="4000">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2019-02-20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809294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2019-02-20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784450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2019-02-20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521863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2019-02-20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082865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2019-02-20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53185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2019-02-20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2367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2019-02-20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01397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2019-02-20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460565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794154350"/>
      </p:ext>
    </p:extLst>
  </p:cSld>
  <p:clrMapOvr>
    <a:masterClrMapping/>
  </p:clrMapOvr>
  <p:transition spd="med" advClick="0" advTm="4000">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822299901"/>
      </p:ext>
    </p:extLst>
  </p:cSld>
  <p:clrMapOvr>
    <a:masterClrMapping/>
  </p:clrMapOvr>
  <p:transition spd="med" advClick="0" advTm="4000">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单击以编辑母版副标题样式</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3A2DE8A8-BBDC-4385-9436-BEBF9729B2DA}" type="datetimeFigureOut">
              <a:rPr kumimoji="0" lang="zh-CN" altLang="en-US" sz="1350" b="0" i="0" u="none" strike="noStrike" kern="1200" cap="none" spc="0" normalizeH="0" baseline="0" noProof="0" smtClean="0">
                <a:ln>
                  <a:noFill/>
                </a:ln>
                <a:solidFill>
                  <a:prstClr val="black"/>
                </a:solidFill>
                <a:effectLst/>
                <a:uLnTx/>
                <a:uFillTx/>
                <a:latin typeface="Arial"/>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2019-02-20</a:t>
            </a:fld>
            <a:endParaRPr kumimoji="0" lang="zh-CN" altLang="en-US" sz="1350" b="0" i="0" u="none" strike="noStrike" kern="1200" cap="none" spc="0" normalizeH="0" baseline="0" noProof="0">
              <a:ln>
                <a:noFill/>
              </a:ln>
              <a:solidFill>
                <a:prstClr val="black"/>
              </a:solidFill>
              <a:effectLst/>
              <a:uLnTx/>
              <a:uFillTx/>
              <a:latin typeface="Arial"/>
              <a:ea typeface="微软雅黑"/>
              <a:cs typeface="+mn-cs"/>
            </a:endParaRPr>
          </a:p>
        </p:txBody>
      </p:sp>
      <p:sp>
        <p:nvSpPr>
          <p:cNvPr id="5" name="Footer Placeholder 4"/>
          <p:cNvSpPr>
            <a:spLocks noGrp="1"/>
          </p:cNvSpPr>
          <p:nvPr>
            <p:ph type="ftr" sz="quarter" idx="1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Arial"/>
              <a:ea typeface="微软雅黑"/>
              <a:cs typeface="+mn-cs"/>
            </a:endParaRPr>
          </a:p>
        </p:txBody>
      </p:sp>
      <p:sp>
        <p:nvSpPr>
          <p:cNvPr id="6" name="Slide Number Placeholder 5"/>
          <p:cNvSpPr>
            <a:spLocks noGrp="1"/>
          </p:cNvSpPr>
          <p:nvPr>
            <p:ph type="sldNum" sz="quarter" idx="12"/>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3F8EC18D-7E45-4020-A532-112037981F4A}" type="slidenum">
              <a:rPr kumimoji="0" lang="zh-CN" altLang="en-US" sz="1350" b="0" i="0" u="none" strike="noStrike" kern="1200" cap="none" spc="0" normalizeH="0" baseline="0" noProof="0" smtClean="0">
                <a:ln>
                  <a:noFill/>
                </a:ln>
                <a:solidFill>
                  <a:prstClr val="black"/>
                </a:solidFill>
                <a:effectLst/>
                <a:uLnTx/>
                <a:uFillTx/>
                <a:latin typeface="Arial"/>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a:t>
            </a:fld>
            <a:endParaRPr kumimoji="0" lang="zh-CN" altLang="en-US" sz="1350" b="0" i="0" u="none" strike="noStrike" kern="1200" cap="none" spc="0" normalizeH="0" baseline="0" noProof="0">
              <a:ln>
                <a:noFill/>
              </a:ln>
              <a:solidFill>
                <a:prstClr val="black"/>
              </a:solidFill>
              <a:effectLst/>
              <a:uLnTx/>
              <a:uFillTx/>
              <a:latin typeface="Arial"/>
              <a:ea typeface="微软雅黑"/>
              <a:cs typeface="+mn-cs"/>
            </a:endParaRPr>
          </a:p>
        </p:txBody>
      </p:sp>
    </p:spTree>
    <p:extLst>
      <p:ext uri="{BB962C8B-B14F-4D97-AF65-F5344CB8AC3E}">
        <p14:creationId xmlns:p14="http://schemas.microsoft.com/office/powerpoint/2010/main" val="1652491556"/>
      </p:ext>
    </p:extLst>
  </p:cSld>
  <p:clrMapOvr>
    <a:masterClrMapping/>
  </p:clrMapOvr>
  <p:transition spd="med" advClick="0" advTm="4000">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308052342"/>
      </p:ext>
    </p:extLst>
  </p:cSld>
  <p:clrMapOvr>
    <a:masterClrMapping/>
  </p:clrMapOvr>
  <p:transition spd="med" advClick="0" advTm="4000">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a:t>单击此处编辑母版标题样式</a:t>
            </a:r>
          </a:p>
        </p:txBody>
      </p:sp>
      <p:sp>
        <p:nvSpPr>
          <p:cNvPr id="4" name="矩形 3"/>
          <p:cNvSpPr/>
          <p:nvPr userDrawn="1"/>
        </p:nvSpPr>
        <p:spPr>
          <a:xfrm>
            <a:off x="127814" y="4068925"/>
            <a:ext cx="775136" cy="246221"/>
          </a:xfrm>
          <a:prstGeom prst="rect">
            <a:avLst/>
          </a:prstGeom>
        </p:spPr>
        <p:txBody>
          <a:bodyPr wrap="square">
            <a:spAutoFit/>
          </a:bodyPr>
          <a:lstStyle/>
          <a:p>
            <a:pPr defTabSz="914400"/>
            <a:r>
              <a:rPr lang="en-US" altLang="zh-CN" sz="100" dirty="0">
                <a:solidFill>
                  <a:schemeClr val="accent6">
                    <a:lumMod val="10000"/>
                    <a:lumOff val="90000"/>
                  </a:schemeClr>
                </a:solidFill>
                <a:latin typeface="Calibri"/>
                <a:ea typeface="宋体"/>
              </a:rPr>
              <a:t>PPT</a:t>
            </a:r>
            <a:r>
              <a:rPr lang="zh-CN" altLang="en-US" sz="100" dirty="0">
                <a:solidFill>
                  <a:schemeClr val="accent6">
                    <a:lumMod val="10000"/>
                    <a:lumOff val="90000"/>
                  </a:schemeClr>
                </a:solidFill>
                <a:latin typeface="Calibri"/>
                <a:ea typeface="宋体"/>
              </a:rPr>
              <a:t>模板下载：</a:t>
            </a:r>
            <a:r>
              <a:rPr lang="en-US" altLang="zh-CN" sz="100" dirty="0">
                <a:solidFill>
                  <a:schemeClr val="accent6">
                    <a:lumMod val="10000"/>
                    <a:lumOff val="90000"/>
                  </a:schemeClr>
                </a:solidFill>
                <a:latin typeface="Calibri"/>
                <a:ea typeface="宋体"/>
              </a:rPr>
              <a:t>www.1ppt.com/moban/     </a:t>
            </a:r>
            <a:r>
              <a:rPr lang="zh-CN" altLang="en-US" sz="100" dirty="0">
                <a:solidFill>
                  <a:schemeClr val="accent6">
                    <a:lumMod val="10000"/>
                    <a:lumOff val="90000"/>
                  </a:schemeClr>
                </a:solidFill>
                <a:latin typeface="Calibri"/>
                <a:ea typeface="宋体"/>
              </a:rPr>
              <a:t>行业</a:t>
            </a:r>
            <a:r>
              <a:rPr lang="en-US" altLang="zh-CN" sz="100" dirty="0">
                <a:solidFill>
                  <a:schemeClr val="accent6">
                    <a:lumMod val="10000"/>
                    <a:lumOff val="90000"/>
                  </a:schemeClr>
                </a:solidFill>
                <a:latin typeface="Calibri"/>
                <a:ea typeface="宋体"/>
              </a:rPr>
              <a:t>PPT</a:t>
            </a:r>
            <a:r>
              <a:rPr lang="zh-CN" altLang="en-US" sz="100" dirty="0">
                <a:solidFill>
                  <a:schemeClr val="accent6">
                    <a:lumMod val="10000"/>
                    <a:lumOff val="90000"/>
                  </a:schemeClr>
                </a:solidFill>
                <a:latin typeface="Calibri"/>
                <a:ea typeface="宋体"/>
              </a:rPr>
              <a:t>模板：</a:t>
            </a:r>
            <a:r>
              <a:rPr lang="en-US" altLang="zh-CN" sz="100" dirty="0">
                <a:solidFill>
                  <a:schemeClr val="accent6">
                    <a:lumMod val="10000"/>
                    <a:lumOff val="90000"/>
                  </a:schemeClr>
                </a:solidFill>
                <a:latin typeface="Calibri"/>
                <a:ea typeface="宋体"/>
              </a:rPr>
              <a:t>www.1ppt.com/hangye/ </a:t>
            </a:r>
          </a:p>
          <a:p>
            <a:pPr defTabSz="914400"/>
            <a:r>
              <a:rPr lang="zh-CN" altLang="en-US" sz="100" dirty="0">
                <a:solidFill>
                  <a:schemeClr val="accent6">
                    <a:lumMod val="10000"/>
                    <a:lumOff val="90000"/>
                  </a:schemeClr>
                </a:solidFill>
                <a:latin typeface="Calibri"/>
                <a:ea typeface="宋体"/>
              </a:rPr>
              <a:t>节日</a:t>
            </a:r>
            <a:r>
              <a:rPr lang="en-US" altLang="zh-CN" sz="100" dirty="0">
                <a:solidFill>
                  <a:schemeClr val="accent6">
                    <a:lumMod val="10000"/>
                    <a:lumOff val="90000"/>
                  </a:schemeClr>
                </a:solidFill>
                <a:latin typeface="Calibri"/>
                <a:ea typeface="宋体"/>
              </a:rPr>
              <a:t>PPT</a:t>
            </a:r>
            <a:r>
              <a:rPr lang="zh-CN" altLang="en-US" sz="100" dirty="0">
                <a:solidFill>
                  <a:schemeClr val="accent6">
                    <a:lumMod val="10000"/>
                    <a:lumOff val="90000"/>
                  </a:schemeClr>
                </a:solidFill>
                <a:latin typeface="Calibri"/>
                <a:ea typeface="宋体"/>
              </a:rPr>
              <a:t>模板：</a:t>
            </a:r>
            <a:r>
              <a:rPr lang="en-US" altLang="zh-CN" sz="100" dirty="0">
                <a:solidFill>
                  <a:schemeClr val="accent6">
                    <a:lumMod val="10000"/>
                    <a:lumOff val="90000"/>
                  </a:schemeClr>
                </a:solidFill>
                <a:latin typeface="Calibri"/>
                <a:ea typeface="宋体"/>
              </a:rPr>
              <a:t>www.1ppt.com/jieri/           PPT</a:t>
            </a:r>
            <a:r>
              <a:rPr lang="zh-CN" altLang="en-US" sz="100" dirty="0">
                <a:solidFill>
                  <a:schemeClr val="accent6">
                    <a:lumMod val="10000"/>
                    <a:lumOff val="90000"/>
                  </a:schemeClr>
                </a:solidFill>
                <a:latin typeface="Calibri"/>
                <a:ea typeface="宋体"/>
              </a:rPr>
              <a:t>素材下载：</a:t>
            </a:r>
            <a:r>
              <a:rPr lang="en-US" altLang="zh-CN" sz="100" dirty="0">
                <a:solidFill>
                  <a:schemeClr val="accent6">
                    <a:lumMod val="10000"/>
                    <a:lumOff val="90000"/>
                  </a:schemeClr>
                </a:solidFill>
                <a:latin typeface="Calibri"/>
                <a:ea typeface="宋体"/>
              </a:rPr>
              <a:t>www.1ppt.com/sucai/</a:t>
            </a:r>
          </a:p>
          <a:p>
            <a:pPr defTabSz="914400"/>
            <a:r>
              <a:rPr lang="en-US" altLang="zh-CN" sz="100" dirty="0">
                <a:solidFill>
                  <a:schemeClr val="accent6">
                    <a:lumMod val="10000"/>
                    <a:lumOff val="90000"/>
                  </a:schemeClr>
                </a:solidFill>
                <a:latin typeface="Calibri"/>
                <a:ea typeface="宋体"/>
              </a:rPr>
              <a:t>PPT</a:t>
            </a:r>
            <a:r>
              <a:rPr lang="zh-CN" altLang="en-US" sz="100" dirty="0">
                <a:solidFill>
                  <a:schemeClr val="accent6">
                    <a:lumMod val="10000"/>
                    <a:lumOff val="90000"/>
                  </a:schemeClr>
                </a:solidFill>
                <a:latin typeface="Calibri"/>
                <a:ea typeface="宋体"/>
              </a:rPr>
              <a:t>背景图片：</a:t>
            </a:r>
            <a:r>
              <a:rPr lang="en-US" altLang="zh-CN" sz="100" dirty="0">
                <a:solidFill>
                  <a:schemeClr val="accent6">
                    <a:lumMod val="10000"/>
                    <a:lumOff val="90000"/>
                  </a:schemeClr>
                </a:solidFill>
                <a:latin typeface="Calibri"/>
                <a:ea typeface="宋体"/>
              </a:rPr>
              <a:t>www.1ppt.com/beijing/      PPT</a:t>
            </a:r>
            <a:r>
              <a:rPr lang="zh-CN" altLang="en-US" sz="100" dirty="0">
                <a:solidFill>
                  <a:schemeClr val="accent6">
                    <a:lumMod val="10000"/>
                    <a:lumOff val="90000"/>
                  </a:schemeClr>
                </a:solidFill>
                <a:latin typeface="Calibri"/>
                <a:ea typeface="宋体"/>
              </a:rPr>
              <a:t>图表下载：</a:t>
            </a:r>
            <a:r>
              <a:rPr lang="en-US" altLang="zh-CN" sz="100" dirty="0">
                <a:solidFill>
                  <a:schemeClr val="accent6">
                    <a:lumMod val="10000"/>
                    <a:lumOff val="90000"/>
                  </a:schemeClr>
                </a:solidFill>
                <a:latin typeface="Calibri"/>
                <a:ea typeface="宋体"/>
              </a:rPr>
              <a:t>www.1ppt.com/tubiao/      </a:t>
            </a:r>
          </a:p>
          <a:p>
            <a:pPr defTabSz="914400"/>
            <a:r>
              <a:rPr lang="zh-CN" altLang="en-US" sz="100" dirty="0">
                <a:solidFill>
                  <a:schemeClr val="accent6">
                    <a:lumMod val="10000"/>
                    <a:lumOff val="90000"/>
                  </a:schemeClr>
                </a:solidFill>
                <a:latin typeface="Calibri"/>
                <a:ea typeface="宋体"/>
              </a:rPr>
              <a:t>优秀</a:t>
            </a:r>
            <a:r>
              <a:rPr lang="en-US" altLang="zh-CN" sz="100" dirty="0">
                <a:solidFill>
                  <a:schemeClr val="accent6">
                    <a:lumMod val="10000"/>
                    <a:lumOff val="90000"/>
                  </a:schemeClr>
                </a:solidFill>
                <a:latin typeface="Calibri"/>
                <a:ea typeface="宋体"/>
              </a:rPr>
              <a:t>PPT</a:t>
            </a:r>
            <a:r>
              <a:rPr lang="zh-CN" altLang="en-US" sz="100" dirty="0">
                <a:solidFill>
                  <a:schemeClr val="accent6">
                    <a:lumMod val="10000"/>
                    <a:lumOff val="90000"/>
                  </a:schemeClr>
                </a:solidFill>
                <a:latin typeface="Calibri"/>
                <a:ea typeface="宋体"/>
              </a:rPr>
              <a:t>下载：</a:t>
            </a:r>
            <a:r>
              <a:rPr lang="en-US" altLang="zh-CN" sz="100" dirty="0">
                <a:solidFill>
                  <a:schemeClr val="accent6">
                    <a:lumMod val="10000"/>
                    <a:lumOff val="90000"/>
                  </a:schemeClr>
                </a:solidFill>
                <a:latin typeface="Calibri"/>
                <a:ea typeface="宋体"/>
              </a:rPr>
              <a:t>www.1ppt.com/xiazai/        PPT</a:t>
            </a:r>
            <a:r>
              <a:rPr lang="zh-CN" altLang="en-US" sz="100" dirty="0">
                <a:solidFill>
                  <a:schemeClr val="accent6">
                    <a:lumMod val="10000"/>
                    <a:lumOff val="90000"/>
                  </a:schemeClr>
                </a:solidFill>
                <a:latin typeface="Calibri"/>
                <a:ea typeface="宋体"/>
              </a:rPr>
              <a:t>教程： </a:t>
            </a:r>
            <a:r>
              <a:rPr lang="en-US" altLang="zh-CN" sz="100" dirty="0">
                <a:solidFill>
                  <a:schemeClr val="accent6">
                    <a:lumMod val="10000"/>
                    <a:lumOff val="90000"/>
                  </a:schemeClr>
                </a:solidFill>
                <a:latin typeface="Calibri"/>
                <a:ea typeface="宋体"/>
              </a:rPr>
              <a:t>www.1ppt.com/powerpoint/      </a:t>
            </a:r>
          </a:p>
          <a:p>
            <a:pPr defTabSz="914400"/>
            <a:r>
              <a:rPr lang="en-US" altLang="zh-CN" sz="100" dirty="0">
                <a:solidFill>
                  <a:schemeClr val="accent6">
                    <a:lumMod val="10000"/>
                    <a:lumOff val="90000"/>
                  </a:schemeClr>
                </a:solidFill>
                <a:latin typeface="Calibri"/>
                <a:ea typeface="宋体"/>
              </a:rPr>
              <a:t>Word</a:t>
            </a:r>
            <a:r>
              <a:rPr lang="zh-CN" altLang="en-US" sz="100" dirty="0">
                <a:solidFill>
                  <a:schemeClr val="accent6">
                    <a:lumMod val="10000"/>
                    <a:lumOff val="90000"/>
                  </a:schemeClr>
                </a:solidFill>
                <a:latin typeface="Calibri"/>
                <a:ea typeface="宋体"/>
              </a:rPr>
              <a:t>教程： </a:t>
            </a:r>
            <a:r>
              <a:rPr lang="en-US" altLang="zh-CN" sz="100" dirty="0">
                <a:solidFill>
                  <a:schemeClr val="accent6">
                    <a:lumMod val="10000"/>
                    <a:lumOff val="90000"/>
                  </a:schemeClr>
                </a:solidFill>
                <a:latin typeface="Calibri"/>
                <a:ea typeface="宋体"/>
              </a:rPr>
              <a:t>www.1ppt.com/word/              Excel</a:t>
            </a:r>
            <a:r>
              <a:rPr lang="zh-CN" altLang="en-US" sz="100" dirty="0">
                <a:solidFill>
                  <a:schemeClr val="accent6">
                    <a:lumMod val="10000"/>
                    <a:lumOff val="90000"/>
                  </a:schemeClr>
                </a:solidFill>
                <a:latin typeface="Calibri"/>
                <a:ea typeface="宋体"/>
              </a:rPr>
              <a:t>教程：</a:t>
            </a:r>
            <a:r>
              <a:rPr lang="en-US" altLang="zh-CN" sz="100" dirty="0">
                <a:solidFill>
                  <a:schemeClr val="accent6">
                    <a:lumMod val="10000"/>
                    <a:lumOff val="90000"/>
                  </a:schemeClr>
                </a:solidFill>
                <a:latin typeface="Calibri"/>
                <a:ea typeface="宋体"/>
              </a:rPr>
              <a:t>www.1ppt.com/excel/  </a:t>
            </a:r>
          </a:p>
          <a:p>
            <a:pPr defTabSz="914400"/>
            <a:r>
              <a:rPr lang="zh-CN" altLang="en-US" sz="100" dirty="0">
                <a:solidFill>
                  <a:schemeClr val="accent6">
                    <a:lumMod val="10000"/>
                    <a:lumOff val="90000"/>
                  </a:schemeClr>
                </a:solidFill>
                <a:latin typeface="Calibri"/>
                <a:ea typeface="宋体"/>
              </a:rPr>
              <a:t>资料下载：</a:t>
            </a:r>
            <a:r>
              <a:rPr lang="en-US" altLang="zh-CN" sz="100" dirty="0">
                <a:solidFill>
                  <a:schemeClr val="accent6">
                    <a:lumMod val="10000"/>
                    <a:lumOff val="90000"/>
                  </a:schemeClr>
                </a:solidFill>
                <a:latin typeface="Calibri"/>
                <a:ea typeface="宋体"/>
              </a:rPr>
              <a:t>www.1ppt.com/ziliao/                PPT</a:t>
            </a:r>
            <a:r>
              <a:rPr lang="zh-CN" altLang="en-US" sz="100" dirty="0">
                <a:solidFill>
                  <a:schemeClr val="accent6">
                    <a:lumMod val="10000"/>
                    <a:lumOff val="90000"/>
                  </a:schemeClr>
                </a:solidFill>
                <a:latin typeface="Calibri"/>
                <a:ea typeface="宋体"/>
              </a:rPr>
              <a:t>课件下载：</a:t>
            </a:r>
            <a:r>
              <a:rPr lang="en-US" altLang="zh-CN" sz="100" dirty="0">
                <a:solidFill>
                  <a:schemeClr val="accent6">
                    <a:lumMod val="10000"/>
                    <a:lumOff val="90000"/>
                  </a:schemeClr>
                </a:solidFill>
                <a:latin typeface="Calibri"/>
                <a:ea typeface="宋体"/>
              </a:rPr>
              <a:t>www.1ppt.com/kejian/ </a:t>
            </a:r>
          </a:p>
          <a:p>
            <a:pPr defTabSz="914400"/>
            <a:r>
              <a:rPr lang="zh-CN" altLang="en-US" sz="100" dirty="0">
                <a:solidFill>
                  <a:schemeClr val="accent6">
                    <a:lumMod val="10000"/>
                    <a:lumOff val="90000"/>
                  </a:schemeClr>
                </a:solidFill>
                <a:latin typeface="Calibri"/>
                <a:ea typeface="宋体"/>
              </a:rPr>
              <a:t>范文下载：</a:t>
            </a:r>
            <a:r>
              <a:rPr lang="en-US" altLang="zh-CN" sz="100" dirty="0">
                <a:solidFill>
                  <a:schemeClr val="accent6">
                    <a:lumMod val="10000"/>
                    <a:lumOff val="90000"/>
                  </a:schemeClr>
                </a:solidFill>
                <a:latin typeface="Calibri"/>
                <a:ea typeface="宋体"/>
              </a:rPr>
              <a:t>www.1ppt.com/fanwen/             </a:t>
            </a:r>
            <a:r>
              <a:rPr lang="zh-CN" altLang="en-US" sz="100" dirty="0">
                <a:solidFill>
                  <a:schemeClr val="accent6">
                    <a:lumMod val="10000"/>
                    <a:lumOff val="90000"/>
                  </a:schemeClr>
                </a:solidFill>
                <a:latin typeface="Calibri"/>
                <a:ea typeface="宋体"/>
              </a:rPr>
              <a:t>试卷下载：</a:t>
            </a:r>
            <a:r>
              <a:rPr lang="en-US" altLang="zh-CN" sz="100" dirty="0">
                <a:solidFill>
                  <a:schemeClr val="accent6">
                    <a:lumMod val="10000"/>
                    <a:lumOff val="90000"/>
                  </a:schemeClr>
                </a:solidFill>
                <a:latin typeface="Calibri"/>
                <a:ea typeface="宋体"/>
              </a:rPr>
              <a:t>www.1ppt.com/shiti/  </a:t>
            </a:r>
          </a:p>
          <a:p>
            <a:pPr defTabSz="914400"/>
            <a:r>
              <a:rPr lang="zh-CN" altLang="en-US" sz="100" dirty="0">
                <a:solidFill>
                  <a:schemeClr val="accent6">
                    <a:lumMod val="10000"/>
                    <a:lumOff val="90000"/>
                  </a:schemeClr>
                </a:solidFill>
                <a:latin typeface="Calibri"/>
                <a:ea typeface="宋体"/>
              </a:rPr>
              <a:t>教案下载：</a:t>
            </a:r>
            <a:r>
              <a:rPr lang="en-US" altLang="zh-CN" sz="100" dirty="0">
                <a:solidFill>
                  <a:schemeClr val="accent6">
                    <a:lumMod val="10000"/>
                    <a:lumOff val="90000"/>
                  </a:schemeClr>
                </a:solidFill>
                <a:latin typeface="Calibri"/>
                <a:ea typeface="宋体"/>
              </a:rPr>
              <a:t>www.1ppt.com/jiaoan/        </a:t>
            </a:r>
          </a:p>
          <a:p>
            <a:pPr defTabSz="914400"/>
            <a:r>
              <a:rPr lang="zh-CN" altLang="en-US" sz="100" dirty="0">
                <a:solidFill>
                  <a:schemeClr val="accent6">
                    <a:lumMod val="10000"/>
                    <a:lumOff val="90000"/>
                  </a:schemeClr>
                </a:solidFill>
                <a:latin typeface="Calibri"/>
                <a:ea typeface="宋体"/>
              </a:rPr>
              <a:t>字体下载：</a:t>
            </a:r>
            <a:r>
              <a:rPr lang="en-US" altLang="zh-CN" sz="100" dirty="0">
                <a:solidFill>
                  <a:schemeClr val="accent6">
                    <a:lumMod val="10000"/>
                    <a:lumOff val="90000"/>
                  </a:schemeClr>
                </a:solidFill>
                <a:latin typeface="Calibri"/>
                <a:ea typeface="宋体"/>
              </a:rPr>
              <a:t>www.1ppt.com/ziti/</a:t>
            </a:r>
          </a:p>
          <a:p>
            <a:pPr defTabSz="914400"/>
            <a:r>
              <a:rPr lang="en-US" altLang="zh-CN" sz="100" dirty="0">
                <a:solidFill>
                  <a:schemeClr val="accent6">
                    <a:lumMod val="10000"/>
                    <a:lumOff val="90000"/>
                  </a:schemeClr>
                </a:solidFill>
                <a:latin typeface="Calibri"/>
                <a:ea typeface="宋体"/>
              </a:rPr>
              <a:t> </a:t>
            </a:r>
            <a:endParaRPr lang="zh-CN" altLang="en-US" sz="100" dirty="0">
              <a:solidFill>
                <a:schemeClr val="accent6">
                  <a:lumMod val="10000"/>
                  <a:lumOff val="90000"/>
                </a:schemeClr>
              </a:solidFill>
              <a:latin typeface="Calibri"/>
              <a:ea typeface="宋体"/>
            </a:endParaRPr>
          </a:p>
        </p:txBody>
      </p:sp>
    </p:spTree>
    <p:extLst>
      <p:ext uri="{BB962C8B-B14F-4D97-AF65-F5344CB8AC3E}">
        <p14:creationId xmlns:p14="http://schemas.microsoft.com/office/powerpoint/2010/main" val="1751118276"/>
      </p:ext>
    </p:extLst>
  </p:cSld>
  <p:clrMapOvr>
    <a:masterClrMapping/>
  </p:clrMapOvr>
  <p:transition spd="med" advClick="0" advTm="4000">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a:t>单击此处编辑母版标题样式</a:t>
            </a:r>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2019-02-20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01856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2019-02-20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237209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2019-02-20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862765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图片 9"/>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0" y="0"/>
            <a:ext cx="9143999" cy="5143500"/>
          </a:xfrm>
          <a:prstGeom prst="rect">
            <a:avLst/>
          </a:prstGeom>
        </p:spPr>
      </p:pic>
      <p:sp>
        <p:nvSpPr>
          <p:cNvPr id="5" name="五边形 4"/>
          <p:cNvSpPr/>
          <p:nvPr userDrawn="1"/>
        </p:nvSpPr>
        <p:spPr>
          <a:xfrm>
            <a:off x="-1" y="291877"/>
            <a:ext cx="2670175" cy="360040"/>
          </a:xfrm>
          <a:prstGeom prst="homePlate">
            <a:avLst/>
          </a:prstGeom>
          <a:solidFill>
            <a:srgbClr val="0070C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 name="标题 1"/>
          <p:cNvSpPr txBox="1">
            <a:spLocks/>
          </p:cNvSpPr>
          <p:nvPr userDrawn="1"/>
        </p:nvSpPr>
        <p:spPr>
          <a:xfrm>
            <a:off x="230832" y="255873"/>
            <a:ext cx="2223319" cy="432048"/>
          </a:xfrm>
          <a:prstGeom prst="rect">
            <a:avLst/>
          </a:prstGeom>
        </p:spPr>
        <p:txBody>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2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j-cs"/>
              </a:rPr>
              <a:t>单击此处添加标题</a:t>
            </a:r>
          </a:p>
        </p:txBody>
      </p:sp>
      <p:sp>
        <p:nvSpPr>
          <p:cNvPr id="7" name="燕尾形 6"/>
          <p:cNvSpPr/>
          <p:nvPr userDrawn="1"/>
        </p:nvSpPr>
        <p:spPr>
          <a:xfrm>
            <a:off x="2670175" y="291877"/>
            <a:ext cx="308397" cy="360040"/>
          </a:xfrm>
          <a:prstGeom prst="chevron">
            <a:avLst>
              <a:gd name="adj" fmla="val 60582"/>
            </a:avLst>
          </a:prstGeom>
          <a:solidFill>
            <a:srgbClr val="0070C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8" name="燕尾形 7"/>
          <p:cNvSpPr/>
          <p:nvPr userDrawn="1"/>
        </p:nvSpPr>
        <p:spPr>
          <a:xfrm>
            <a:off x="2886199" y="291877"/>
            <a:ext cx="308397" cy="360040"/>
          </a:xfrm>
          <a:prstGeom prst="chevron">
            <a:avLst>
              <a:gd name="adj" fmla="val 60582"/>
            </a:avLst>
          </a:prstGeom>
          <a:solidFill>
            <a:srgbClr val="0070C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2" name="矩形 1"/>
          <p:cNvSpPr/>
          <p:nvPr userDrawn="1"/>
        </p:nvSpPr>
        <p:spPr>
          <a:xfrm>
            <a:off x="0" y="723925"/>
            <a:ext cx="9144000" cy="4063976"/>
          </a:xfrm>
          <a:prstGeom prst="rect">
            <a:avLst/>
          </a:prstGeom>
          <a:gradFill>
            <a:gsLst>
              <a:gs pos="0">
                <a:schemeClr val="bg1">
                  <a:lumMod val="95000"/>
                </a:schemeClr>
              </a:gs>
              <a:gs pos="100000">
                <a:srgbClr val="D3DADF"/>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Tree>
    <p:extLst>
      <p:ext uri="{BB962C8B-B14F-4D97-AF65-F5344CB8AC3E}">
        <p14:creationId xmlns:p14="http://schemas.microsoft.com/office/powerpoint/2010/main" val="97289889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Lst>
  <p:transition spd="med" advClick="0" advTm="4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2"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1+#ppt_w/2"/>
                                          </p:val>
                                        </p:tav>
                                        <p:tav tm="100000">
                                          <p:val>
                                            <p:strVal val="#ppt_x"/>
                                          </p:val>
                                        </p:tav>
                                      </p:tavLst>
                                    </p:anim>
                                    <p:anim calcmode="lin" valueType="num">
                                      <p:cBhvr additive="base">
                                        <p:cTn id="17" dur="500" fill="hold"/>
                                        <p:tgtEl>
                                          <p:spTgt spid="7"/>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2" presetClass="entr" presetSubtype="2"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1+#ppt_w/2"/>
                                          </p:val>
                                        </p:tav>
                                        <p:tav tm="100000">
                                          <p:val>
                                            <p:strVal val="#ppt_x"/>
                                          </p:val>
                                        </p:tav>
                                      </p:tavLst>
                                    </p:anim>
                                    <p:anim calcmode="lin" valueType="num">
                                      <p:cBhvr additive="base">
                                        <p:cTn id="22"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animBg="1"/>
    </p:bldLst>
  </p:timing>
  <p:txStyles>
    <p:titleStyle>
      <a:lvl1pPr algn="ctr" defTabSz="910314" rtl="0" eaLnBrk="1" latinLnBrk="0" hangingPunct="1">
        <a:spcBef>
          <a:spcPct val="0"/>
        </a:spcBef>
        <a:buNone/>
        <a:defRPr sz="4421" kern="1200">
          <a:solidFill>
            <a:schemeClr val="tx1"/>
          </a:solidFill>
          <a:latin typeface="+mj-lt"/>
          <a:ea typeface="+mj-ea"/>
          <a:cs typeface="+mj-cs"/>
        </a:defRPr>
      </a:lvl1pPr>
    </p:titleStyle>
    <p:bodyStyle>
      <a:lvl1pPr marL="341367" indent="-341367" algn="l" defTabSz="910314" rtl="0" eaLnBrk="1" latinLnBrk="0" hangingPunct="1">
        <a:spcBef>
          <a:spcPct val="20000"/>
        </a:spcBef>
        <a:buFont typeface="Arial" pitchFamily="34" charset="0"/>
        <a:buChar char="•"/>
        <a:defRPr sz="3198" kern="1200">
          <a:solidFill>
            <a:schemeClr val="tx1"/>
          </a:solidFill>
          <a:latin typeface="+mn-lt"/>
          <a:ea typeface="+mn-ea"/>
          <a:cs typeface="+mn-cs"/>
        </a:defRPr>
      </a:lvl1pPr>
      <a:lvl2pPr marL="739630" indent="-284473" algn="l" defTabSz="910314" rtl="0" eaLnBrk="1" latinLnBrk="0" hangingPunct="1">
        <a:spcBef>
          <a:spcPct val="20000"/>
        </a:spcBef>
        <a:buFont typeface="Arial" pitchFamily="34" charset="0"/>
        <a:buChar char="–"/>
        <a:defRPr sz="2822" kern="1200">
          <a:solidFill>
            <a:schemeClr val="tx1"/>
          </a:solidFill>
          <a:latin typeface="+mn-lt"/>
          <a:ea typeface="+mn-ea"/>
          <a:cs typeface="+mn-cs"/>
        </a:defRPr>
      </a:lvl2pPr>
      <a:lvl3pPr marL="1137892" indent="-227578" algn="l" defTabSz="910314" rtl="0" eaLnBrk="1" latinLnBrk="0" hangingPunct="1">
        <a:spcBef>
          <a:spcPct val="20000"/>
        </a:spcBef>
        <a:buFont typeface="Arial" pitchFamily="34" charset="0"/>
        <a:buChar char="•"/>
        <a:defRPr sz="2352" kern="1200">
          <a:solidFill>
            <a:schemeClr val="tx1"/>
          </a:solidFill>
          <a:latin typeface="+mn-lt"/>
          <a:ea typeface="+mn-ea"/>
          <a:cs typeface="+mn-cs"/>
        </a:defRPr>
      </a:lvl3pPr>
      <a:lvl4pPr marL="1593049"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4pPr>
      <a:lvl5pPr marL="2048205"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5pPr>
      <a:lvl6pPr marL="2503363"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6pPr>
      <a:lvl7pPr marL="2958519"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7pPr>
      <a:lvl8pPr marL="3413676"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8pPr>
      <a:lvl9pPr marL="3868833"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9pPr>
    </p:bodyStyle>
    <p:otherStyle>
      <a:defPPr>
        <a:defRPr lang="zh-CN"/>
      </a:defPPr>
      <a:lvl1pPr marL="0" algn="l" defTabSz="910314" rtl="0" eaLnBrk="1" latinLnBrk="0" hangingPunct="1">
        <a:defRPr sz="1787" kern="1200">
          <a:solidFill>
            <a:schemeClr val="tx1"/>
          </a:solidFill>
          <a:latin typeface="+mn-lt"/>
          <a:ea typeface="+mn-ea"/>
          <a:cs typeface="+mn-cs"/>
        </a:defRPr>
      </a:lvl1pPr>
      <a:lvl2pPr marL="455156" algn="l" defTabSz="910314" rtl="0" eaLnBrk="1" latinLnBrk="0" hangingPunct="1">
        <a:defRPr sz="1787" kern="1200">
          <a:solidFill>
            <a:schemeClr val="tx1"/>
          </a:solidFill>
          <a:latin typeface="+mn-lt"/>
          <a:ea typeface="+mn-ea"/>
          <a:cs typeface="+mn-cs"/>
        </a:defRPr>
      </a:lvl2pPr>
      <a:lvl3pPr marL="910314" algn="l" defTabSz="910314" rtl="0" eaLnBrk="1" latinLnBrk="0" hangingPunct="1">
        <a:defRPr sz="1787" kern="1200">
          <a:solidFill>
            <a:schemeClr val="tx1"/>
          </a:solidFill>
          <a:latin typeface="+mn-lt"/>
          <a:ea typeface="+mn-ea"/>
          <a:cs typeface="+mn-cs"/>
        </a:defRPr>
      </a:lvl3pPr>
      <a:lvl4pPr marL="1365470" algn="l" defTabSz="910314" rtl="0" eaLnBrk="1" latinLnBrk="0" hangingPunct="1">
        <a:defRPr sz="1787" kern="1200">
          <a:solidFill>
            <a:schemeClr val="tx1"/>
          </a:solidFill>
          <a:latin typeface="+mn-lt"/>
          <a:ea typeface="+mn-ea"/>
          <a:cs typeface="+mn-cs"/>
        </a:defRPr>
      </a:lvl4pPr>
      <a:lvl5pPr marL="1820627" algn="l" defTabSz="910314" rtl="0" eaLnBrk="1" latinLnBrk="0" hangingPunct="1">
        <a:defRPr sz="1787" kern="1200">
          <a:solidFill>
            <a:schemeClr val="tx1"/>
          </a:solidFill>
          <a:latin typeface="+mn-lt"/>
          <a:ea typeface="+mn-ea"/>
          <a:cs typeface="+mn-cs"/>
        </a:defRPr>
      </a:lvl5pPr>
      <a:lvl6pPr marL="2275784" algn="l" defTabSz="910314" rtl="0" eaLnBrk="1" latinLnBrk="0" hangingPunct="1">
        <a:defRPr sz="1787" kern="1200">
          <a:solidFill>
            <a:schemeClr val="tx1"/>
          </a:solidFill>
          <a:latin typeface="+mn-lt"/>
          <a:ea typeface="+mn-ea"/>
          <a:cs typeface="+mn-cs"/>
        </a:defRPr>
      </a:lvl6pPr>
      <a:lvl7pPr marL="2730941" algn="l" defTabSz="910314" rtl="0" eaLnBrk="1" latinLnBrk="0" hangingPunct="1">
        <a:defRPr sz="1787" kern="1200">
          <a:solidFill>
            <a:schemeClr val="tx1"/>
          </a:solidFill>
          <a:latin typeface="+mn-lt"/>
          <a:ea typeface="+mn-ea"/>
          <a:cs typeface="+mn-cs"/>
        </a:defRPr>
      </a:lvl7pPr>
      <a:lvl8pPr marL="3186097" algn="l" defTabSz="910314" rtl="0" eaLnBrk="1" latinLnBrk="0" hangingPunct="1">
        <a:defRPr sz="1787" kern="1200">
          <a:solidFill>
            <a:schemeClr val="tx1"/>
          </a:solidFill>
          <a:latin typeface="+mn-lt"/>
          <a:ea typeface="+mn-ea"/>
          <a:cs typeface="+mn-cs"/>
        </a:defRPr>
      </a:lvl8pPr>
      <a:lvl9pPr marL="3641254" algn="l" defTabSz="910314" rtl="0" eaLnBrk="1" latinLnBrk="0" hangingPunct="1">
        <a:defRPr sz="1787"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2019-02-20</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319798632"/>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15.png"/><Relationship Id="rId7"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16.png"/><Relationship Id="rId4" Type="http://schemas.microsoft.com/office/2007/relationships/hdphoto" Target="../media/hdphoto1.wdp"/><Relationship Id="rId9" Type="http://schemas.openxmlformats.org/officeDocument/2006/relationships/image" Target="../media/image18.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4.png"/><Relationship Id="rId1" Type="http://schemas.openxmlformats.org/officeDocument/2006/relationships/slideLayout" Target="../slideLayouts/slideLayout8.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3999" cy="5143500"/>
          </a:xfrm>
          <a:prstGeom prst="rect">
            <a:avLst/>
          </a:prstGeom>
        </p:spPr>
      </p:pic>
      <p:pic>
        <p:nvPicPr>
          <p:cNvPr id="8" name="图片 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244231" y="3008086"/>
            <a:ext cx="4899769" cy="1551230"/>
          </a:xfrm>
          <a:prstGeom prst="rect">
            <a:avLst/>
          </a:prstGeom>
        </p:spPr>
      </p:pic>
      <p:pic>
        <p:nvPicPr>
          <p:cNvPr id="3" name="图片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758912" y="2994441"/>
            <a:ext cx="2066373" cy="2121233"/>
          </a:xfrm>
          <a:prstGeom prst="rect">
            <a:avLst/>
          </a:prstGeom>
        </p:spPr>
      </p:pic>
      <p:pic>
        <p:nvPicPr>
          <p:cNvPr id="5" name="图片 4"/>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069747" y="538315"/>
            <a:ext cx="1819038" cy="1318634"/>
          </a:xfrm>
          <a:prstGeom prst="rect">
            <a:avLst/>
          </a:prstGeom>
        </p:spPr>
      </p:pic>
      <p:pic>
        <p:nvPicPr>
          <p:cNvPr id="9" name="图片 8"/>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406340" y="3053646"/>
            <a:ext cx="1224735" cy="1614025"/>
          </a:xfrm>
          <a:prstGeom prst="rect">
            <a:avLst/>
          </a:prstGeom>
        </p:spPr>
      </p:pic>
      <p:pic>
        <p:nvPicPr>
          <p:cNvPr id="11" name="图片 10"/>
          <p:cNvPicPr>
            <a:picLocks noChangeAspect="1"/>
          </p:cNvPicPr>
          <p:nvPr/>
        </p:nvPicPr>
        <p:blipFill>
          <a:blip r:embed="rId7">
            <a:extLst>
              <a:ext uri="{28A0092B-C50C-407E-A947-70E740481C1C}">
                <a14:useLocalDpi xmlns:a14="http://schemas.microsoft.com/office/drawing/2010/main"/>
              </a:ext>
            </a:extLst>
          </a:blip>
          <a:stretch>
            <a:fillRect/>
          </a:stretch>
        </p:blipFill>
        <p:spPr>
          <a:xfrm flipH="1">
            <a:off x="-88419" y="2236113"/>
            <a:ext cx="3155303" cy="2907387"/>
          </a:xfrm>
          <a:prstGeom prst="rect">
            <a:avLst/>
          </a:prstGeom>
        </p:spPr>
      </p:pic>
      <p:sp>
        <p:nvSpPr>
          <p:cNvPr id="12" name="文本框 11"/>
          <p:cNvSpPr txBox="1"/>
          <p:nvPr/>
        </p:nvSpPr>
        <p:spPr>
          <a:xfrm>
            <a:off x="3534513" y="1159628"/>
            <a:ext cx="5083443" cy="58477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FF6600"/>
                </a:solidFill>
                <a:effectLst/>
                <a:uLnTx/>
                <a:uFillTx/>
                <a:latin typeface="微软雅黑" panose="020B0503020204020204" pitchFamily="34" charset="-122"/>
                <a:ea typeface="微软雅黑" panose="020B0503020204020204" pitchFamily="34" charset="-122"/>
                <a:cs typeface="+mn-cs"/>
              </a:rPr>
              <a:t>儿童成长教育活动</a:t>
            </a:r>
            <a:r>
              <a:rPr kumimoji="0" lang="en-US" altLang="zh-CN" sz="3200" b="1" i="0" u="none" strike="noStrike" kern="1200" cap="none" spc="0" normalizeH="0" baseline="0" noProof="0" dirty="0">
                <a:ln>
                  <a:noFill/>
                </a:ln>
                <a:solidFill>
                  <a:srgbClr val="FF6600"/>
                </a:solidFill>
                <a:effectLst/>
                <a:uLnTx/>
                <a:uFillTx/>
                <a:latin typeface="微软雅黑" panose="020B0503020204020204" pitchFamily="34" charset="-122"/>
                <a:ea typeface="微软雅黑" panose="020B0503020204020204" pitchFamily="34" charset="-122"/>
                <a:cs typeface="+mn-cs"/>
              </a:rPr>
              <a:t>PPT</a:t>
            </a:r>
            <a:r>
              <a:rPr kumimoji="0" lang="zh-CN" altLang="en-US" sz="3200" b="1" i="0" u="none" strike="noStrike" kern="1200" cap="none" spc="0" normalizeH="0" baseline="0" noProof="0" dirty="0">
                <a:ln>
                  <a:noFill/>
                </a:ln>
                <a:solidFill>
                  <a:srgbClr val="FF6600"/>
                </a:solidFill>
                <a:effectLst/>
                <a:uLnTx/>
                <a:uFillTx/>
                <a:latin typeface="微软雅黑" panose="020B0503020204020204" pitchFamily="34" charset="-122"/>
                <a:ea typeface="微软雅黑" panose="020B0503020204020204" pitchFamily="34" charset="-122"/>
                <a:cs typeface="+mn-cs"/>
              </a:rPr>
              <a:t>模板</a:t>
            </a:r>
          </a:p>
        </p:txBody>
      </p:sp>
      <p:sp>
        <p:nvSpPr>
          <p:cNvPr id="13" name="文本框 12"/>
          <p:cNvSpPr txBox="1"/>
          <p:nvPr/>
        </p:nvSpPr>
        <p:spPr>
          <a:xfrm>
            <a:off x="4244231" y="1794976"/>
            <a:ext cx="3634328" cy="36933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chemeClr val="accent6">
                    <a:lumMod val="75000"/>
                    <a:lumOff val="25000"/>
                  </a:schemeClr>
                </a:solidFill>
                <a:effectLst/>
                <a:uLnTx/>
                <a:uFillTx/>
                <a:latin typeface="微软雅黑" panose="020B0503020204020204" pitchFamily="34" charset="-122"/>
                <a:ea typeface="微软雅黑" panose="020B0503020204020204" pitchFamily="34" charset="-122"/>
                <a:cs typeface="+mn-cs"/>
              </a:rPr>
              <a:t>学校教育</a:t>
            </a:r>
            <a:r>
              <a:rPr kumimoji="0" lang="en-US" altLang="zh-CN" sz="1800" b="1" i="0" u="none" strike="noStrike" kern="1200" cap="none" spc="0" normalizeH="0" baseline="0" noProof="0" dirty="0">
                <a:ln>
                  <a:noFill/>
                </a:ln>
                <a:solidFill>
                  <a:schemeClr val="accent6">
                    <a:lumMod val="75000"/>
                    <a:lumOff val="25000"/>
                  </a:schemeClr>
                </a:solidFill>
                <a:effectLst/>
                <a:uLnTx/>
                <a:uFillTx/>
                <a:latin typeface="微软雅黑" panose="020B0503020204020204" pitchFamily="34" charset="-122"/>
                <a:ea typeface="微软雅黑" panose="020B0503020204020204" pitchFamily="34" charset="-122"/>
                <a:cs typeface="+mn-cs"/>
              </a:rPr>
              <a:t>/</a:t>
            </a:r>
            <a:r>
              <a:rPr kumimoji="0" lang="zh-CN" altLang="en-US" sz="1800" b="1" i="0" u="none" strike="noStrike" kern="1200" cap="none" spc="0" normalizeH="0" baseline="0" noProof="0" dirty="0">
                <a:ln>
                  <a:noFill/>
                </a:ln>
                <a:solidFill>
                  <a:schemeClr val="accent6">
                    <a:lumMod val="75000"/>
                    <a:lumOff val="25000"/>
                  </a:schemeClr>
                </a:solidFill>
                <a:effectLst/>
                <a:uLnTx/>
                <a:uFillTx/>
                <a:latin typeface="微软雅黑" panose="020B0503020204020204" pitchFamily="34" charset="-122"/>
                <a:ea typeface="微软雅黑" panose="020B0503020204020204" pitchFamily="34" charset="-122"/>
                <a:cs typeface="+mn-cs"/>
              </a:rPr>
              <a:t>亲子教育</a:t>
            </a:r>
            <a:r>
              <a:rPr kumimoji="0" lang="en-US" altLang="zh-CN" sz="1800" b="1" i="0" u="none" strike="noStrike" kern="1200" cap="none" spc="0" normalizeH="0" baseline="0" noProof="0" dirty="0">
                <a:ln>
                  <a:noFill/>
                </a:ln>
                <a:solidFill>
                  <a:schemeClr val="accent6">
                    <a:lumMod val="75000"/>
                    <a:lumOff val="25000"/>
                  </a:schemeClr>
                </a:solidFill>
                <a:effectLst/>
                <a:uLnTx/>
                <a:uFillTx/>
                <a:latin typeface="微软雅黑" panose="020B0503020204020204" pitchFamily="34" charset="-122"/>
                <a:ea typeface="微软雅黑" panose="020B0503020204020204" pitchFamily="34" charset="-122"/>
                <a:cs typeface="+mn-cs"/>
              </a:rPr>
              <a:t>/</a:t>
            </a:r>
            <a:r>
              <a:rPr kumimoji="0" lang="zh-CN" altLang="en-US" sz="1800" b="1" i="0" u="none" strike="noStrike" kern="1200" cap="none" spc="0" normalizeH="0" baseline="0" noProof="0" dirty="0">
                <a:ln>
                  <a:noFill/>
                </a:ln>
                <a:solidFill>
                  <a:schemeClr val="accent6">
                    <a:lumMod val="75000"/>
                    <a:lumOff val="25000"/>
                  </a:schemeClr>
                </a:solidFill>
                <a:effectLst/>
                <a:uLnTx/>
                <a:uFillTx/>
                <a:latin typeface="微软雅黑" panose="020B0503020204020204" pitchFamily="34" charset="-122"/>
                <a:ea typeface="微软雅黑" panose="020B0503020204020204" pitchFamily="34" charset="-122"/>
                <a:cs typeface="+mn-cs"/>
              </a:rPr>
              <a:t>儿童成长环境</a:t>
            </a:r>
          </a:p>
        </p:txBody>
      </p:sp>
    </p:spTree>
    <p:extLst>
      <p:ext uri="{BB962C8B-B14F-4D97-AF65-F5344CB8AC3E}">
        <p14:creationId xmlns:p14="http://schemas.microsoft.com/office/powerpoint/2010/main" val="3952904446"/>
      </p:ext>
    </p:extLst>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down)">
                                      <p:cBhvr>
                                        <p:cTn id="13" dur="1000"/>
                                        <p:tgtEl>
                                          <p:spTgt spid="11"/>
                                        </p:tgtEl>
                                      </p:cBhvr>
                                    </p:animEffect>
                                  </p:childTnLst>
                                </p:cTn>
                              </p:par>
                            </p:childTnLst>
                          </p:cTn>
                        </p:par>
                        <p:par>
                          <p:cTn id="14" fill="hold">
                            <p:stCondLst>
                              <p:cond delay="2000"/>
                            </p:stCondLst>
                            <p:childTnLst>
                              <p:par>
                                <p:cTn id="15" presetID="10" presetClass="entr" presetSubtype="0"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childTnLst>
                                </p:cTn>
                              </p:par>
                            </p:childTnLst>
                          </p:cTn>
                        </p:par>
                        <p:par>
                          <p:cTn id="18" fill="hold">
                            <p:stCondLst>
                              <p:cond delay="3000"/>
                            </p:stCondLst>
                            <p:childTnLst>
                              <p:par>
                                <p:cTn id="19" presetID="42" presetClass="entr" presetSubtype="0"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par>
                          <p:cTn id="24" fill="hold">
                            <p:stCondLst>
                              <p:cond delay="4000"/>
                            </p:stCondLst>
                            <p:childTnLst>
                              <p:par>
                                <p:cTn id="25" presetID="26" presetClass="entr" presetSubtype="0"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wipe(down)">
                                      <p:cBhvr>
                                        <p:cTn id="27" dur="580">
                                          <p:stCondLst>
                                            <p:cond delay="0"/>
                                          </p:stCondLst>
                                        </p:cTn>
                                        <p:tgtEl>
                                          <p:spTgt spid="3"/>
                                        </p:tgtEl>
                                      </p:cBhvr>
                                    </p:animEffect>
                                    <p:anim calcmode="lin" valueType="num">
                                      <p:cBhvr>
                                        <p:cTn id="2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2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3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3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3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33" dur="26">
                                          <p:stCondLst>
                                            <p:cond delay="650"/>
                                          </p:stCondLst>
                                        </p:cTn>
                                        <p:tgtEl>
                                          <p:spTgt spid="3"/>
                                        </p:tgtEl>
                                      </p:cBhvr>
                                      <p:to x="100000" y="60000"/>
                                    </p:animScale>
                                    <p:animScale>
                                      <p:cBhvr>
                                        <p:cTn id="34" dur="166" decel="50000">
                                          <p:stCondLst>
                                            <p:cond delay="676"/>
                                          </p:stCondLst>
                                        </p:cTn>
                                        <p:tgtEl>
                                          <p:spTgt spid="3"/>
                                        </p:tgtEl>
                                      </p:cBhvr>
                                      <p:to x="100000" y="100000"/>
                                    </p:animScale>
                                    <p:animScale>
                                      <p:cBhvr>
                                        <p:cTn id="35" dur="26">
                                          <p:stCondLst>
                                            <p:cond delay="1312"/>
                                          </p:stCondLst>
                                        </p:cTn>
                                        <p:tgtEl>
                                          <p:spTgt spid="3"/>
                                        </p:tgtEl>
                                      </p:cBhvr>
                                      <p:to x="100000" y="80000"/>
                                    </p:animScale>
                                    <p:animScale>
                                      <p:cBhvr>
                                        <p:cTn id="36" dur="166" decel="50000">
                                          <p:stCondLst>
                                            <p:cond delay="1338"/>
                                          </p:stCondLst>
                                        </p:cTn>
                                        <p:tgtEl>
                                          <p:spTgt spid="3"/>
                                        </p:tgtEl>
                                      </p:cBhvr>
                                      <p:to x="100000" y="100000"/>
                                    </p:animScale>
                                    <p:animScale>
                                      <p:cBhvr>
                                        <p:cTn id="37" dur="26">
                                          <p:stCondLst>
                                            <p:cond delay="1642"/>
                                          </p:stCondLst>
                                        </p:cTn>
                                        <p:tgtEl>
                                          <p:spTgt spid="3"/>
                                        </p:tgtEl>
                                      </p:cBhvr>
                                      <p:to x="100000" y="90000"/>
                                    </p:animScale>
                                    <p:animScale>
                                      <p:cBhvr>
                                        <p:cTn id="38" dur="166" decel="50000">
                                          <p:stCondLst>
                                            <p:cond delay="1668"/>
                                          </p:stCondLst>
                                        </p:cTn>
                                        <p:tgtEl>
                                          <p:spTgt spid="3"/>
                                        </p:tgtEl>
                                      </p:cBhvr>
                                      <p:to x="100000" y="100000"/>
                                    </p:animScale>
                                    <p:animScale>
                                      <p:cBhvr>
                                        <p:cTn id="39" dur="26">
                                          <p:stCondLst>
                                            <p:cond delay="1808"/>
                                          </p:stCondLst>
                                        </p:cTn>
                                        <p:tgtEl>
                                          <p:spTgt spid="3"/>
                                        </p:tgtEl>
                                      </p:cBhvr>
                                      <p:to x="100000" y="95000"/>
                                    </p:animScale>
                                    <p:animScale>
                                      <p:cBhvr>
                                        <p:cTn id="40" dur="166" decel="50000">
                                          <p:stCondLst>
                                            <p:cond delay="1834"/>
                                          </p:stCondLst>
                                        </p:cTn>
                                        <p:tgtEl>
                                          <p:spTgt spid="3"/>
                                        </p:tgtEl>
                                      </p:cBhvr>
                                      <p:to x="100000" y="100000"/>
                                    </p:animScale>
                                  </p:childTnLst>
                                </p:cTn>
                              </p:par>
                            </p:childTnLst>
                          </p:cTn>
                        </p:par>
                        <p:par>
                          <p:cTn id="41" fill="hold">
                            <p:stCondLst>
                              <p:cond delay="6000"/>
                            </p:stCondLst>
                            <p:childTnLst>
                              <p:par>
                                <p:cTn id="42" presetID="42" presetClass="entr" presetSubtype="0" fill="hold"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fade">
                                      <p:cBhvr>
                                        <p:cTn id="44" dur="1000"/>
                                        <p:tgtEl>
                                          <p:spTgt spid="9"/>
                                        </p:tgtEl>
                                      </p:cBhvr>
                                    </p:animEffect>
                                    <p:anim calcmode="lin" valueType="num">
                                      <p:cBhvr>
                                        <p:cTn id="45" dur="1000" fill="hold"/>
                                        <p:tgtEl>
                                          <p:spTgt spid="9"/>
                                        </p:tgtEl>
                                        <p:attrNameLst>
                                          <p:attrName>ppt_x</p:attrName>
                                        </p:attrNameLst>
                                      </p:cBhvr>
                                      <p:tavLst>
                                        <p:tav tm="0">
                                          <p:val>
                                            <p:strVal val="#ppt_x"/>
                                          </p:val>
                                        </p:tav>
                                        <p:tav tm="100000">
                                          <p:val>
                                            <p:strVal val="#ppt_x"/>
                                          </p:val>
                                        </p:tav>
                                      </p:tavLst>
                                    </p:anim>
                                    <p:anim calcmode="lin" valueType="num">
                                      <p:cBhvr>
                                        <p:cTn id="46" dur="1000" fill="hold"/>
                                        <p:tgtEl>
                                          <p:spTgt spid="9"/>
                                        </p:tgtEl>
                                        <p:attrNameLst>
                                          <p:attrName>ppt_y</p:attrName>
                                        </p:attrNameLst>
                                      </p:cBhvr>
                                      <p:tavLst>
                                        <p:tav tm="0">
                                          <p:val>
                                            <p:strVal val="#ppt_y+.1"/>
                                          </p:val>
                                        </p:tav>
                                        <p:tav tm="100000">
                                          <p:val>
                                            <p:strVal val="#ppt_y"/>
                                          </p:val>
                                        </p:tav>
                                      </p:tavLst>
                                    </p:anim>
                                  </p:childTnLst>
                                </p:cTn>
                              </p:par>
                            </p:childTnLst>
                          </p:cTn>
                        </p:par>
                        <p:par>
                          <p:cTn id="47" fill="hold">
                            <p:stCondLst>
                              <p:cond delay="7000"/>
                            </p:stCondLst>
                            <p:childTnLst>
                              <p:par>
                                <p:cTn id="48" presetID="2" presetClass="entr" presetSubtype="1" decel="28000" fill="hold" grpId="0" nodeType="afterEffect">
                                  <p:stCondLst>
                                    <p:cond delay="0"/>
                                  </p:stCondLst>
                                  <p:iterate type="lt">
                                    <p:tmPct val="15000"/>
                                  </p:iterate>
                                  <p:childTnLst>
                                    <p:set>
                                      <p:cBhvr>
                                        <p:cTn id="49" dur="1" fill="hold">
                                          <p:stCondLst>
                                            <p:cond delay="0"/>
                                          </p:stCondLst>
                                        </p:cTn>
                                        <p:tgtEl>
                                          <p:spTgt spid="12"/>
                                        </p:tgtEl>
                                        <p:attrNameLst>
                                          <p:attrName>style.visibility</p:attrName>
                                        </p:attrNameLst>
                                      </p:cBhvr>
                                      <p:to>
                                        <p:strVal val="visible"/>
                                      </p:to>
                                    </p:set>
                                    <p:anim calcmode="lin" valueType="num">
                                      <p:cBhvr additive="base">
                                        <p:cTn id="50" dur="500" fill="hold"/>
                                        <p:tgtEl>
                                          <p:spTgt spid="12"/>
                                        </p:tgtEl>
                                        <p:attrNameLst>
                                          <p:attrName>ppt_x</p:attrName>
                                        </p:attrNameLst>
                                      </p:cBhvr>
                                      <p:tavLst>
                                        <p:tav tm="0">
                                          <p:val>
                                            <p:strVal val="#ppt_x"/>
                                          </p:val>
                                        </p:tav>
                                        <p:tav tm="100000">
                                          <p:val>
                                            <p:strVal val="#ppt_x"/>
                                          </p:val>
                                        </p:tav>
                                      </p:tavLst>
                                    </p:anim>
                                    <p:anim calcmode="lin" valueType="num">
                                      <p:cBhvr additive="base">
                                        <p:cTn id="51" dur="500" fill="hold"/>
                                        <p:tgtEl>
                                          <p:spTgt spid="12"/>
                                        </p:tgtEl>
                                        <p:attrNameLst>
                                          <p:attrName>ppt_y</p:attrName>
                                        </p:attrNameLst>
                                      </p:cBhvr>
                                      <p:tavLst>
                                        <p:tav tm="0">
                                          <p:val>
                                            <p:strVal val="0-#ppt_h/2"/>
                                          </p:val>
                                        </p:tav>
                                        <p:tav tm="100000">
                                          <p:val>
                                            <p:strVal val="#ppt_y"/>
                                          </p:val>
                                        </p:tav>
                                      </p:tavLst>
                                    </p:anim>
                                  </p:childTnLst>
                                </p:cTn>
                              </p:par>
                            </p:childTnLst>
                          </p:cTn>
                        </p:par>
                        <p:par>
                          <p:cTn id="52" fill="hold">
                            <p:stCondLst>
                              <p:cond delay="8400"/>
                            </p:stCondLst>
                            <p:childTnLst>
                              <p:par>
                                <p:cTn id="53" presetID="22" presetClass="entr" presetSubtype="8" fill="hold" grpId="0" nodeType="after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wipe(left)">
                                      <p:cBhvr>
                                        <p:cTn id="55"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3999" cy="5143500"/>
          </a:xfrm>
          <a:prstGeom prst="rect">
            <a:avLst/>
          </a:prstGeom>
        </p:spPr>
      </p:pic>
      <p:pic>
        <p:nvPicPr>
          <p:cNvPr id="13" name="图片 1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2340368"/>
            <a:ext cx="9161896" cy="2900588"/>
          </a:xfrm>
          <a:prstGeom prst="rect">
            <a:avLst/>
          </a:prstGeom>
        </p:spPr>
      </p:pic>
      <p:sp>
        <p:nvSpPr>
          <p:cNvPr id="86" name="五边形 85"/>
          <p:cNvSpPr/>
          <p:nvPr/>
        </p:nvSpPr>
        <p:spPr>
          <a:xfrm>
            <a:off x="0" y="339502"/>
            <a:ext cx="1403648" cy="360040"/>
          </a:xfrm>
          <a:prstGeom prst="homePlate">
            <a:avLst/>
          </a:prstGeom>
          <a:solidFill>
            <a:srgbClr val="0070C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87" name="标题 1"/>
          <p:cNvSpPr txBox="1">
            <a:spLocks/>
          </p:cNvSpPr>
          <p:nvPr/>
        </p:nvSpPr>
        <p:spPr>
          <a:xfrm>
            <a:off x="230832" y="303498"/>
            <a:ext cx="1080443" cy="432048"/>
          </a:xfrm>
          <a:prstGeom prst="rect">
            <a:avLst/>
          </a:prstGeom>
        </p:spPr>
        <p:txBody>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2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j-cs"/>
              </a:rPr>
              <a:t>过渡页</a:t>
            </a:r>
          </a:p>
        </p:txBody>
      </p:sp>
      <p:sp>
        <p:nvSpPr>
          <p:cNvPr id="88" name="燕尾形 87"/>
          <p:cNvSpPr/>
          <p:nvPr/>
        </p:nvSpPr>
        <p:spPr>
          <a:xfrm>
            <a:off x="1311275" y="339502"/>
            <a:ext cx="308397" cy="360040"/>
          </a:xfrm>
          <a:prstGeom prst="chevron">
            <a:avLst>
              <a:gd name="adj" fmla="val 60582"/>
            </a:avLst>
          </a:prstGeom>
          <a:solidFill>
            <a:srgbClr val="0070C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89" name="燕尾形 88"/>
          <p:cNvSpPr/>
          <p:nvPr/>
        </p:nvSpPr>
        <p:spPr>
          <a:xfrm>
            <a:off x="1527299" y="339502"/>
            <a:ext cx="308397" cy="360040"/>
          </a:xfrm>
          <a:prstGeom prst="chevron">
            <a:avLst>
              <a:gd name="adj" fmla="val 60582"/>
            </a:avLst>
          </a:prstGeom>
          <a:solidFill>
            <a:srgbClr val="0070C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5" name="组合 4"/>
          <p:cNvGrpSpPr/>
          <p:nvPr/>
        </p:nvGrpSpPr>
        <p:grpSpPr>
          <a:xfrm>
            <a:off x="3745179" y="1039044"/>
            <a:ext cx="1653642" cy="1653642"/>
            <a:chOff x="3745179" y="2245209"/>
            <a:chExt cx="1653642" cy="1653642"/>
          </a:xfrm>
        </p:grpSpPr>
        <p:sp>
          <p:nvSpPr>
            <p:cNvPr id="2" name="椭圆 1"/>
            <p:cNvSpPr/>
            <p:nvPr/>
          </p:nvSpPr>
          <p:spPr>
            <a:xfrm>
              <a:off x="3745179" y="2245209"/>
              <a:ext cx="1653642" cy="165364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 name="文本框 2"/>
            <p:cNvSpPr txBox="1"/>
            <p:nvPr/>
          </p:nvSpPr>
          <p:spPr>
            <a:xfrm>
              <a:off x="3957088" y="2584195"/>
              <a:ext cx="1229824" cy="110799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6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02</a:t>
              </a:r>
              <a:endParaRPr kumimoji="0" lang="zh-CN" altLang="en-US" sz="6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107" name="文本框 106"/>
          <p:cNvSpPr txBox="1"/>
          <p:nvPr/>
        </p:nvSpPr>
        <p:spPr>
          <a:xfrm>
            <a:off x="1835696" y="2743965"/>
            <a:ext cx="5827236" cy="76944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单击此处添加标题文字</a:t>
            </a:r>
          </a:p>
        </p:txBody>
      </p:sp>
    </p:spTree>
    <p:extLst>
      <p:ext uri="{BB962C8B-B14F-4D97-AF65-F5344CB8AC3E}">
        <p14:creationId xmlns:p14="http://schemas.microsoft.com/office/powerpoint/2010/main" val="2059716604"/>
      </p:ext>
    </p:extLst>
  </p:cSld>
  <p:clrMapOvr>
    <a:masterClrMapping/>
  </p:clrMapOvr>
  <mc:AlternateContent xmlns:mc="http://schemas.openxmlformats.org/markup-compatibility/2006" xmlns:p14="http://schemas.microsoft.com/office/powerpoint/2010/main">
    <mc:Choice Requires="p14">
      <p:transition spd="slow" p14:dur="1400" advClick="0" advTm="4000">
        <p14:doors dir="vert"/>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additive="base">
                                        <p:cTn id="7" dur="500" fill="hold"/>
                                        <p:tgtEl>
                                          <p:spTgt spid="87"/>
                                        </p:tgtEl>
                                        <p:attrNameLst>
                                          <p:attrName>ppt_x</p:attrName>
                                        </p:attrNameLst>
                                      </p:cBhvr>
                                      <p:tavLst>
                                        <p:tav tm="0">
                                          <p:val>
                                            <p:strVal val="0-#ppt_w/2"/>
                                          </p:val>
                                        </p:tav>
                                        <p:tav tm="100000">
                                          <p:val>
                                            <p:strVal val="#ppt_x"/>
                                          </p:val>
                                        </p:tav>
                                      </p:tavLst>
                                    </p:anim>
                                    <p:anim calcmode="lin" valueType="num">
                                      <p:cBhvr additive="base">
                                        <p:cTn id="8" dur="500" fill="hold"/>
                                        <p:tgtEl>
                                          <p:spTgt spid="8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1" presetClass="entr" presetSubtype="1"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heel(1)">
                                      <p:cBhvr>
                                        <p:cTn id="12" dur="1000"/>
                                        <p:tgtEl>
                                          <p:spTgt spid="5"/>
                                        </p:tgtEl>
                                      </p:cBhvr>
                                    </p:animEffect>
                                  </p:childTnLst>
                                </p:cTn>
                              </p:par>
                            </p:childTnLst>
                          </p:cTn>
                        </p:par>
                        <p:par>
                          <p:cTn id="13" fill="hold">
                            <p:stCondLst>
                              <p:cond delay="1500"/>
                            </p:stCondLst>
                            <p:childTnLst>
                              <p:par>
                                <p:cTn id="14" presetID="10" presetClass="entr" presetSubtype="0" fill="hold" grpId="0" nodeType="afterEffect">
                                  <p:stCondLst>
                                    <p:cond delay="0"/>
                                  </p:stCondLst>
                                  <p:iterate type="lt">
                                    <p:tmPct val="14000"/>
                                  </p:iterate>
                                  <p:childTnLst>
                                    <p:set>
                                      <p:cBhvr>
                                        <p:cTn id="15" dur="1" fill="hold">
                                          <p:stCondLst>
                                            <p:cond delay="0"/>
                                          </p:stCondLst>
                                        </p:cTn>
                                        <p:tgtEl>
                                          <p:spTgt spid="107"/>
                                        </p:tgtEl>
                                        <p:attrNameLst>
                                          <p:attrName>style.visibility</p:attrName>
                                        </p:attrNameLst>
                                      </p:cBhvr>
                                      <p:to>
                                        <p:strVal val="visible"/>
                                      </p:to>
                                    </p:set>
                                    <p:animEffect transition="in" filter="fade">
                                      <p:cBhvr>
                                        <p:cTn id="16" dur="5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10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
          <p:cNvSpPr/>
          <p:nvPr/>
        </p:nvSpPr>
        <p:spPr bwMode="auto">
          <a:xfrm>
            <a:off x="1228803" y="878552"/>
            <a:ext cx="1776025" cy="1774728"/>
          </a:xfrm>
          <a:prstGeom prst="rect">
            <a:avLst/>
          </a:prstGeom>
          <a:solidFill>
            <a:schemeClr val="bg2"/>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vert="horz" wrap="square" lIns="64509" tIns="64512" rIns="64509" bIns="64512" numCol="1" rtlCol="0" anchor="t" anchorCtr="0" compatLnSpc="1">
            <a:prstTxWarp prst="textNoShape">
              <a:avLst/>
            </a:prstTxWarp>
          </a:bodyPr>
          <a:lstStyle/>
          <a:p>
            <a:pPr marL="0" marR="0" lvl="0" indent="0" algn="l" defTabSz="644937" rtl="0" eaLnBrk="1" fontAlgn="base" latinLnBrk="0" hangingPunct="1">
              <a:lnSpc>
                <a:spcPct val="90000"/>
              </a:lnSpc>
              <a:spcBef>
                <a:spcPct val="0"/>
              </a:spcBef>
              <a:spcAft>
                <a:spcPct val="0"/>
              </a:spcAft>
              <a:buClr>
                <a:srgbClr val="FFFFFF">
                  <a:lumMod val="50000"/>
                  <a:lumOff val="50000"/>
                </a:srgbClr>
              </a:buClr>
              <a:buSzPct val="90000"/>
              <a:buFontTx/>
              <a:buNone/>
              <a:tabLst/>
              <a:defRPr/>
            </a:pPr>
            <a:endParaRPr kumimoji="0" lang="en-US" altLang="zh-CN" sz="1693" b="0" i="0" u="none" strike="noStrike" kern="1200" cap="none" spc="-28"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644937" rtl="0" eaLnBrk="1" fontAlgn="base" latinLnBrk="0" hangingPunct="1">
              <a:lnSpc>
                <a:spcPct val="90000"/>
              </a:lnSpc>
              <a:spcBef>
                <a:spcPct val="0"/>
              </a:spcBef>
              <a:spcAft>
                <a:spcPct val="0"/>
              </a:spcAft>
              <a:buClr>
                <a:srgbClr val="FFFFFF">
                  <a:lumMod val="50000"/>
                  <a:lumOff val="50000"/>
                </a:srgbClr>
              </a:buClr>
              <a:buSzPct val="90000"/>
              <a:buFontTx/>
              <a:buNone/>
              <a:tabLst/>
              <a:defRPr/>
            </a:pPr>
            <a:r>
              <a:rPr kumimoji="0" lang="zh-CN" altLang="en-US" sz="1693" b="0" i="0" u="none" strike="noStrike" kern="1200" cap="none" spc="-28" normalizeH="0" baseline="0" noProof="0" dirty="0">
                <a:ln>
                  <a:noFill/>
                </a:ln>
                <a:solidFill>
                  <a:prstClr val="white"/>
                </a:solidFill>
                <a:effectLst/>
                <a:uLnTx/>
                <a:uFillTx/>
                <a:latin typeface="微软雅黑" pitchFamily="34" charset="-122"/>
                <a:ea typeface="微软雅黑" pitchFamily="34" charset="-122"/>
                <a:cs typeface="Segoe UI" pitchFamily="34" charset="0"/>
              </a:rPr>
              <a:t>单击填加标题</a:t>
            </a:r>
            <a:endParaRPr kumimoji="0" lang="en-US" altLang="zh-CN" sz="1693" b="0" i="0" u="none" strike="noStrike" kern="1200" cap="none" spc="-28"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644937" rtl="0" eaLnBrk="1" fontAlgn="base" latinLnBrk="0" hangingPunct="1">
              <a:lnSpc>
                <a:spcPct val="90000"/>
              </a:lnSpc>
              <a:spcBef>
                <a:spcPct val="0"/>
              </a:spcBef>
              <a:spcAft>
                <a:spcPct val="0"/>
              </a:spcAft>
              <a:buClr>
                <a:srgbClr val="FFFFFF">
                  <a:lumMod val="50000"/>
                  <a:lumOff val="50000"/>
                </a:srgbClr>
              </a:buClr>
              <a:buSzPct val="90000"/>
              <a:buFontTx/>
              <a:buNone/>
              <a:tabLst/>
              <a:defRPr/>
            </a:pPr>
            <a:endParaRPr kumimoji="0" lang="en-US" sz="1787" b="0" i="0" u="none" strike="noStrike" kern="1200" cap="none" spc="-28"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644937" rtl="0" eaLnBrk="1" fontAlgn="base" latinLnBrk="0" hangingPunct="1">
              <a:lnSpc>
                <a:spcPct val="90000"/>
              </a:lnSpc>
              <a:spcBef>
                <a:spcPct val="0"/>
              </a:spcBef>
              <a:spcAft>
                <a:spcPct val="0"/>
              </a:spcAft>
              <a:buClr>
                <a:srgbClr val="FFFFFF">
                  <a:lumMod val="50000"/>
                  <a:lumOff val="50000"/>
                </a:srgbClr>
              </a:buClr>
              <a:buSzPct val="90000"/>
              <a:buFontTx/>
              <a:buNone/>
              <a:tabLst/>
              <a:defRPr/>
            </a:pPr>
            <a:r>
              <a:rPr kumimoji="0" lang="zh-CN" altLang="en-US" sz="1317" b="0" i="0" u="none" strike="noStrike" kern="1200" cap="none" spc="-28" normalizeH="0" baseline="0" noProof="0" dirty="0">
                <a:ln>
                  <a:noFill/>
                </a:ln>
                <a:solidFill>
                  <a:prstClr val="white"/>
                </a:solidFill>
                <a:effectLst/>
                <a:uLnTx/>
                <a:uFillTx/>
                <a:latin typeface="微软雅黑" pitchFamily="34" charset="-122"/>
                <a:ea typeface="微软雅黑" pitchFamily="34" charset="-122"/>
                <a:cs typeface="Segoe UI" pitchFamily="34" charset="0"/>
              </a:rPr>
              <a:t>单击填加文字内容</a:t>
            </a:r>
            <a:endParaRPr kumimoji="0" lang="en-US" altLang="zh-CN" sz="1317" b="0" i="0" u="none" strike="noStrike" kern="1200" cap="none" spc="-28"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644937" rtl="0" eaLnBrk="1" fontAlgn="base" latinLnBrk="0" hangingPunct="1">
              <a:lnSpc>
                <a:spcPct val="90000"/>
              </a:lnSpc>
              <a:spcBef>
                <a:spcPct val="0"/>
              </a:spcBef>
              <a:spcAft>
                <a:spcPct val="0"/>
              </a:spcAft>
              <a:buClr>
                <a:srgbClr val="FFFFFF">
                  <a:lumMod val="50000"/>
                  <a:lumOff val="50000"/>
                </a:srgbClr>
              </a:buClr>
              <a:buSzPct val="90000"/>
              <a:buFontTx/>
              <a:buNone/>
              <a:tabLst/>
              <a:defRPr/>
            </a:pPr>
            <a:r>
              <a:rPr kumimoji="0" lang="zh-CN" altLang="en-US" sz="1317" b="0" i="0" u="none" strike="noStrike" kern="1200" cap="none" spc="-28" normalizeH="0" baseline="0" noProof="0" dirty="0">
                <a:ln>
                  <a:noFill/>
                </a:ln>
                <a:solidFill>
                  <a:prstClr val="white"/>
                </a:solidFill>
                <a:effectLst/>
                <a:uLnTx/>
                <a:uFillTx/>
                <a:latin typeface="微软雅黑" pitchFamily="34" charset="-122"/>
                <a:ea typeface="微软雅黑" pitchFamily="34" charset="-122"/>
                <a:cs typeface="Segoe UI" pitchFamily="34" charset="0"/>
              </a:rPr>
              <a:t>单击填加文字内容</a:t>
            </a:r>
            <a:endParaRPr kumimoji="0" lang="en-US" altLang="zh-CN" sz="1317" b="0" i="0" u="none" strike="noStrike" kern="1200" cap="none" spc="-28"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644937" rtl="0" eaLnBrk="1" fontAlgn="base" latinLnBrk="0" hangingPunct="1">
              <a:lnSpc>
                <a:spcPct val="90000"/>
              </a:lnSpc>
              <a:spcBef>
                <a:spcPct val="0"/>
              </a:spcBef>
              <a:spcAft>
                <a:spcPct val="0"/>
              </a:spcAft>
              <a:buClr>
                <a:srgbClr val="FFFFFF">
                  <a:lumMod val="50000"/>
                  <a:lumOff val="50000"/>
                </a:srgbClr>
              </a:buClr>
              <a:buSzPct val="90000"/>
              <a:buFontTx/>
              <a:buNone/>
              <a:tabLst/>
              <a:defRPr/>
            </a:pPr>
            <a:r>
              <a:rPr kumimoji="0" lang="zh-CN" altLang="en-US" sz="1317" b="0" i="0" u="none" strike="noStrike" kern="1200" cap="none" spc="-28" normalizeH="0" baseline="0" noProof="0" dirty="0">
                <a:ln>
                  <a:noFill/>
                </a:ln>
                <a:solidFill>
                  <a:prstClr val="white"/>
                </a:solidFill>
                <a:effectLst/>
                <a:uLnTx/>
                <a:uFillTx/>
                <a:latin typeface="微软雅黑" pitchFamily="34" charset="-122"/>
                <a:ea typeface="微软雅黑" pitchFamily="34" charset="-122"/>
                <a:cs typeface="Segoe UI" pitchFamily="34" charset="0"/>
              </a:rPr>
              <a:t>单击填加文字内容</a:t>
            </a:r>
            <a:endParaRPr kumimoji="0" lang="en-US" altLang="zh-CN" sz="1317" b="0" i="0" u="none" strike="noStrike" kern="1200" cap="none" spc="-28"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644937" rtl="0" eaLnBrk="1" fontAlgn="base" latinLnBrk="0" hangingPunct="1">
              <a:lnSpc>
                <a:spcPct val="90000"/>
              </a:lnSpc>
              <a:spcBef>
                <a:spcPct val="0"/>
              </a:spcBef>
              <a:spcAft>
                <a:spcPct val="0"/>
              </a:spcAft>
              <a:buClr>
                <a:srgbClr val="FFFFFF">
                  <a:lumMod val="50000"/>
                  <a:lumOff val="50000"/>
                </a:srgbClr>
              </a:buClr>
              <a:buSzPct val="90000"/>
              <a:buFontTx/>
              <a:buNone/>
              <a:tabLst/>
              <a:defRPr/>
            </a:pPr>
            <a:endParaRPr kumimoji="0" lang="en-US" sz="1317" b="0" i="0" u="none" strike="noStrike" kern="1200" cap="none" spc="-28"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p:txBody>
      </p:sp>
      <p:grpSp>
        <p:nvGrpSpPr>
          <p:cNvPr id="23" name="组合 22"/>
          <p:cNvGrpSpPr/>
          <p:nvPr/>
        </p:nvGrpSpPr>
        <p:grpSpPr>
          <a:xfrm>
            <a:off x="1228161" y="2760155"/>
            <a:ext cx="3659089" cy="1774728"/>
            <a:chOff x="1621077" y="2591060"/>
            <a:chExt cx="3890323" cy="1886881"/>
          </a:xfrm>
        </p:grpSpPr>
        <p:sp>
          <p:nvSpPr>
            <p:cNvPr id="24" name="Rectangle 3"/>
            <p:cNvSpPr/>
            <p:nvPr/>
          </p:nvSpPr>
          <p:spPr bwMode="auto">
            <a:xfrm>
              <a:off x="1621077" y="2591060"/>
              <a:ext cx="3890323" cy="1886881"/>
            </a:xfrm>
            <a:prstGeom prst="rect">
              <a:avLst/>
            </a:prstGeom>
            <a:solidFill>
              <a:schemeClr val="accent4"/>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vert="horz" wrap="square" lIns="64509" tIns="64512" rIns="64509" bIns="64512" numCol="1" rtlCol="0" anchor="t" anchorCtr="0" compatLnSpc="1">
              <a:prstTxWarp prst="textNoShape">
                <a:avLst/>
              </a:prstTxWarp>
            </a:bodyPr>
            <a:lstStyle/>
            <a:p>
              <a:pPr marL="0" marR="0" lvl="0" indent="0" algn="l" defTabSz="644937" rtl="0" eaLnBrk="1" fontAlgn="base" latinLnBrk="0" hangingPunct="1">
                <a:lnSpc>
                  <a:spcPct val="90000"/>
                </a:lnSpc>
                <a:spcBef>
                  <a:spcPct val="0"/>
                </a:spcBef>
                <a:spcAft>
                  <a:spcPct val="0"/>
                </a:spcAft>
                <a:buClr>
                  <a:srgbClr val="FFFFFF">
                    <a:lumMod val="50000"/>
                    <a:lumOff val="50000"/>
                  </a:srgbClr>
                </a:buClr>
                <a:buSzPct val="90000"/>
                <a:buFontTx/>
                <a:buNone/>
                <a:tabLst/>
                <a:defRPr/>
              </a:pPr>
              <a:r>
                <a:rPr kumimoji="0" lang="zh-CN" altLang="en-US" sz="2634" b="0" i="0" u="none" strike="noStrike" kern="1200" cap="none" spc="-28" normalizeH="0" baseline="0" noProof="0" dirty="0">
                  <a:ln>
                    <a:noFill/>
                  </a:ln>
                  <a:solidFill>
                    <a:prstClr val="white"/>
                  </a:solidFill>
                  <a:effectLst/>
                  <a:uLnTx/>
                  <a:uFillTx/>
                  <a:latin typeface="微软雅黑" pitchFamily="34" charset="-122"/>
                  <a:ea typeface="微软雅黑" pitchFamily="34" charset="-122"/>
                  <a:cs typeface="Segoe UI" pitchFamily="34" charset="0"/>
                </a:rPr>
                <a:t>单击填加标题</a:t>
              </a:r>
              <a:endParaRPr kumimoji="0" lang="en-US" altLang="zh-CN" sz="2634" b="0" i="0" u="none" strike="noStrike" kern="1200" cap="none" spc="-28"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644937" rtl="0" eaLnBrk="1" fontAlgn="base" latinLnBrk="0" hangingPunct="1">
                <a:lnSpc>
                  <a:spcPct val="90000"/>
                </a:lnSpc>
                <a:spcBef>
                  <a:spcPct val="0"/>
                </a:spcBef>
                <a:spcAft>
                  <a:spcPct val="0"/>
                </a:spcAft>
                <a:buClr>
                  <a:srgbClr val="FFFFFF">
                    <a:lumMod val="50000"/>
                    <a:lumOff val="50000"/>
                  </a:srgbClr>
                </a:buClr>
                <a:buSzPct val="90000"/>
                <a:buFontTx/>
                <a:buNone/>
                <a:tabLst/>
                <a:defRPr/>
              </a:pPr>
              <a:endParaRPr kumimoji="0" lang="en-US" sz="1505" b="0" i="0" u="none" strike="noStrike" kern="1200" cap="none" spc="-28"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644937" rtl="0" eaLnBrk="1" fontAlgn="base" latinLnBrk="0" hangingPunct="1">
                <a:lnSpc>
                  <a:spcPct val="90000"/>
                </a:lnSpc>
                <a:spcBef>
                  <a:spcPct val="0"/>
                </a:spcBef>
                <a:spcAft>
                  <a:spcPct val="0"/>
                </a:spcAft>
                <a:buClr>
                  <a:srgbClr val="FFFFFF">
                    <a:lumMod val="50000"/>
                    <a:lumOff val="50000"/>
                  </a:srgbClr>
                </a:buClr>
                <a:buSzPct val="90000"/>
                <a:buFontTx/>
                <a:buNone/>
                <a:tabLst/>
                <a:defRPr/>
              </a:pPr>
              <a:r>
                <a:rPr kumimoji="0" lang="zh-CN" altLang="en-US" sz="1505" b="0" i="0" u="none" strike="noStrike" kern="1200" cap="none" spc="-28" normalizeH="0" baseline="0" noProof="0" dirty="0">
                  <a:ln>
                    <a:noFill/>
                  </a:ln>
                  <a:solidFill>
                    <a:prstClr val="white"/>
                  </a:solidFill>
                  <a:effectLst/>
                  <a:uLnTx/>
                  <a:uFillTx/>
                  <a:latin typeface="微软雅黑" pitchFamily="34" charset="-122"/>
                  <a:ea typeface="微软雅黑" pitchFamily="34" charset="-122"/>
                  <a:cs typeface="Segoe UI" pitchFamily="34" charset="0"/>
                </a:rPr>
                <a:t>单击填加文字内容</a:t>
              </a:r>
              <a:endParaRPr kumimoji="0" lang="en-US" sz="1505" b="0" i="0" u="none" strike="noStrike" kern="1200" cap="none" spc="-28"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p:txBody>
        </p:sp>
        <p:sp>
          <p:nvSpPr>
            <p:cNvPr id="25" name="Freeform 72"/>
            <p:cNvSpPr>
              <a:spLocks noEditPoints="1"/>
            </p:cNvSpPr>
            <p:nvPr/>
          </p:nvSpPr>
          <p:spPr bwMode="auto">
            <a:xfrm>
              <a:off x="4567270" y="3534499"/>
              <a:ext cx="743144" cy="744482"/>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p:spPr>
          <p:txBody>
            <a:bodyPr vert="horz" wrap="square" lIns="64512" tIns="32257" rIns="64512" bIns="32257" numCol="1" anchor="t" anchorCtr="0" compatLnSpc="1">
              <a:prstTxWarp prst="textNoShape">
                <a:avLst/>
              </a:prstTxWarp>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en-US" sz="1787"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sp>
        <p:nvSpPr>
          <p:cNvPr id="26" name="Rectangle 2"/>
          <p:cNvSpPr/>
          <p:nvPr/>
        </p:nvSpPr>
        <p:spPr bwMode="auto">
          <a:xfrm>
            <a:off x="3111224" y="878552"/>
            <a:ext cx="1776025" cy="1774728"/>
          </a:xfrm>
          <a:prstGeom prst="rect">
            <a:avLst/>
          </a:prstGeom>
          <a:solidFill>
            <a:schemeClr val="accent1"/>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vert="horz" wrap="square" lIns="64509" tIns="64512" rIns="64509" bIns="64512" numCol="1" rtlCol="0" anchor="t" anchorCtr="0" compatLnSpc="1">
            <a:prstTxWarp prst="textNoShape">
              <a:avLst/>
            </a:prstTxWarp>
          </a:bodyPr>
          <a:lstStyle/>
          <a:p>
            <a:pPr marL="0" marR="0" lvl="0" indent="0" algn="l" defTabSz="644937" rtl="0" eaLnBrk="1" fontAlgn="base" latinLnBrk="0" hangingPunct="1">
              <a:lnSpc>
                <a:spcPct val="90000"/>
              </a:lnSpc>
              <a:spcBef>
                <a:spcPct val="0"/>
              </a:spcBef>
              <a:spcAft>
                <a:spcPct val="0"/>
              </a:spcAft>
              <a:buClr>
                <a:srgbClr val="FFFFFF">
                  <a:lumMod val="50000"/>
                  <a:lumOff val="50000"/>
                </a:srgbClr>
              </a:buClr>
              <a:buSzPct val="90000"/>
              <a:buFontTx/>
              <a:buNone/>
              <a:tabLst/>
              <a:defRPr/>
            </a:pPr>
            <a:endParaRPr kumimoji="0" lang="en-US" altLang="zh-CN" sz="1693" b="0" i="0" u="none" strike="noStrike" kern="1200" cap="none" spc="-28"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644937" rtl="0" eaLnBrk="1" fontAlgn="base" latinLnBrk="0" hangingPunct="1">
              <a:lnSpc>
                <a:spcPct val="90000"/>
              </a:lnSpc>
              <a:spcBef>
                <a:spcPct val="0"/>
              </a:spcBef>
              <a:spcAft>
                <a:spcPct val="0"/>
              </a:spcAft>
              <a:buClr>
                <a:srgbClr val="FFFFFF">
                  <a:lumMod val="50000"/>
                  <a:lumOff val="50000"/>
                </a:srgbClr>
              </a:buClr>
              <a:buSzPct val="90000"/>
              <a:buFontTx/>
              <a:buNone/>
              <a:tabLst/>
              <a:defRPr/>
            </a:pPr>
            <a:r>
              <a:rPr kumimoji="0" lang="zh-CN" altLang="en-US" sz="1693" b="0" i="0" u="none" strike="noStrike" kern="1200" cap="none" spc="-28" normalizeH="0" baseline="0" noProof="0" dirty="0">
                <a:ln>
                  <a:noFill/>
                </a:ln>
                <a:solidFill>
                  <a:prstClr val="white"/>
                </a:solidFill>
                <a:effectLst/>
                <a:uLnTx/>
                <a:uFillTx/>
                <a:latin typeface="微软雅黑" pitchFamily="34" charset="-122"/>
                <a:ea typeface="微软雅黑" pitchFamily="34" charset="-122"/>
                <a:cs typeface="Segoe UI" pitchFamily="34" charset="0"/>
              </a:rPr>
              <a:t>单击填加标题</a:t>
            </a:r>
            <a:endParaRPr kumimoji="0" lang="en-US" altLang="zh-CN" sz="1693" b="0" i="0" u="none" strike="noStrike" kern="1200" cap="none" spc="-28"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644937" rtl="0" eaLnBrk="1" fontAlgn="base" latinLnBrk="0" hangingPunct="1">
              <a:lnSpc>
                <a:spcPct val="90000"/>
              </a:lnSpc>
              <a:spcBef>
                <a:spcPct val="0"/>
              </a:spcBef>
              <a:spcAft>
                <a:spcPct val="0"/>
              </a:spcAft>
              <a:buClr>
                <a:srgbClr val="FFFFFF">
                  <a:lumMod val="50000"/>
                  <a:lumOff val="50000"/>
                </a:srgbClr>
              </a:buClr>
              <a:buSzPct val="90000"/>
              <a:buFontTx/>
              <a:buNone/>
              <a:tabLst/>
              <a:defRPr/>
            </a:pPr>
            <a:endParaRPr kumimoji="0" lang="en-US" sz="1693" b="0" i="0" u="none" strike="noStrike" kern="1200" cap="none" spc="-28"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644937" rtl="0" eaLnBrk="1" fontAlgn="base" latinLnBrk="0" hangingPunct="1">
              <a:lnSpc>
                <a:spcPct val="90000"/>
              </a:lnSpc>
              <a:spcBef>
                <a:spcPct val="0"/>
              </a:spcBef>
              <a:spcAft>
                <a:spcPct val="0"/>
              </a:spcAft>
              <a:buClr>
                <a:srgbClr val="FFFFFF">
                  <a:lumMod val="50000"/>
                  <a:lumOff val="50000"/>
                </a:srgbClr>
              </a:buClr>
              <a:buSzPct val="90000"/>
              <a:buFontTx/>
              <a:buNone/>
              <a:tabLst/>
              <a:defRPr/>
            </a:pPr>
            <a:r>
              <a:rPr kumimoji="0" lang="zh-CN" altLang="en-US" sz="1317" b="0" i="0" u="none" strike="noStrike" kern="1200" cap="none" spc="-28" normalizeH="0" baseline="0" noProof="0" dirty="0">
                <a:ln>
                  <a:noFill/>
                </a:ln>
                <a:solidFill>
                  <a:prstClr val="white"/>
                </a:solidFill>
                <a:effectLst/>
                <a:uLnTx/>
                <a:uFillTx/>
                <a:latin typeface="微软雅黑" pitchFamily="34" charset="-122"/>
                <a:ea typeface="微软雅黑" pitchFamily="34" charset="-122"/>
                <a:cs typeface="Segoe UI" pitchFamily="34" charset="0"/>
              </a:rPr>
              <a:t>单击填加文字内容</a:t>
            </a:r>
            <a:endParaRPr kumimoji="0" lang="en-US" altLang="zh-CN" sz="1317" b="0" i="0" u="none" strike="noStrike" kern="1200" cap="none" spc="-28"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644937" rtl="0" eaLnBrk="1" fontAlgn="base" latinLnBrk="0" hangingPunct="1">
              <a:lnSpc>
                <a:spcPct val="90000"/>
              </a:lnSpc>
              <a:spcBef>
                <a:spcPct val="0"/>
              </a:spcBef>
              <a:spcAft>
                <a:spcPct val="0"/>
              </a:spcAft>
              <a:buClr>
                <a:srgbClr val="FFFFFF">
                  <a:lumMod val="50000"/>
                  <a:lumOff val="50000"/>
                </a:srgbClr>
              </a:buClr>
              <a:buSzPct val="90000"/>
              <a:buFontTx/>
              <a:buNone/>
              <a:tabLst/>
              <a:defRPr/>
            </a:pPr>
            <a:r>
              <a:rPr kumimoji="0" lang="zh-CN" altLang="en-US" sz="1317" b="0" i="0" u="none" strike="noStrike" kern="1200" cap="none" spc="-28" normalizeH="0" baseline="0" noProof="0" dirty="0">
                <a:ln>
                  <a:noFill/>
                </a:ln>
                <a:solidFill>
                  <a:prstClr val="white"/>
                </a:solidFill>
                <a:effectLst/>
                <a:uLnTx/>
                <a:uFillTx/>
                <a:latin typeface="微软雅黑" pitchFamily="34" charset="-122"/>
                <a:ea typeface="微软雅黑" pitchFamily="34" charset="-122"/>
                <a:cs typeface="Segoe UI" pitchFamily="34" charset="0"/>
              </a:rPr>
              <a:t>单击填加文字内容</a:t>
            </a:r>
            <a:endParaRPr kumimoji="0" lang="en-US" altLang="zh-CN" sz="1317" b="0" i="0" u="none" strike="noStrike" kern="1200" cap="none" spc="-28"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644937" rtl="0" eaLnBrk="1" fontAlgn="base" latinLnBrk="0" hangingPunct="1">
              <a:lnSpc>
                <a:spcPct val="90000"/>
              </a:lnSpc>
              <a:spcBef>
                <a:spcPct val="0"/>
              </a:spcBef>
              <a:spcAft>
                <a:spcPct val="0"/>
              </a:spcAft>
              <a:buClr>
                <a:srgbClr val="FFFFFF">
                  <a:lumMod val="50000"/>
                  <a:lumOff val="50000"/>
                </a:srgbClr>
              </a:buClr>
              <a:buSzPct val="90000"/>
              <a:buFontTx/>
              <a:buNone/>
              <a:tabLst/>
              <a:defRPr/>
            </a:pPr>
            <a:r>
              <a:rPr kumimoji="0" lang="zh-CN" altLang="en-US" sz="1317" b="0" i="0" u="none" strike="noStrike" kern="1200" cap="none" spc="-28" normalizeH="0" baseline="0" noProof="0" dirty="0">
                <a:ln>
                  <a:noFill/>
                </a:ln>
                <a:solidFill>
                  <a:prstClr val="white"/>
                </a:solidFill>
                <a:effectLst/>
                <a:uLnTx/>
                <a:uFillTx/>
                <a:latin typeface="微软雅黑" pitchFamily="34" charset="-122"/>
                <a:ea typeface="微软雅黑" pitchFamily="34" charset="-122"/>
                <a:cs typeface="Segoe UI" pitchFamily="34" charset="0"/>
              </a:rPr>
              <a:t>单击填加文字内容</a:t>
            </a:r>
            <a:endParaRPr kumimoji="0" lang="en-US" altLang="zh-CN" sz="1317" b="0" i="0" u="none" strike="noStrike" kern="1200" cap="none" spc="-28"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a:p>
            <a:pPr marL="0" marR="0" lvl="0" indent="0" algn="l" defTabSz="644937" rtl="0" eaLnBrk="1" fontAlgn="base" latinLnBrk="0" hangingPunct="1">
              <a:lnSpc>
                <a:spcPct val="90000"/>
              </a:lnSpc>
              <a:spcBef>
                <a:spcPct val="0"/>
              </a:spcBef>
              <a:spcAft>
                <a:spcPct val="0"/>
              </a:spcAft>
              <a:buClr>
                <a:srgbClr val="FFFFFF">
                  <a:lumMod val="50000"/>
                  <a:lumOff val="50000"/>
                </a:srgbClr>
              </a:buClr>
              <a:buSzPct val="90000"/>
              <a:buFontTx/>
              <a:buNone/>
              <a:tabLst/>
              <a:defRPr/>
            </a:pPr>
            <a:endParaRPr kumimoji="0" lang="en-US" sz="1317" b="0" i="0" u="none" strike="noStrike" kern="1200" cap="none" spc="-28" normalizeH="0" baseline="0" noProof="0" dirty="0">
              <a:ln>
                <a:noFill/>
              </a:ln>
              <a:solidFill>
                <a:prstClr val="white"/>
              </a:solidFill>
              <a:effectLst/>
              <a:uLnTx/>
              <a:uFillTx/>
              <a:latin typeface="微软雅黑" pitchFamily="34" charset="-122"/>
              <a:ea typeface="微软雅黑" pitchFamily="34" charset="-122"/>
              <a:cs typeface="Segoe UI" pitchFamily="34" charset="0"/>
            </a:endParaRPr>
          </a:p>
        </p:txBody>
      </p:sp>
      <p:pic>
        <p:nvPicPr>
          <p:cNvPr id="27" name="图片 2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995879" y="878551"/>
            <a:ext cx="2691608" cy="3656331"/>
          </a:xfrm>
          <a:prstGeom prst="rect">
            <a:avLst/>
          </a:prstGeom>
          <a:ln w="19050">
            <a:noFill/>
          </a:ln>
          <a:effectLst/>
        </p:spPr>
      </p:pic>
    </p:spTree>
    <p:extLst>
      <p:ext uri="{BB962C8B-B14F-4D97-AF65-F5344CB8AC3E}">
        <p14:creationId xmlns:p14="http://schemas.microsoft.com/office/powerpoint/2010/main" val="537039875"/>
      </p:ext>
    </p:extLst>
  </p:cSld>
  <p:clrMapOvr>
    <a:masterClrMapping/>
  </p:clrMapOvr>
  <mc:AlternateContent xmlns:mc="http://schemas.openxmlformats.org/markup-compatibility/2006" xmlns:p14="http://schemas.microsoft.com/office/powerpoint/2010/main">
    <mc:Choice Requires="p14">
      <p:transition spd="slow" p14:dur="1400" advClick="0" advTm="4000">
        <p14:doors dir="vert"/>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fade">
                                      <p:cBhvr>
                                        <p:cTn id="15" dur="500"/>
                                        <p:tgtEl>
                                          <p:spTgt spid="27"/>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6" grpId="0" animBg="1"/>
    </p:bldLst>
  </p:timing>
  <p:extLst mod="1">
    <p:ext uri="{E180D4A7-C9FB-4DFB-919C-405C955672EB}">
      <p14:showEvtLst xmlns:p14="http://schemas.microsoft.com/office/powerpoint/2010/main">
        <p14:playEvt time="0" objId="30"/>
      </p14:showEvtLst>
    </p:ext>
  </p:extLs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圆角矩形 5"/>
          <p:cNvSpPr/>
          <p:nvPr/>
        </p:nvSpPr>
        <p:spPr bwMode="auto">
          <a:xfrm>
            <a:off x="3848831" y="3568415"/>
            <a:ext cx="3071809" cy="535402"/>
          </a:xfrm>
          <a:custGeom>
            <a:avLst/>
            <a:gdLst/>
            <a:ahLst/>
            <a:cxnLst/>
            <a:rect l="l" t="t" r="r" b="b"/>
            <a:pathLst>
              <a:path w="3265930" h="569236">
                <a:moveTo>
                  <a:pt x="0" y="0"/>
                </a:moveTo>
                <a:lnTo>
                  <a:pt x="2981312" y="0"/>
                </a:lnTo>
                <a:cubicBezTo>
                  <a:pt x="3138502" y="0"/>
                  <a:pt x="3265930" y="127428"/>
                  <a:pt x="3265930" y="284618"/>
                </a:cubicBezTo>
                <a:cubicBezTo>
                  <a:pt x="3265930" y="441808"/>
                  <a:pt x="3138502" y="569236"/>
                  <a:pt x="2981312" y="569236"/>
                </a:cubicBezTo>
                <a:lnTo>
                  <a:pt x="0" y="569236"/>
                </a:lnTo>
                <a:close/>
              </a:path>
            </a:pathLst>
          </a:custGeom>
          <a:solidFill>
            <a:schemeClr val="accent3"/>
          </a:solidFill>
          <a:ln w="9525" cap="flat" cmpd="sng" algn="ctr">
            <a:noFill/>
            <a:prstDash val="solid"/>
            <a:round/>
            <a:headEnd type="none" w="med" len="med"/>
            <a:tailEnd type="none" w="med" len="med"/>
          </a:ln>
          <a:effectLst/>
          <a:extLst/>
        </p:spPr>
        <p:txBody>
          <a:bodyPr vert="horz" wrap="square" lIns="86005" tIns="43002" rIns="86005" bIns="43002" numCol="1" rtlCol="0" anchor="t" anchorCtr="0" compatLnSpc="1">
            <a:prstTxWarp prst="textNoShape">
              <a:avLst/>
            </a:prstTxWarp>
          </a:bodyPr>
          <a:lstStyle/>
          <a:p>
            <a:pPr marL="0" marR="0" lvl="0" indent="0" algn="l" defTabSz="860085"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27" name="圆角矩形 5"/>
          <p:cNvSpPr/>
          <p:nvPr/>
        </p:nvSpPr>
        <p:spPr bwMode="auto">
          <a:xfrm>
            <a:off x="3848831" y="1228952"/>
            <a:ext cx="3071809" cy="535402"/>
          </a:xfrm>
          <a:custGeom>
            <a:avLst/>
            <a:gdLst/>
            <a:ahLst/>
            <a:cxnLst/>
            <a:rect l="l" t="t" r="r" b="b"/>
            <a:pathLst>
              <a:path w="3265930" h="569236">
                <a:moveTo>
                  <a:pt x="0" y="0"/>
                </a:moveTo>
                <a:lnTo>
                  <a:pt x="2981312" y="0"/>
                </a:lnTo>
                <a:cubicBezTo>
                  <a:pt x="3138502" y="0"/>
                  <a:pt x="3265930" y="127428"/>
                  <a:pt x="3265930" y="284618"/>
                </a:cubicBezTo>
                <a:cubicBezTo>
                  <a:pt x="3265930" y="441808"/>
                  <a:pt x="3138502" y="569236"/>
                  <a:pt x="2981312" y="569236"/>
                </a:cubicBezTo>
                <a:lnTo>
                  <a:pt x="0" y="569236"/>
                </a:lnTo>
                <a:close/>
              </a:path>
            </a:pathLst>
          </a:custGeom>
          <a:solidFill>
            <a:schemeClr val="accent1"/>
          </a:solidFill>
          <a:ln w="9525" cap="flat" cmpd="sng" algn="ctr">
            <a:noFill/>
            <a:prstDash val="solid"/>
            <a:round/>
            <a:headEnd type="none" w="med" len="med"/>
            <a:tailEnd type="none" w="med" len="med"/>
          </a:ln>
          <a:effectLst/>
          <a:extLst/>
        </p:spPr>
        <p:txBody>
          <a:bodyPr vert="horz" wrap="square" lIns="86005" tIns="43002" rIns="86005" bIns="43002" numCol="1" rtlCol="0" anchor="t" anchorCtr="0" compatLnSpc="1">
            <a:prstTxWarp prst="textNoShape">
              <a:avLst/>
            </a:prstTxWarp>
          </a:bodyPr>
          <a:lstStyle/>
          <a:p>
            <a:pPr marL="0" marR="0" lvl="0" indent="0" algn="l" defTabSz="860085"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28" name="TextBox 27"/>
          <p:cNvSpPr txBox="1"/>
          <p:nvPr/>
        </p:nvSpPr>
        <p:spPr>
          <a:xfrm>
            <a:off x="4453566" y="1308490"/>
            <a:ext cx="1867819" cy="381771"/>
          </a:xfrm>
          <a:prstGeom prst="rect">
            <a:avLst/>
          </a:prstGeom>
          <a:noFill/>
        </p:spPr>
        <p:txBody>
          <a:bodyPr wrap="none" rtlCol="0">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F8F8F8"/>
                </a:solidFill>
                <a:effectLst/>
                <a:uLnTx/>
                <a:uFillTx/>
                <a:latin typeface="微软雅黑"/>
                <a:ea typeface="微软雅黑"/>
                <a:cs typeface="+mn-cs"/>
              </a:rPr>
              <a:t>请输入您的标题</a:t>
            </a:r>
          </a:p>
        </p:txBody>
      </p:sp>
      <p:sp>
        <p:nvSpPr>
          <p:cNvPr id="29" name="空心弧 28"/>
          <p:cNvSpPr/>
          <p:nvPr/>
        </p:nvSpPr>
        <p:spPr bwMode="auto">
          <a:xfrm flipV="1">
            <a:off x="1591970" y="809747"/>
            <a:ext cx="1373814" cy="1373814"/>
          </a:xfrm>
          <a:prstGeom prst="blockArc">
            <a:avLst>
              <a:gd name="adj1" fmla="val 5423681"/>
              <a:gd name="adj2" fmla="val 20860726"/>
              <a:gd name="adj3" fmla="val 17514"/>
            </a:avLst>
          </a:prstGeom>
          <a:solidFill>
            <a:schemeClr val="bg2"/>
          </a:solidFill>
          <a:ln w="9525" cap="flat" cmpd="sng" algn="ctr">
            <a:noFill/>
            <a:prstDash val="solid"/>
            <a:round/>
            <a:headEnd type="none" w="med" len="med"/>
            <a:tailEnd type="none" w="med" len="med"/>
          </a:ln>
          <a:effectLst/>
          <a:extLst/>
        </p:spPr>
        <p:txBody>
          <a:bodyPr vert="horz" wrap="square" lIns="86005" tIns="43002" rIns="86005" bIns="43002" numCol="1" rtlCol="0" anchor="t" anchorCtr="0" compatLnSpc="1">
            <a:prstTxWarp prst="textNoShape">
              <a:avLst/>
            </a:prstTxWarp>
          </a:bodyPr>
          <a:lstStyle/>
          <a:p>
            <a:pPr marL="0" marR="0" lvl="0" indent="0" algn="l" defTabSz="860085"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0" name="空心弧 29"/>
          <p:cNvSpPr/>
          <p:nvPr/>
        </p:nvSpPr>
        <p:spPr bwMode="auto">
          <a:xfrm rot="10800000" flipV="1">
            <a:off x="2694551" y="1054925"/>
            <a:ext cx="1373814" cy="1373814"/>
          </a:xfrm>
          <a:prstGeom prst="blockArc">
            <a:avLst>
              <a:gd name="adj1" fmla="val 5423681"/>
              <a:gd name="adj2" fmla="val 20860726"/>
              <a:gd name="adj3" fmla="val 17514"/>
            </a:avLst>
          </a:prstGeom>
          <a:solidFill>
            <a:schemeClr val="accent1"/>
          </a:solidFill>
          <a:ln w="9525" cap="flat" cmpd="sng" algn="ctr">
            <a:noFill/>
            <a:prstDash val="solid"/>
            <a:round/>
            <a:headEnd type="none" w="med" len="med"/>
            <a:tailEnd type="none" w="med" len="med"/>
          </a:ln>
          <a:effectLst/>
          <a:extLst/>
        </p:spPr>
        <p:txBody>
          <a:bodyPr vert="horz" wrap="square" lIns="86005" tIns="43002" rIns="86005" bIns="43002" numCol="1" rtlCol="0" anchor="t" anchorCtr="0" compatLnSpc="1">
            <a:prstTxWarp prst="textNoShape">
              <a:avLst/>
            </a:prstTxWarp>
          </a:bodyPr>
          <a:lstStyle/>
          <a:p>
            <a:pPr marL="0" marR="0" lvl="0" indent="0" algn="l" defTabSz="860085"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1" name="空心弧 30"/>
          <p:cNvSpPr/>
          <p:nvPr/>
        </p:nvSpPr>
        <p:spPr bwMode="auto">
          <a:xfrm rot="4631022" flipV="1">
            <a:off x="2726385" y="2194296"/>
            <a:ext cx="1373814" cy="1373814"/>
          </a:xfrm>
          <a:prstGeom prst="blockArc">
            <a:avLst>
              <a:gd name="adj1" fmla="val 10168821"/>
              <a:gd name="adj2" fmla="val 20860726"/>
              <a:gd name="adj3" fmla="val 17514"/>
            </a:avLst>
          </a:prstGeom>
          <a:solidFill>
            <a:schemeClr val="accent2"/>
          </a:solidFill>
          <a:ln w="9525" cap="flat" cmpd="sng" algn="ctr">
            <a:noFill/>
            <a:prstDash val="solid"/>
            <a:round/>
            <a:headEnd type="none" w="med" len="med"/>
            <a:tailEnd type="none" w="med" len="med"/>
          </a:ln>
          <a:effectLst/>
          <a:extLst/>
        </p:spPr>
        <p:txBody>
          <a:bodyPr vert="horz" wrap="square" lIns="86005" tIns="43002" rIns="86005" bIns="43002" numCol="1" rtlCol="0" anchor="t" anchorCtr="0" compatLnSpc="1">
            <a:prstTxWarp prst="textNoShape">
              <a:avLst/>
            </a:prstTxWarp>
          </a:bodyPr>
          <a:lstStyle/>
          <a:p>
            <a:pPr marL="0" marR="0" lvl="0" indent="0" algn="l" defTabSz="860085"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2" name="空心弧 31"/>
          <p:cNvSpPr/>
          <p:nvPr/>
        </p:nvSpPr>
        <p:spPr bwMode="auto">
          <a:xfrm>
            <a:off x="1612045" y="3568416"/>
            <a:ext cx="1373814" cy="1373814"/>
          </a:xfrm>
          <a:prstGeom prst="blockArc">
            <a:avLst>
              <a:gd name="adj1" fmla="val 5423681"/>
              <a:gd name="adj2" fmla="val 20860726"/>
              <a:gd name="adj3" fmla="val 17514"/>
            </a:avLst>
          </a:prstGeom>
          <a:solidFill>
            <a:schemeClr val="accent4"/>
          </a:solidFill>
          <a:ln w="9525" cap="flat" cmpd="sng" algn="ctr">
            <a:noFill/>
            <a:prstDash val="solid"/>
            <a:round/>
            <a:headEnd type="none" w="med" len="med"/>
            <a:tailEnd type="none" w="med" len="med"/>
          </a:ln>
          <a:effectLst/>
          <a:extLst/>
        </p:spPr>
        <p:txBody>
          <a:bodyPr vert="horz" wrap="square" lIns="86005" tIns="43002" rIns="86005" bIns="43002" numCol="1" rtlCol="0" anchor="t" anchorCtr="0" compatLnSpc="1">
            <a:prstTxWarp prst="textNoShape">
              <a:avLst/>
            </a:prstTxWarp>
          </a:bodyPr>
          <a:lstStyle/>
          <a:p>
            <a:pPr marL="0" marR="0" lvl="0" indent="0" algn="l" defTabSz="860085"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3" name="空心弧 32"/>
          <p:cNvSpPr/>
          <p:nvPr/>
        </p:nvSpPr>
        <p:spPr bwMode="auto">
          <a:xfrm rot="10800000">
            <a:off x="2714626" y="3323237"/>
            <a:ext cx="1373814" cy="1373814"/>
          </a:xfrm>
          <a:prstGeom prst="blockArc">
            <a:avLst>
              <a:gd name="adj1" fmla="val 5423681"/>
              <a:gd name="adj2" fmla="val 20860726"/>
              <a:gd name="adj3" fmla="val 17514"/>
            </a:avLst>
          </a:prstGeom>
          <a:solidFill>
            <a:schemeClr val="accent3"/>
          </a:solidFill>
          <a:ln w="9525" cap="flat" cmpd="sng" algn="ctr">
            <a:noFill/>
            <a:prstDash val="solid"/>
            <a:round/>
            <a:headEnd type="none" w="med" len="med"/>
            <a:tailEnd type="none" w="med" len="med"/>
          </a:ln>
          <a:effectLst/>
          <a:extLst/>
        </p:spPr>
        <p:txBody>
          <a:bodyPr vert="horz" wrap="square" lIns="86005" tIns="43002" rIns="86005" bIns="43002" numCol="1" rtlCol="0" anchor="t" anchorCtr="0" compatLnSpc="1">
            <a:prstTxWarp prst="textNoShape">
              <a:avLst/>
            </a:prstTxWarp>
          </a:bodyPr>
          <a:lstStyle/>
          <a:p>
            <a:pPr marL="0" marR="0" lvl="0" indent="0" algn="l" defTabSz="860085"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34" name="TextBox 33"/>
          <p:cNvSpPr txBox="1"/>
          <p:nvPr/>
        </p:nvSpPr>
        <p:spPr>
          <a:xfrm>
            <a:off x="3157884" y="1417164"/>
            <a:ext cx="546945" cy="671274"/>
          </a:xfrm>
          <a:prstGeom prst="rect">
            <a:avLst/>
          </a:prstGeom>
          <a:noFill/>
        </p:spPr>
        <p:txBody>
          <a:bodyPr wrap="none" rtlCol="0">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3762" b="1" i="0" u="none" strike="noStrike" kern="1200" cap="none" spc="0" normalizeH="0" baseline="0" noProof="0" dirty="0">
                <a:ln>
                  <a:noFill/>
                </a:ln>
                <a:solidFill>
                  <a:srgbClr val="FFC000"/>
                </a:solidFill>
                <a:effectLst/>
                <a:uLnTx/>
                <a:uFillTx/>
                <a:latin typeface="微软雅黑"/>
                <a:ea typeface="微软雅黑"/>
                <a:cs typeface="+mn-cs"/>
              </a:rPr>
              <a:t>A</a:t>
            </a:r>
            <a:endParaRPr kumimoji="0" lang="zh-CN" altLang="en-US" sz="3762" b="1" i="0" u="none" strike="noStrike" kern="1200" cap="none" spc="0" normalizeH="0" baseline="0" noProof="0" dirty="0">
              <a:ln>
                <a:noFill/>
              </a:ln>
              <a:solidFill>
                <a:srgbClr val="FFC000"/>
              </a:solidFill>
              <a:effectLst/>
              <a:uLnTx/>
              <a:uFillTx/>
              <a:latin typeface="微软雅黑"/>
              <a:ea typeface="微软雅黑"/>
              <a:cs typeface="+mn-cs"/>
            </a:endParaRPr>
          </a:p>
        </p:txBody>
      </p:sp>
      <p:sp>
        <p:nvSpPr>
          <p:cNvPr id="35" name="TextBox 34"/>
          <p:cNvSpPr txBox="1"/>
          <p:nvPr/>
        </p:nvSpPr>
        <p:spPr>
          <a:xfrm>
            <a:off x="3157884" y="3689236"/>
            <a:ext cx="514885" cy="671274"/>
          </a:xfrm>
          <a:prstGeom prst="rect">
            <a:avLst/>
          </a:prstGeom>
          <a:noFill/>
        </p:spPr>
        <p:txBody>
          <a:bodyPr wrap="none" rtlCol="0">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3762" b="1" i="0" u="none" strike="noStrike" kern="1200" cap="none" spc="0" normalizeH="0" baseline="0" noProof="0" dirty="0">
                <a:ln>
                  <a:noFill/>
                </a:ln>
                <a:solidFill>
                  <a:srgbClr val="FFC000"/>
                </a:solidFill>
                <a:effectLst/>
                <a:uLnTx/>
                <a:uFillTx/>
                <a:latin typeface="微软雅黑"/>
                <a:ea typeface="微软雅黑"/>
                <a:cs typeface="+mn-cs"/>
              </a:rPr>
              <a:t>B</a:t>
            </a:r>
            <a:endParaRPr kumimoji="0" lang="zh-CN" altLang="en-US" sz="3762" b="1" i="0" u="none" strike="noStrike" kern="1200" cap="none" spc="0" normalizeH="0" baseline="0" noProof="0" dirty="0">
              <a:ln>
                <a:noFill/>
              </a:ln>
              <a:solidFill>
                <a:srgbClr val="FFC000"/>
              </a:solidFill>
              <a:effectLst/>
              <a:uLnTx/>
              <a:uFillTx/>
              <a:latin typeface="微软雅黑"/>
              <a:ea typeface="微软雅黑"/>
              <a:cs typeface="+mn-cs"/>
            </a:endParaRPr>
          </a:p>
        </p:txBody>
      </p:sp>
      <p:sp>
        <p:nvSpPr>
          <p:cNvPr id="36" name="TextBox 35"/>
          <p:cNvSpPr txBox="1"/>
          <p:nvPr/>
        </p:nvSpPr>
        <p:spPr>
          <a:xfrm>
            <a:off x="4235459" y="1920960"/>
            <a:ext cx="3993851" cy="700448"/>
          </a:xfrm>
          <a:prstGeom prst="rect">
            <a:avLst/>
          </a:prstGeom>
          <a:noFill/>
        </p:spPr>
        <p:txBody>
          <a:bodyPr wrap="square" rtlCol="0">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50000"/>
                    <a:lumOff val="50000"/>
                  </a:prstClr>
                </a:solidFill>
                <a:effectLst/>
                <a:uLnTx/>
                <a:uFillTx/>
                <a:latin typeface="微软雅黑"/>
                <a:ea typeface="微软雅黑"/>
                <a:cs typeface="+mn-cs"/>
              </a:rPr>
              <a:t>这里输入您的文字这里输入您的文字这里输入您的文字这里输入您的文字这里输入您</a:t>
            </a:r>
          </a:p>
        </p:txBody>
      </p:sp>
      <p:sp>
        <p:nvSpPr>
          <p:cNvPr id="37" name="TextBox 36"/>
          <p:cNvSpPr txBox="1"/>
          <p:nvPr/>
        </p:nvSpPr>
        <p:spPr>
          <a:xfrm>
            <a:off x="4235459" y="4082851"/>
            <a:ext cx="4061579" cy="700448"/>
          </a:xfrm>
          <a:prstGeom prst="rect">
            <a:avLst/>
          </a:prstGeom>
          <a:noFill/>
        </p:spPr>
        <p:txBody>
          <a:bodyPr wrap="square" rtlCol="0">
            <a:spAutoFit/>
          </a:bodyPr>
          <a:lstStyle>
            <a:defPPr>
              <a:defRPr lang="zh-CN"/>
            </a:defPPr>
            <a:lvl1pPr>
              <a:lnSpc>
                <a:spcPct val="150000"/>
              </a:lnSpc>
              <a:defRPr sz="1400">
                <a:solidFill>
                  <a:schemeClr val="tx1">
                    <a:lumMod val="50000"/>
                    <a:lumOff val="50000"/>
                  </a:schemeClr>
                </a:solidFill>
                <a:latin typeface="+mn-ea"/>
              </a:defRPr>
            </a:lvl1p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50000"/>
                    <a:lumOff val="50000"/>
                  </a:prstClr>
                </a:solidFill>
                <a:effectLst/>
                <a:uLnTx/>
                <a:uFillTx/>
                <a:latin typeface="微软雅黑"/>
                <a:ea typeface="微软雅黑"/>
                <a:cs typeface="+mn-cs"/>
              </a:rPr>
              <a:t>这里输入您的文字这里输入您的文字这里输入您的文字这里输入您的文字这里输入您</a:t>
            </a:r>
          </a:p>
        </p:txBody>
      </p:sp>
      <p:sp>
        <p:nvSpPr>
          <p:cNvPr id="38" name="TextBox 37"/>
          <p:cNvSpPr txBox="1"/>
          <p:nvPr/>
        </p:nvSpPr>
        <p:spPr>
          <a:xfrm>
            <a:off x="4453566" y="3657580"/>
            <a:ext cx="1867819" cy="381771"/>
          </a:xfrm>
          <a:prstGeom prst="rect">
            <a:avLst/>
          </a:prstGeom>
          <a:noFill/>
        </p:spPr>
        <p:txBody>
          <a:bodyPr wrap="none" rtlCol="0">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881" b="0" i="0" u="none" strike="noStrike" kern="1200" cap="none" spc="0" normalizeH="0" baseline="0" noProof="0" dirty="0">
                <a:ln>
                  <a:noFill/>
                </a:ln>
                <a:solidFill>
                  <a:srgbClr val="F8F8F8"/>
                </a:solidFill>
                <a:effectLst/>
                <a:uLnTx/>
                <a:uFillTx/>
                <a:latin typeface="微软雅黑"/>
                <a:ea typeface="微软雅黑"/>
                <a:cs typeface="+mn-cs"/>
              </a:rPr>
              <a:t>请输入您的标题</a:t>
            </a:r>
          </a:p>
        </p:txBody>
      </p:sp>
    </p:spTree>
    <p:extLst>
      <p:ext uri="{BB962C8B-B14F-4D97-AF65-F5344CB8AC3E}">
        <p14:creationId xmlns:p14="http://schemas.microsoft.com/office/powerpoint/2010/main" val="1598179746"/>
      </p:ext>
    </p:extLst>
  </p:cSld>
  <p:clrMapOvr>
    <a:masterClrMapping/>
  </p:clrMapOvr>
  <mc:AlternateContent xmlns:mc="http://schemas.openxmlformats.org/markup-compatibility/2006" xmlns:p14="http://schemas.microsoft.com/office/powerpoint/2010/main">
    <mc:Choice Requires="p14">
      <p:transition spd="slow" p14:dur="1400" advClick="0" advTm="4000">
        <p14:doors dir="vert"/>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wipe(left)">
                                      <p:cBhvr>
                                        <p:cTn id="11" dur="500"/>
                                        <p:tgtEl>
                                          <p:spTgt spid="3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up)">
                                      <p:cBhvr>
                                        <p:cTn id="15" dur="500"/>
                                        <p:tgtEl>
                                          <p:spTgt spid="31"/>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wipe(up)">
                                      <p:cBhvr>
                                        <p:cTn id="19" dur="500"/>
                                        <p:tgtEl>
                                          <p:spTgt spid="33"/>
                                        </p:tgtEl>
                                      </p:cBhvr>
                                    </p:animEffect>
                                  </p:childTnLst>
                                </p:cTn>
                              </p:par>
                            </p:childTnLst>
                          </p:cTn>
                        </p:par>
                        <p:par>
                          <p:cTn id="20" fill="hold">
                            <p:stCondLst>
                              <p:cond delay="2000"/>
                            </p:stCondLst>
                            <p:childTnLst>
                              <p:par>
                                <p:cTn id="21" presetID="22" presetClass="entr" presetSubtype="2"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right)">
                                      <p:cBhvr>
                                        <p:cTn id="23" dur="500"/>
                                        <p:tgtEl>
                                          <p:spTgt spid="32"/>
                                        </p:tgtEl>
                                      </p:cBhvr>
                                    </p:animEffect>
                                  </p:childTnLst>
                                </p:cTn>
                              </p:par>
                            </p:childTnLst>
                          </p:cTn>
                        </p:par>
                        <p:par>
                          <p:cTn id="24" fill="hold">
                            <p:stCondLst>
                              <p:cond delay="2500"/>
                            </p:stCondLst>
                            <p:childTnLst>
                              <p:par>
                                <p:cTn id="25" presetID="2" presetClass="entr" presetSubtype="8" fill="hold" grpId="0" nodeType="after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500" fill="hold"/>
                                        <p:tgtEl>
                                          <p:spTgt spid="34"/>
                                        </p:tgtEl>
                                        <p:attrNameLst>
                                          <p:attrName>ppt_x</p:attrName>
                                        </p:attrNameLst>
                                      </p:cBhvr>
                                      <p:tavLst>
                                        <p:tav tm="0">
                                          <p:val>
                                            <p:strVal val="0-#ppt_w/2"/>
                                          </p:val>
                                        </p:tav>
                                        <p:tav tm="100000">
                                          <p:val>
                                            <p:strVal val="#ppt_x"/>
                                          </p:val>
                                        </p:tav>
                                      </p:tavLst>
                                    </p:anim>
                                    <p:anim calcmode="lin" valueType="num">
                                      <p:cBhvr additive="base">
                                        <p:cTn id="28" dur="500" fill="hold"/>
                                        <p:tgtEl>
                                          <p:spTgt spid="34"/>
                                        </p:tgtEl>
                                        <p:attrNameLst>
                                          <p:attrName>ppt_y</p:attrName>
                                        </p:attrNameLst>
                                      </p:cBhvr>
                                      <p:tavLst>
                                        <p:tav tm="0">
                                          <p:val>
                                            <p:strVal val="#ppt_y"/>
                                          </p:val>
                                        </p:tav>
                                        <p:tav tm="100000">
                                          <p:val>
                                            <p:strVal val="#ppt_y"/>
                                          </p:val>
                                        </p:tav>
                                      </p:tavLst>
                                    </p:anim>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wipe(left)">
                                      <p:cBhvr>
                                        <p:cTn id="32" dur="500"/>
                                        <p:tgtEl>
                                          <p:spTgt spid="27"/>
                                        </p:tgtEl>
                                      </p:cBhvr>
                                    </p:animEffect>
                                  </p:childTnLst>
                                </p:cTn>
                              </p:par>
                            </p:childTnLst>
                          </p:cTn>
                        </p:par>
                        <p:par>
                          <p:cTn id="33" fill="hold">
                            <p:stCondLst>
                              <p:cond delay="350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28"/>
                                        </p:tgtEl>
                                        <p:attrNameLst>
                                          <p:attrName>style.visibility</p:attrName>
                                        </p:attrNameLst>
                                      </p:cBhvr>
                                      <p:to>
                                        <p:strVal val="visible"/>
                                      </p:to>
                                    </p:set>
                                    <p:anim calcmode="lin" valueType="num">
                                      <p:cBhvr>
                                        <p:cTn id="36" dur="3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37" dur="300" fill="hold"/>
                                        <p:tgtEl>
                                          <p:spTgt spid="28"/>
                                        </p:tgtEl>
                                        <p:attrNameLst>
                                          <p:attrName>ppt_y</p:attrName>
                                        </p:attrNameLst>
                                      </p:cBhvr>
                                      <p:tavLst>
                                        <p:tav tm="0">
                                          <p:val>
                                            <p:strVal val="#ppt_y"/>
                                          </p:val>
                                        </p:tav>
                                        <p:tav tm="100000">
                                          <p:val>
                                            <p:strVal val="#ppt_y"/>
                                          </p:val>
                                        </p:tav>
                                      </p:tavLst>
                                    </p:anim>
                                    <p:anim calcmode="lin" valueType="num">
                                      <p:cBhvr>
                                        <p:cTn id="38" dur="3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39" dur="3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40" dur="300" tmFilter="0,0; .5, 1; 1, 1"/>
                                        <p:tgtEl>
                                          <p:spTgt spid="28"/>
                                        </p:tgtEl>
                                      </p:cBhvr>
                                    </p:animEffect>
                                  </p:childTnLst>
                                </p:cTn>
                              </p:par>
                            </p:childTnLst>
                          </p:cTn>
                        </p:par>
                        <p:par>
                          <p:cTn id="41" fill="hold">
                            <p:stCondLst>
                              <p:cond delay="3980"/>
                            </p:stCondLst>
                            <p:childTnLst>
                              <p:par>
                                <p:cTn id="42" presetID="42" presetClass="entr" presetSubtype="0" fill="hold" grpId="0" nodeType="after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fade">
                                      <p:cBhvr>
                                        <p:cTn id="44" dur="500"/>
                                        <p:tgtEl>
                                          <p:spTgt spid="36"/>
                                        </p:tgtEl>
                                      </p:cBhvr>
                                    </p:animEffect>
                                    <p:anim calcmode="lin" valueType="num">
                                      <p:cBhvr>
                                        <p:cTn id="45" dur="500" fill="hold"/>
                                        <p:tgtEl>
                                          <p:spTgt spid="36"/>
                                        </p:tgtEl>
                                        <p:attrNameLst>
                                          <p:attrName>ppt_x</p:attrName>
                                        </p:attrNameLst>
                                      </p:cBhvr>
                                      <p:tavLst>
                                        <p:tav tm="0">
                                          <p:val>
                                            <p:strVal val="#ppt_x"/>
                                          </p:val>
                                        </p:tav>
                                        <p:tav tm="100000">
                                          <p:val>
                                            <p:strVal val="#ppt_x"/>
                                          </p:val>
                                        </p:tav>
                                      </p:tavLst>
                                    </p:anim>
                                    <p:anim calcmode="lin" valueType="num">
                                      <p:cBhvr>
                                        <p:cTn id="46" dur="500" fill="hold"/>
                                        <p:tgtEl>
                                          <p:spTgt spid="36"/>
                                        </p:tgtEl>
                                        <p:attrNameLst>
                                          <p:attrName>ppt_y</p:attrName>
                                        </p:attrNameLst>
                                      </p:cBhvr>
                                      <p:tavLst>
                                        <p:tav tm="0">
                                          <p:val>
                                            <p:strVal val="#ppt_y+.1"/>
                                          </p:val>
                                        </p:tav>
                                        <p:tav tm="100000">
                                          <p:val>
                                            <p:strVal val="#ppt_y"/>
                                          </p:val>
                                        </p:tav>
                                      </p:tavLst>
                                    </p:anim>
                                  </p:childTnLst>
                                </p:cTn>
                              </p:par>
                            </p:childTnLst>
                          </p:cTn>
                        </p:par>
                        <p:par>
                          <p:cTn id="47" fill="hold">
                            <p:stCondLst>
                              <p:cond delay="4480"/>
                            </p:stCondLst>
                            <p:childTnLst>
                              <p:par>
                                <p:cTn id="48" presetID="2" presetClass="entr" presetSubtype="8" fill="hold" grpId="0" nodeType="afterEffect">
                                  <p:stCondLst>
                                    <p:cond delay="0"/>
                                  </p:stCondLst>
                                  <p:childTnLst>
                                    <p:set>
                                      <p:cBhvr>
                                        <p:cTn id="49" dur="1" fill="hold">
                                          <p:stCondLst>
                                            <p:cond delay="0"/>
                                          </p:stCondLst>
                                        </p:cTn>
                                        <p:tgtEl>
                                          <p:spTgt spid="35"/>
                                        </p:tgtEl>
                                        <p:attrNameLst>
                                          <p:attrName>style.visibility</p:attrName>
                                        </p:attrNameLst>
                                      </p:cBhvr>
                                      <p:to>
                                        <p:strVal val="visible"/>
                                      </p:to>
                                    </p:set>
                                    <p:anim calcmode="lin" valueType="num">
                                      <p:cBhvr additive="base">
                                        <p:cTn id="50" dur="500" fill="hold"/>
                                        <p:tgtEl>
                                          <p:spTgt spid="35"/>
                                        </p:tgtEl>
                                        <p:attrNameLst>
                                          <p:attrName>ppt_x</p:attrName>
                                        </p:attrNameLst>
                                      </p:cBhvr>
                                      <p:tavLst>
                                        <p:tav tm="0">
                                          <p:val>
                                            <p:strVal val="0-#ppt_w/2"/>
                                          </p:val>
                                        </p:tav>
                                        <p:tav tm="100000">
                                          <p:val>
                                            <p:strVal val="#ppt_x"/>
                                          </p:val>
                                        </p:tav>
                                      </p:tavLst>
                                    </p:anim>
                                    <p:anim calcmode="lin" valueType="num">
                                      <p:cBhvr additive="base">
                                        <p:cTn id="51" dur="500" fill="hold"/>
                                        <p:tgtEl>
                                          <p:spTgt spid="35"/>
                                        </p:tgtEl>
                                        <p:attrNameLst>
                                          <p:attrName>ppt_y</p:attrName>
                                        </p:attrNameLst>
                                      </p:cBhvr>
                                      <p:tavLst>
                                        <p:tav tm="0">
                                          <p:val>
                                            <p:strVal val="#ppt_y"/>
                                          </p:val>
                                        </p:tav>
                                        <p:tav tm="100000">
                                          <p:val>
                                            <p:strVal val="#ppt_y"/>
                                          </p:val>
                                        </p:tav>
                                      </p:tavLst>
                                    </p:anim>
                                  </p:childTnLst>
                                </p:cTn>
                              </p:par>
                            </p:childTnLst>
                          </p:cTn>
                        </p:par>
                        <p:par>
                          <p:cTn id="52" fill="hold">
                            <p:stCondLst>
                              <p:cond delay="4980"/>
                            </p:stCondLst>
                            <p:childTnLst>
                              <p:par>
                                <p:cTn id="53" presetID="22" presetClass="entr" presetSubtype="8" fill="hold" grpId="0"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left)">
                                      <p:cBhvr>
                                        <p:cTn id="55" dur="500"/>
                                        <p:tgtEl>
                                          <p:spTgt spid="26"/>
                                        </p:tgtEl>
                                      </p:cBhvr>
                                    </p:animEffect>
                                  </p:childTnLst>
                                </p:cTn>
                              </p:par>
                            </p:childTnLst>
                          </p:cTn>
                        </p:par>
                        <p:par>
                          <p:cTn id="56" fill="hold">
                            <p:stCondLst>
                              <p:cond delay="5480"/>
                            </p:stCondLst>
                            <p:childTnLst>
                              <p:par>
                                <p:cTn id="57" presetID="41" presetClass="entr" presetSubtype="0" fill="hold" grpId="0" nodeType="afterEffect">
                                  <p:stCondLst>
                                    <p:cond delay="0"/>
                                  </p:stCondLst>
                                  <p:iterate type="lt">
                                    <p:tmPct val="10000"/>
                                  </p:iterate>
                                  <p:childTnLst>
                                    <p:set>
                                      <p:cBhvr>
                                        <p:cTn id="58" dur="1" fill="hold">
                                          <p:stCondLst>
                                            <p:cond delay="0"/>
                                          </p:stCondLst>
                                        </p:cTn>
                                        <p:tgtEl>
                                          <p:spTgt spid="38"/>
                                        </p:tgtEl>
                                        <p:attrNameLst>
                                          <p:attrName>style.visibility</p:attrName>
                                        </p:attrNameLst>
                                      </p:cBhvr>
                                      <p:to>
                                        <p:strVal val="visible"/>
                                      </p:to>
                                    </p:set>
                                    <p:anim calcmode="lin" valueType="num">
                                      <p:cBhvr>
                                        <p:cTn id="59" dur="3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60" dur="300" fill="hold"/>
                                        <p:tgtEl>
                                          <p:spTgt spid="38"/>
                                        </p:tgtEl>
                                        <p:attrNameLst>
                                          <p:attrName>ppt_y</p:attrName>
                                        </p:attrNameLst>
                                      </p:cBhvr>
                                      <p:tavLst>
                                        <p:tav tm="0">
                                          <p:val>
                                            <p:strVal val="#ppt_y"/>
                                          </p:val>
                                        </p:tav>
                                        <p:tav tm="100000">
                                          <p:val>
                                            <p:strVal val="#ppt_y"/>
                                          </p:val>
                                        </p:tav>
                                      </p:tavLst>
                                    </p:anim>
                                    <p:anim calcmode="lin" valueType="num">
                                      <p:cBhvr>
                                        <p:cTn id="61" dur="3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62" dur="3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63" dur="300" tmFilter="0,0; .5, 1; 1, 1"/>
                                        <p:tgtEl>
                                          <p:spTgt spid="38"/>
                                        </p:tgtEl>
                                      </p:cBhvr>
                                    </p:animEffect>
                                  </p:childTnLst>
                                </p:cTn>
                              </p:par>
                            </p:childTnLst>
                          </p:cTn>
                        </p:par>
                        <p:par>
                          <p:cTn id="64" fill="hold">
                            <p:stCondLst>
                              <p:cond delay="5960"/>
                            </p:stCondLst>
                            <p:childTnLst>
                              <p:par>
                                <p:cTn id="65" presetID="42" presetClass="entr" presetSubtype="0" fill="hold" grpId="0" nodeType="afterEffect">
                                  <p:stCondLst>
                                    <p:cond delay="0"/>
                                  </p:stCondLst>
                                  <p:childTnLst>
                                    <p:set>
                                      <p:cBhvr>
                                        <p:cTn id="66" dur="1" fill="hold">
                                          <p:stCondLst>
                                            <p:cond delay="0"/>
                                          </p:stCondLst>
                                        </p:cTn>
                                        <p:tgtEl>
                                          <p:spTgt spid="37"/>
                                        </p:tgtEl>
                                        <p:attrNameLst>
                                          <p:attrName>style.visibility</p:attrName>
                                        </p:attrNameLst>
                                      </p:cBhvr>
                                      <p:to>
                                        <p:strVal val="visible"/>
                                      </p:to>
                                    </p:set>
                                    <p:animEffect transition="in" filter="fade">
                                      <p:cBhvr>
                                        <p:cTn id="67" dur="500"/>
                                        <p:tgtEl>
                                          <p:spTgt spid="37"/>
                                        </p:tgtEl>
                                      </p:cBhvr>
                                    </p:animEffect>
                                    <p:anim calcmode="lin" valueType="num">
                                      <p:cBhvr>
                                        <p:cTn id="68" dur="500" fill="hold"/>
                                        <p:tgtEl>
                                          <p:spTgt spid="37"/>
                                        </p:tgtEl>
                                        <p:attrNameLst>
                                          <p:attrName>ppt_x</p:attrName>
                                        </p:attrNameLst>
                                      </p:cBhvr>
                                      <p:tavLst>
                                        <p:tav tm="0">
                                          <p:val>
                                            <p:strVal val="#ppt_x"/>
                                          </p:val>
                                        </p:tav>
                                        <p:tav tm="100000">
                                          <p:val>
                                            <p:strVal val="#ppt_x"/>
                                          </p:val>
                                        </p:tav>
                                      </p:tavLst>
                                    </p:anim>
                                    <p:anim calcmode="lin" valueType="num">
                                      <p:cBhvr>
                                        <p:cTn id="69" dur="5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p:bldP spid="29" grpId="0" animBg="1"/>
      <p:bldP spid="30" grpId="0" animBg="1"/>
      <p:bldP spid="31" grpId="0" animBg="1"/>
      <p:bldP spid="32" grpId="0" animBg="1"/>
      <p:bldP spid="33" grpId="0" animBg="1"/>
      <p:bldP spid="34" grpId="0"/>
      <p:bldP spid="35" grpId="0"/>
      <p:bldP spid="36" grpId="0"/>
      <p:bldP spid="37" grpId="0"/>
      <p:bldP spid="38" grpId="0"/>
    </p:bldLst>
  </p:timing>
  <p:extLst mod="1">
    <p:ext uri="{E180D4A7-C9FB-4DFB-919C-405C955672EB}">
      <p14:showEvtLst xmlns:p14="http://schemas.microsoft.com/office/powerpoint/2010/main">
        <p14:playEvt time="0" objId="30"/>
      </p14:showEvtLst>
    </p:ext>
  </p:extLs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组合 52"/>
          <p:cNvGrpSpPr/>
          <p:nvPr/>
        </p:nvGrpSpPr>
        <p:grpSpPr>
          <a:xfrm>
            <a:off x="2771801" y="1706619"/>
            <a:ext cx="2628619" cy="2595417"/>
            <a:chOff x="3868719" y="1776670"/>
            <a:chExt cx="2628619" cy="2628031"/>
          </a:xfrm>
        </p:grpSpPr>
        <p:sp>
          <p:nvSpPr>
            <p:cNvPr id="54" name="Freeform 4"/>
            <p:cNvSpPr>
              <a:spLocks/>
            </p:cNvSpPr>
            <p:nvPr/>
          </p:nvSpPr>
          <p:spPr bwMode="auto">
            <a:xfrm>
              <a:off x="3868719" y="1776670"/>
              <a:ext cx="2628619" cy="2628031"/>
            </a:xfrm>
            <a:custGeom>
              <a:avLst/>
              <a:gdLst>
                <a:gd name="T0" fmla="*/ 800 w 1050"/>
                <a:gd name="T1" fmla="*/ 903 h 1049"/>
                <a:gd name="T2" fmla="*/ 766 w 1050"/>
                <a:gd name="T3" fmla="*/ 996 h 1049"/>
                <a:gd name="T4" fmla="*/ 671 w 1050"/>
                <a:gd name="T5" fmla="*/ 969 h 1049"/>
                <a:gd name="T6" fmla="*/ 625 w 1050"/>
                <a:gd name="T7" fmla="*/ 1044 h 1049"/>
                <a:gd name="T8" fmla="*/ 526 w 1050"/>
                <a:gd name="T9" fmla="*/ 991 h 1049"/>
                <a:gd name="T10" fmla="*/ 443 w 1050"/>
                <a:gd name="T11" fmla="*/ 1047 h 1049"/>
                <a:gd name="T12" fmla="*/ 381 w 1050"/>
                <a:gd name="T13" fmla="*/ 969 h 1049"/>
                <a:gd name="T14" fmla="*/ 301 w 1050"/>
                <a:gd name="T15" fmla="*/ 1003 h 1049"/>
                <a:gd name="T16" fmla="*/ 272 w 1050"/>
                <a:gd name="T17" fmla="*/ 917 h 1049"/>
                <a:gd name="T18" fmla="*/ 232 w 1050"/>
                <a:gd name="T19" fmla="*/ 888 h 1049"/>
                <a:gd name="T20" fmla="*/ 140 w 1050"/>
                <a:gd name="T21" fmla="*/ 886 h 1049"/>
                <a:gd name="T22" fmla="*/ 134 w 1050"/>
                <a:gd name="T23" fmla="*/ 778 h 1049"/>
                <a:gd name="T24" fmla="*/ 47 w 1050"/>
                <a:gd name="T25" fmla="*/ 750 h 1049"/>
                <a:gd name="T26" fmla="*/ 78 w 1050"/>
                <a:gd name="T27" fmla="*/ 657 h 1049"/>
                <a:gd name="T28" fmla="*/ 0 w 1050"/>
                <a:gd name="T29" fmla="*/ 590 h 1049"/>
                <a:gd name="T30" fmla="*/ 60 w 1050"/>
                <a:gd name="T31" fmla="*/ 500 h 1049"/>
                <a:gd name="T32" fmla="*/ 6 w 1050"/>
                <a:gd name="T33" fmla="*/ 426 h 1049"/>
                <a:gd name="T34" fmla="*/ 86 w 1050"/>
                <a:gd name="T35" fmla="*/ 368 h 1049"/>
                <a:gd name="T36" fmla="*/ 55 w 1050"/>
                <a:gd name="T37" fmla="*/ 284 h 1049"/>
                <a:gd name="T38" fmla="*/ 148 w 1050"/>
                <a:gd name="T39" fmla="*/ 250 h 1049"/>
                <a:gd name="T40" fmla="*/ 140 w 1050"/>
                <a:gd name="T41" fmla="*/ 163 h 1049"/>
                <a:gd name="T42" fmla="*/ 232 w 1050"/>
                <a:gd name="T43" fmla="*/ 162 h 1049"/>
                <a:gd name="T44" fmla="*/ 271 w 1050"/>
                <a:gd name="T45" fmla="*/ 61 h 1049"/>
                <a:gd name="T46" fmla="*/ 358 w 1050"/>
                <a:gd name="T47" fmla="*/ 88 h 1049"/>
                <a:gd name="T48" fmla="*/ 405 w 1050"/>
                <a:gd name="T49" fmla="*/ 73 h 1049"/>
                <a:gd name="T50" fmla="*/ 501 w 1050"/>
                <a:gd name="T51" fmla="*/ 58 h 1049"/>
                <a:gd name="T52" fmla="*/ 592 w 1050"/>
                <a:gd name="T53" fmla="*/ 0 h 1049"/>
                <a:gd name="T54" fmla="*/ 646 w 1050"/>
                <a:gd name="T55" fmla="*/ 73 h 1049"/>
                <a:gd name="T56" fmla="*/ 694 w 1050"/>
                <a:gd name="T57" fmla="*/ 88 h 1049"/>
                <a:gd name="T58" fmla="*/ 781 w 1050"/>
                <a:gd name="T59" fmla="*/ 61 h 1049"/>
                <a:gd name="T60" fmla="*/ 810 w 1050"/>
                <a:gd name="T61" fmla="*/ 155 h 1049"/>
                <a:gd name="T62" fmla="*/ 900 w 1050"/>
                <a:gd name="T63" fmla="*/ 151 h 1049"/>
                <a:gd name="T64" fmla="*/ 904 w 1050"/>
                <a:gd name="T65" fmla="*/ 250 h 1049"/>
                <a:gd name="T66" fmla="*/ 997 w 1050"/>
                <a:gd name="T67" fmla="*/ 284 h 1049"/>
                <a:gd name="T68" fmla="*/ 970 w 1050"/>
                <a:gd name="T69" fmla="*/ 380 h 1049"/>
                <a:gd name="T70" fmla="*/ 1045 w 1050"/>
                <a:gd name="T71" fmla="*/ 426 h 1049"/>
                <a:gd name="T72" fmla="*/ 993 w 1050"/>
                <a:gd name="T73" fmla="*/ 524 h 1049"/>
                <a:gd name="T74" fmla="*/ 1048 w 1050"/>
                <a:gd name="T75" fmla="*/ 607 h 1049"/>
                <a:gd name="T76" fmla="*/ 970 w 1050"/>
                <a:gd name="T77" fmla="*/ 669 h 1049"/>
                <a:gd name="T78" fmla="*/ 1005 w 1050"/>
                <a:gd name="T79" fmla="*/ 750 h 1049"/>
                <a:gd name="T80" fmla="*/ 918 w 1050"/>
                <a:gd name="T81" fmla="*/ 778 h 1049"/>
                <a:gd name="T82" fmla="*/ 889 w 1050"/>
                <a:gd name="T83" fmla="*/ 818 h 1049"/>
                <a:gd name="T84" fmla="*/ 888 w 1050"/>
                <a:gd name="T85" fmla="*/ 911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chemeClr val="accent1"/>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base" latinLnBrk="0" hangingPunct="1">
                <a:lnSpc>
                  <a:spcPct val="120000"/>
                </a:lnSpc>
                <a:spcBef>
                  <a:spcPts val="597"/>
                </a:spcBef>
                <a:spcAft>
                  <a:spcPts val="597"/>
                </a:spcAft>
                <a:buClrTx/>
                <a:buSzTx/>
                <a:buFontTx/>
                <a:buNone/>
                <a:tabLst/>
                <a:defRPr/>
              </a:pPr>
              <a:endParaRPr kumimoji="0" lang="en-US" sz="2822" b="0" i="0" u="none" strike="noStrike" kern="0" cap="none" spc="0" normalizeH="0" baseline="0" noProof="0" dirty="0">
                <a:ln>
                  <a:noFill/>
                </a:ln>
                <a:solidFill>
                  <a:srgbClr val="5A5959"/>
                </a:solidFill>
                <a:effectLst/>
                <a:uLnTx/>
                <a:uFillTx/>
                <a:latin typeface="Impact" pitchFamily="34" charset="0"/>
                <a:ea typeface="微软雅黑" pitchFamily="34" charset="-122"/>
                <a:cs typeface="+mn-cs"/>
              </a:endParaRPr>
            </a:p>
          </p:txBody>
        </p:sp>
        <p:sp>
          <p:nvSpPr>
            <p:cNvPr id="55" name="Oval 5"/>
            <p:cNvSpPr>
              <a:spLocks noChangeArrowheads="1"/>
            </p:cNvSpPr>
            <p:nvPr/>
          </p:nvSpPr>
          <p:spPr bwMode="auto">
            <a:xfrm>
              <a:off x="4274765" y="2177285"/>
              <a:ext cx="1821868" cy="1826802"/>
            </a:xfrm>
            <a:prstGeom prst="ellipse">
              <a:avLst/>
            </a:prstGeom>
            <a:solidFill>
              <a:schemeClr val="bg1">
                <a:lumMod val="95000"/>
              </a:scheme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787" b="0" i="0" u="none" strike="noStrike" kern="0" cap="none" spc="0" normalizeH="0" baseline="0" noProof="0" dirty="0">
                  <a:ln>
                    <a:noFill/>
                  </a:ln>
                  <a:solidFill>
                    <a:srgbClr val="5A5959"/>
                  </a:solidFill>
                  <a:effectLst/>
                  <a:uLnTx/>
                  <a:uFillTx/>
                  <a:latin typeface="Calibri"/>
                  <a:ea typeface="微软雅黑"/>
                  <a:cs typeface="+mn-cs"/>
                </a:rPr>
                <a:t>单击此处添加文本</a:t>
              </a:r>
              <a:endParaRPr kumimoji="0" lang="en-US" sz="1787" b="0" i="0" u="none" strike="noStrike" kern="0" cap="none" spc="0" normalizeH="0" baseline="0" noProof="0" dirty="0">
                <a:ln>
                  <a:noFill/>
                </a:ln>
                <a:solidFill>
                  <a:srgbClr val="5A5959"/>
                </a:solidFill>
                <a:effectLst/>
                <a:uLnTx/>
                <a:uFillTx/>
                <a:latin typeface="Calibri"/>
                <a:ea typeface="微软雅黑"/>
                <a:cs typeface="+mn-cs"/>
              </a:endParaRPr>
            </a:p>
          </p:txBody>
        </p:sp>
      </p:grpSp>
      <p:grpSp>
        <p:nvGrpSpPr>
          <p:cNvPr id="56" name="组合 55"/>
          <p:cNvGrpSpPr/>
          <p:nvPr/>
        </p:nvGrpSpPr>
        <p:grpSpPr>
          <a:xfrm>
            <a:off x="5085872" y="1230667"/>
            <a:ext cx="1790385" cy="1767770"/>
            <a:chOff x="6012485" y="1170407"/>
            <a:chExt cx="1487948" cy="1487615"/>
          </a:xfrm>
        </p:grpSpPr>
        <p:sp>
          <p:nvSpPr>
            <p:cNvPr id="57" name="Freeform 6"/>
            <p:cNvSpPr>
              <a:spLocks/>
            </p:cNvSpPr>
            <p:nvPr/>
          </p:nvSpPr>
          <p:spPr bwMode="auto">
            <a:xfrm>
              <a:off x="6012485" y="1170407"/>
              <a:ext cx="1487948" cy="14876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accent3"/>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base" latinLnBrk="0" hangingPunct="1">
                <a:lnSpc>
                  <a:spcPct val="120000"/>
                </a:lnSpc>
                <a:spcBef>
                  <a:spcPts val="597"/>
                </a:spcBef>
                <a:spcAft>
                  <a:spcPts val="597"/>
                </a:spcAft>
                <a:buClrTx/>
                <a:buSzTx/>
                <a:buFontTx/>
                <a:buNone/>
                <a:tabLst/>
                <a:defRPr/>
              </a:pPr>
              <a:endParaRPr kumimoji="0" lang="en-US" sz="2822" b="0" i="0" u="none" strike="noStrike" kern="0" cap="none" spc="0" normalizeH="0" baseline="0" noProof="0" dirty="0">
                <a:ln>
                  <a:noFill/>
                </a:ln>
                <a:solidFill>
                  <a:srgbClr val="5A5959"/>
                </a:solidFill>
                <a:effectLst/>
                <a:uLnTx/>
                <a:uFillTx/>
                <a:latin typeface="Impact" pitchFamily="34" charset="0"/>
                <a:ea typeface="微软雅黑" pitchFamily="34" charset="-122"/>
                <a:cs typeface="+mn-cs"/>
              </a:endParaRPr>
            </a:p>
          </p:txBody>
        </p:sp>
        <p:sp>
          <p:nvSpPr>
            <p:cNvPr id="58" name="Oval 7"/>
            <p:cNvSpPr>
              <a:spLocks noChangeArrowheads="1"/>
            </p:cNvSpPr>
            <p:nvPr/>
          </p:nvSpPr>
          <p:spPr bwMode="auto">
            <a:xfrm>
              <a:off x="6307671" y="1468197"/>
              <a:ext cx="897577" cy="892035"/>
            </a:xfrm>
            <a:prstGeom prst="ellipse">
              <a:avLst/>
            </a:prstGeom>
            <a:solidFill>
              <a:schemeClr val="bg1">
                <a:lumMod val="95000"/>
              </a:scheme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860085" rtl="0" eaLnBrk="1" fontAlgn="auto" latinLnBrk="0" hangingPunct="1">
                <a:lnSpc>
                  <a:spcPct val="100000"/>
                </a:lnSpc>
                <a:spcBef>
                  <a:spcPts val="0"/>
                </a:spcBef>
                <a:spcAft>
                  <a:spcPts val="0"/>
                </a:spcAft>
                <a:buClrTx/>
                <a:buSzTx/>
                <a:buFontTx/>
                <a:buNone/>
                <a:tabLst/>
                <a:defRPr/>
              </a:pPr>
              <a:r>
                <a:rPr kumimoji="0" lang="zh-CN" altLang="en-US" sz="1223" b="0" i="0" u="none" strike="noStrike" kern="0" cap="none" spc="0" normalizeH="0" baseline="0" noProof="0" dirty="0">
                  <a:ln>
                    <a:noFill/>
                  </a:ln>
                  <a:solidFill>
                    <a:srgbClr val="5A5959"/>
                  </a:solidFill>
                  <a:effectLst/>
                  <a:uLnTx/>
                  <a:uFillTx/>
                  <a:latin typeface="Calibri"/>
                  <a:ea typeface="微软雅黑"/>
                  <a:cs typeface="+mn-cs"/>
                </a:rPr>
                <a:t>单击此处添加文本</a:t>
              </a:r>
              <a:endParaRPr kumimoji="0" lang="en-US" altLang="zh-CN" sz="1223" b="0" i="0" u="none" strike="noStrike" kern="0" cap="none" spc="0" normalizeH="0" baseline="0" noProof="0" dirty="0">
                <a:ln>
                  <a:noFill/>
                </a:ln>
                <a:solidFill>
                  <a:srgbClr val="5A5959"/>
                </a:solidFill>
                <a:effectLst/>
                <a:uLnTx/>
                <a:uFillTx/>
                <a:latin typeface="Calibri"/>
                <a:ea typeface="微软雅黑"/>
                <a:cs typeface="+mn-cs"/>
              </a:endParaRPr>
            </a:p>
          </p:txBody>
        </p:sp>
      </p:grpSp>
      <p:grpSp>
        <p:nvGrpSpPr>
          <p:cNvPr id="59" name="组合 58"/>
          <p:cNvGrpSpPr/>
          <p:nvPr/>
        </p:nvGrpSpPr>
        <p:grpSpPr>
          <a:xfrm>
            <a:off x="840170" y="1495274"/>
            <a:ext cx="2075647" cy="2054705"/>
            <a:chOff x="2057536" y="1194444"/>
            <a:chExt cx="2075647" cy="2080525"/>
          </a:xfrm>
        </p:grpSpPr>
        <p:sp>
          <p:nvSpPr>
            <p:cNvPr id="60"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bg2"/>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base" latinLnBrk="0" hangingPunct="1">
                <a:lnSpc>
                  <a:spcPct val="120000"/>
                </a:lnSpc>
                <a:spcBef>
                  <a:spcPts val="597"/>
                </a:spcBef>
                <a:spcAft>
                  <a:spcPts val="597"/>
                </a:spcAft>
                <a:buClrTx/>
                <a:buSzTx/>
                <a:buFontTx/>
                <a:buNone/>
                <a:tabLst/>
                <a:defRPr/>
              </a:pPr>
              <a:endParaRPr kumimoji="0" lang="en-US" sz="2822" b="0" i="0" u="none" strike="noStrike" kern="0" cap="none" spc="0" normalizeH="0" baseline="0" noProof="0" dirty="0">
                <a:ln>
                  <a:noFill/>
                </a:ln>
                <a:solidFill>
                  <a:srgbClr val="5A5959"/>
                </a:solidFill>
                <a:effectLst/>
                <a:uLnTx/>
                <a:uFillTx/>
                <a:latin typeface="Impact" pitchFamily="34" charset="0"/>
                <a:ea typeface="微软雅黑" pitchFamily="34" charset="-122"/>
                <a:cs typeface="+mn-cs"/>
              </a:endParaRPr>
            </a:p>
          </p:txBody>
        </p:sp>
        <p:sp>
          <p:nvSpPr>
            <p:cNvPr id="61" name="Oval 9"/>
            <p:cNvSpPr>
              <a:spLocks noChangeArrowheads="1"/>
            </p:cNvSpPr>
            <p:nvPr/>
          </p:nvSpPr>
          <p:spPr bwMode="auto">
            <a:xfrm>
              <a:off x="2404813" y="1544314"/>
              <a:ext cx="1378422" cy="1378114"/>
            </a:xfrm>
            <a:prstGeom prst="ellipse">
              <a:avLst/>
            </a:prstGeom>
            <a:solidFill>
              <a:schemeClr val="bg1">
                <a:lumMod val="95000"/>
              </a:scheme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411" b="0" i="0" u="none" strike="noStrike" kern="0" cap="none" spc="0" normalizeH="0" baseline="0" noProof="0" dirty="0">
                  <a:ln>
                    <a:noFill/>
                  </a:ln>
                  <a:solidFill>
                    <a:srgbClr val="5A5959"/>
                  </a:solidFill>
                  <a:effectLst/>
                  <a:uLnTx/>
                  <a:uFillTx/>
                  <a:latin typeface="Calibri"/>
                  <a:ea typeface="微软雅黑"/>
                  <a:cs typeface="+mn-cs"/>
                </a:rPr>
                <a:t>单击此处添加文本</a:t>
              </a:r>
              <a:endParaRPr kumimoji="0" lang="en-US" sz="1411" b="0" i="0" u="none" strike="noStrike" kern="0" cap="none" spc="0" normalizeH="0" baseline="0" noProof="0" dirty="0">
                <a:ln>
                  <a:noFill/>
                </a:ln>
                <a:solidFill>
                  <a:srgbClr val="5A5959"/>
                </a:solidFill>
                <a:effectLst/>
                <a:uLnTx/>
                <a:uFillTx/>
                <a:latin typeface="Calibri"/>
                <a:ea typeface="微软雅黑"/>
                <a:cs typeface="+mn-cs"/>
              </a:endParaRPr>
            </a:p>
          </p:txBody>
        </p:sp>
      </p:grpSp>
      <p:sp>
        <p:nvSpPr>
          <p:cNvPr id="62" name="Freeform 10"/>
          <p:cNvSpPr>
            <a:spLocks/>
          </p:cNvSpPr>
          <p:nvPr/>
        </p:nvSpPr>
        <p:spPr bwMode="auto">
          <a:xfrm>
            <a:off x="1444289" y="4299090"/>
            <a:ext cx="4923317" cy="334977"/>
          </a:xfrm>
          <a:custGeom>
            <a:avLst/>
            <a:gdLst>
              <a:gd name="T0" fmla="*/ 0 w 3686"/>
              <a:gd name="T1" fmla="*/ 85 h 254"/>
              <a:gd name="T2" fmla="*/ 129 w 3686"/>
              <a:gd name="T3" fmla="*/ 85 h 254"/>
              <a:gd name="T4" fmla="*/ 185 w 3686"/>
              <a:gd name="T5" fmla="*/ 0 h 254"/>
              <a:gd name="T6" fmla="*/ 279 w 3686"/>
              <a:gd name="T7" fmla="*/ 0 h 254"/>
              <a:gd name="T8" fmla="*/ 336 w 3686"/>
              <a:gd name="T9" fmla="*/ 85 h 254"/>
              <a:gd name="T10" fmla="*/ 421 w 3686"/>
              <a:gd name="T11" fmla="*/ 85 h 254"/>
              <a:gd name="T12" fmla="*/ 477 w 3686"/>
              <a:gd name="T13" fmla="*/ 0 h 254"/>
              <a:gd name="T14" fmla="*/ 571 w 3686"/>
              <a:gd name="T15" fmla="*/ 0 h 254"/>
              <a:gd name="T16" fmla="*/ 629 w 3686"/>
              <a:gd name="T17" fmla="*/ 85 h 254"/>
              <a:gd name="T18" fmla="*/ 709 w 3686"/>
              <a:gd name="T19" fmla="*/ 85 h 254"/>
              <a:gd name="T20" fmla="*/ 764 w 3686"/>
              <a:gd name="T21" fmla="*/ 0 h 254"/>
              <a:gd name="T22" fmla="*/ 862 w 3686"/>
              <a:gd name="T23" fmla="*/ 0 h 254"/>
              <a:gd name="T24" fmla="*/ 916 w 3686"/>
              <a:gd name="T25" fmla="*/ 85 h 254"/>
              <a:gd name="T26" fmla="*/ 1001 w 3686"/>
              <a:gd name="T27" fmla="*/ 85 h 254"/>
              <a:gd name="T28" fmla="*/ 1058 w 3686"/>
              <a:gd name="T29" fmla="*/ 0 h 254"/>
              <a:gd name="T30" fmla="*/ 1154 w 3686"/>
              <a:gd name="T31" fmla="*/ 0 h 254"/>
              <a:gd name="T32" fmla="*/ 1208 w 3686"/>
              <a:gd name="T33" fmla="*/ 85 h 254"/>
              <a:gd name="T34" fmla="*/ 1299 w 3686"/>
              <a:gd name="T35" fmla="*/ 85 h 254"/>
              <a:gd name="T36" fmla="*/ 1353 w 3686"/>
              <a:gd name="T37" fmla="*/ 0 h 254"/>
              <a:gd name="T38" fmla="*/ 1449 w 3686"/>
              <a:gd name="T39" fmla="*/ 0 h 254"/>
              <a:gd name="T40" fmla="*/ 1507 w 3686"/>
              <a:gd name="T41" fmla="*/ 85 h 254"/>
              <a:gd name="T42" fmla="*/ 1591 w 3686"/>
              <a:gd name="T43" fmla="*/ 85 h 254"/>
              <a:gd name="T44" fmla="*/ 1645 w 3686"/>
              <a:gd name="T45" fmla="*/ 0 h 254"/>
              <a:gd name="T46" fmla="*/ 1743 w 3686"/>
              <a:gd name="T47" fmla="*/ 0 h 254"/>
              <a:gd name="T48" fmla="*/ 1799 w 3686"/>
              <a:gd name="T49" fmla="*/ 85 h 254"/>
              <a:gd name="T50" fmla="*/ 1890 w 3686"/>
              <a:gd name="T51" fmla="*/ 85 h 254"/>
              <a:gd name="T52" fmla="*/ 1946 w 3686"/>
              <a:gd name="T53" fmla="*/ 0 h 254"/>
              <a:gd name="T54" fmla="*/ 2044 w 3686"/>
              <a:gd name="T55" fmla="*/ 0 h 254"/>
              <a:gd name="T56" fmla="*/ 2099 w 3686"/>
              <a:gd name="T57" fmla="*/ 85 h 254"/>
              <a:gd name="T58" fmla="*/ 2184 w 3686"/>
              <a:gd name="T59" fmla="*/ 85 h 254"/>
              <a:gd name="T60" fmla="*/ 2240 w 3686"/>
              <a:gd name="T61" fmla="*/ 0 h 254"/>
              <a:gd name="T62" fmla="*/ 2336 w 3686"/>
              <a:gd name="T63" fmla="*/ 0 h 254"/>
              <a:gd name="T64" fmla="*/ 2391 w 3686"/>
              <a:gd name="T65" fmla="*/ 85 h 254"/>
              <a:gd name="T66" fmla="*/ 2472 w 3686"/>
              <a:gd name="T67" fmla="*/ 85 h 254"/>
              <a:gd name="T68" fmla="*/ 2529 w 3686"/>
              <a:gd name="T69" fmla="*/ 0 h 254"/>
              <a:gd name="T70" fmla="*/ 2623 w 3686"/>
              <a:gd name="T71" fmla="*/ 0 h 254"/>
              <a:gd name="T72" fmla="*/ 2681 w 3686"/>
              <a:gd name="T73" fmla="*/ 85 h 254"/>
              <a:gd name="T74" fmla="*/ 2765 w 3686"/>
              <a:gd name="T75" fmla="*/ 85 h 254"/>
              <a:gd name="T76" fmla="*/ 2821 w 3686"/>
              <a:gd name="T77" fmla="*/ 0 h 254"/>
              <a:gd name="T78" fmla="*/ 2917 w 3686"/>
              <a:gd name="T79" fmla="*/ 0 h 254"/>
              <a:gd name="T80" fmla="*/ 2973 w 3686"/>
              <a:gd name="T81" fmla="*/ 85 h 254"/>
              <a:gd name="T82" fmla="*/ 3062 w 3686"/>
              <a:gd name="T83" fmla="*/ 85 h 254"/>
              <a:gd name="T84" fmla="*/ 3118 w 3686"/>
              <a:gd name="T85" fmla="*/ 0 h 254"/>
              <a:gd name="T86" fmla="*/ 3214 w 3686"/>
              <a:gd name="T87" fmla="*/ 0 h 254"/>
              <a:gd name="T88" fmla="*/ 3269 w 3686"/>
              <a:gd name="T89" fmla="*/ 85 h 254"/>
              <a:gd name="T90" fmla="*/ 3356 w 3686"/>
              <a:gd name="T91" fmla="*/ 85 h 254"/>
              <a:gd name="T92" fmla="*/ 3410 w 3686"/>
              <a:gd name="T93" fmla="*/ 0 h 254"/>
              <a:gd name="T94" fmla="*/ 3506 w 3686"/>
              <a:gd name="T95" fmla="*/ 0 h 254"/>
              <a:gd name="T96" fmla="*/ 3561 w 3686"/>
              <a:gd name="T97" fmla="*/ 85 h 254"/>
              <a:gd name="T98" fmla="*/ 3686 w 3686"/>
              <a:gd name="T99" fmla="*/ 85 h 254"/>
              <a:gd name="T100" fmla="*/ 3686 w 3686"/>
              <a:gd name="T101" fmla="*/ 254 h 254"/>
              <a:gd name="T102" fmla="*/ 0 w 3686"/>
              <a:gd name="T103" fmla="*/ 254 h 254"/>
              <a:gd name="T104" fmla="*/ 0 w 3686"/>
              <a:gd name="T105" fmla="*/ 8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86" h="254">
                <a:moveTo>
                  <a:pt x="0" y="85"/>
                </a:moveTo>
                <a:lnTo>
                  <a:pt x="129" y="85"/>
                </a:lnTo>
                <a:lnTo>
                  <a:pt x="185" y="0"/>
                </a:lnTo>
                <a:lnTo>
                  <a:pt x="279" y="0"/>
                </a:lnTo>
                <a:lnTo>
                  <a:pt x="336" y="85"/>
                </a:lnTo>
                <a:lnTo>
                  <a:pt x="421" y="85"/>
                </a:lnTo>
                <a:lnTo>
                  <a:pt x="477" y="0"/>
                </a:lnTo>
                <a:lnTo>
                  <a:pt x="571" y="0"/>
                </a:lnTo>
                <a:lnTo>
                  <a:pt x="629" y="85"/>
                </a:lnTo>
                <a:lnTo>
                  <a:pt x="709" y="85"/>
                </a:lnTo>
                <a:lnTo>
                  <a:pt x="764" y="0"/>
                </a:lnTo>
                <a:lnTo>
                  <a:pt x="862" y="0"/>
                </a:lnTo>
                <a:lnTo>
                  <a:pt x="916" y="85"/>
                </a:lnTo>
                <a:lnTo>
                  <a:pt x="1001" y="85"/>
                </a:lnTo>
                <a:lnTo>
                  <a:pt x="1058" y="0"/>
                </a:lnTo>
                <a:lnTo>
                  <a:pt x="1154" y="0"/>
                </a:lnTo>
                <a:lnTo>
                  <a:pt x="1208" y="85"/>
                </a:lnTo>
                <a:lnTo>
                  <a:pt x="1299" y="85"/>
                </a:lnTo>
                <a:lnTo>
                  <a:pt x="1353" y="0"/>
                </a:lnTo>
                <a:lnTo>
                  <a:pt x="1449" y="0"/>
                </a:lnTo>
                <a:lnTo>
                  <a:pt x="1507" y="85"/>
                </a:lnTo>
                <a:lnTo>
                  <a:pt x="1591" y="85"/>
                </a:lnTo>
                <a:lnTo>
                  <a:pt x="1645" y="0"/>
                </a:lnTo>
                <a:lnTo>
                  <a:pt x="1743" y="0"/>
                </a:lnTo>
                <a:lnTo>
                  <a:pt x="1799" y="85"/>
                </a:lnTo>
                <a:lnTo>
                  <a:pt x="1890" y="85"/>
                </a:lnTo>
                <a:lnTo>
                  <a:pt x="1946" y="0"/>
                </a:lnTo>
                <a:lnTo>
                  <a:pt x="2044" y="0"/>
                </a:lnTo>
                <a:lnTo>
                  <a:pt x="2099" y="85"/>
                </a:lnTo>
                <a:lnTo>
                  <a:pt x="2184" y="85"/>
                </a:lnTo>
                <a:lnTo>
                  <a:pt x="2240" y="0"/>
                </a:lnTo>
                <a:lnTo>
                  <a:pt x="2336" y="0"/>
                </a:lnTo>
                <a:lnTo>
                  <a:pt x="2391" y="85"/>
                </a:lnTo>
                <a:lnTo>
                  <a:pt x="2472" y="85"/>
                </a:lnTo>
                <a:lnTo>
                  <a:pt x="2529" y="0"/>
                </a:lnTo>
                <a:lnTo>
                  <a:pt x="2623" y="0"/>
                </a:lnTo>
                <a:lnTo>
                  <a:pt x="2681" y="85"/>
                </a:lnTo>
                <a:lnTo>
                  <a:pt x="2765" y="85"/>
                </a:lnTo>
                <a:lnTo>
                  <a:pt x="2821" y="0"/>
                </a:lnTo>
                <a:lnTo>
                  <a:pt x="2917" y="0"/>
                </a:lnTo>
                <a:lnTo>
                  <a:pt x="2973" y="85"/>
                </a:lnTo>
                <a:lnTo>
                  <a:pt x="3062" y="85"/>
                </a:lnTo>
                <a:lnTo>
                  <a:pt x="3118" y="0"/>
                </a:lnTo>
                <a:lnTo>
                  <a:pt x="3214" y="0"/>
                </a:lnTo>
                <a:lnTo>
                  <a:pt x="3269" y="85"/>
                </a:lnTo>
                <a:lnTo>
                  <a:pt x="3356" y="85"/>
                </a:lnTo>
                <a:lnTo>
                  <a:pt x="3410" y="0"/>
                </a:lnTo>
                <a:lnTo>
                  <a:pt x="3506" y="0"/>
                </a:lnTo>
                <a:lnTo>
                  <a:pt x="3561" y="85"/>
                </a:lnTo>
                <a:lnTo>
                  <a:pt x="3686" y="85"/>
                </a:lnTo>
                <a:lnTo>
                  <a:pt x="3686" y="254"/>
                </a:lnTo>
                <a:lnTo>
                  <a:pt x="0" y="254"/>
                </a:lnTo>
                <a:lnTo>
                  <a:pt x="0" y="85"/>
                </a:lnTo>
                <a:close/>
              </a:path>
            </a:pathLst>
          </a:custGeom>
          <a:solidFill>
            <a:srgbClr val="A9A9A9"/>
          </a:solidFill>
          <a:ln w="9525" cap="rnd">
            <a:solidFill>
              <a:srgbClr val="E6E6E6"/>
            </a:solidFill>
            <a:prstDash val="solid"/>
            <a:round/>
            <a:headEnd/>
            <a:tailEnd/>
          </a:ln>
          <a:extLst/>
        </p:spPr>
        <p:txBody>
          <a:bodyPr vert="eaVert" lIns="91028" tIns="45514" rIns="91028" bIns="45514"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0314" rtl="0" eaLnBrk="1" fontAlgn="base" latinLnBrk="0" hangingPunct="1">
              <a:lnSpc>
                <a:spcPct val="100000"/>
              </a:lnSpc>
              <a:spcBef>
                <a:spcPct val="0"/>
              </a:spcBef>
              <a:spcAft>
                <a:spcPct val="0"/>
              </a:spcAft>
              <a:buClrTx/>
              <a:buSzTx/>
              <a:buFontTx/>
              <a:buNone/>
              <a:tabLst/>
              <a:defRPr/>
            </a:pPr>
            <a:endParaRPr kumimoji="0" lang="en-US" sz="1411"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63" name="TextBox 53"/>
          <p:cNvSpPr txBox="1">
            <a:spLocks noChangeArrowheads="1"/>
          </p:cNvSpPr>
          <p:nvPr/>
        </p:nvSpPr>
        <p:spPr bwMode="auto">
          <a:xfrm>
            <a:off x="899592" y="1129964"/>
            <a:ext cx="1728238" cy="309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028" tIns="45514" rIns="91028" bIns="45514"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base" latinLnBrk="0" hangingPunct="1">
              <a:lnSpc>
                <a:spcPct val="100000"/>
              </a:lnSpc>
              <a:spcBef>
                <a:spcPct val="0"/>
              </a:spcBef>
              <a:spcAft>
                <a:spcPct val="0"/>
              </a:spcAft>
              <a:buClrTx/>
              <a:buSzTx/>
              <a:buFontTx/>
              <a:buNone/>
              <a:tabLst/>
              <a:defRPr/>
            </a:pPr>
            <a:r>
              <a:rPr kumimoji="0" lang="zh-CN" altLang="en-US" sz="1411" b="1" i="0" u="none" strike="noStrike" kern="0" cap="none" spc="0" normalizeH="0" baseline="0" noProof="0" dirty="0">
                <a:ln>
                  <a:noFill/>
                </a:ln>
                <a:solidFill>
                  <a:srgbClr val="5A5959"/>
                </a:solidFill>
                <a:effectLst/>
                <a:uLnTx/>
                <a:uFillTx/>
                <a:latin typeface="微软雅黑" pitchFamily="34" charset="-122"/>
                <a:ea typeface="微软雅黑" pitchFamily="34" charset="-122"/>
                <a:cs typeface="宋体" pitchFamily="2" charset="-122"/>
              </a:rPr>
              <a:t>单击添加标题</a:t>
            </a:r>
            <a:endParaRPr kumimoji="0" lang="zh-CN" altLang="en-US" sz="1975" b="0" i="0" u="none" strike="noStrike" kern="0" cap="none" spc="0" normalizeH="0" baseline="0" noProof="0" dirty="0">
              <a:ln>
                <a:noFill/>
              </a:ln>
              <a:solidFill>
                <a:srgbClr val="5A5959"/>
              </a:solidFill>
              <a:effectLst/>
              <a:uLnTx/>
              <a:uFillTx/>
              <a:latin typeface="Arial" pitchFamily="34" charset="0"/>
              <a:ea typeface="宋体" pitchFamily="2" charset="-122"/>
              <a:cs typeface="宋体" pitchFamily="2" charset="-122"/>
            </a:endParaRPr>
          </a:p>
        </p:txBody>
      </p:sp>
      <p:sp>
        <p:nvSpPr>
          <p:cNvPr id="64" name="TextBox 53"/>
          <p:cNvSpPr txBox="1">
            <a:spLocks noChangeArrowheads="1"/>
          </p:cNvSpPr>
          <p:nvPr/>
        </p:nvSpPr>
        <p:spPr bwMode="auto">
          <a:xfrm>
            <a:off x="3131841" y="1362806"/>
            <a:ext cx="1728238" cy="309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028" tIns="45514" rIns="91028" bIns="45514"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base" latinLnBrk="0" hangingPunct="1">
              <a:lnSpc>
                <a:spcPct val="100000"/>
              </a:lnSpc>
              <a:spcBef>
                <a:spcPct val="0"/>
              </a:spcBef>
              <a:spcAft>
                <a:spcPct val="0"/>
              </a:spcAft>
              <a:buClrTx/>
              <a:buSzTx/>
              <a:buFontTx/>
              <a:buNone/>
              <a:tabLst/>
              <a:defRPr/>
            </a:pPr>
            <a:r>
              <a:rPr kumimoji="0" lang="zh-CN" altLang="en-US" sz="1411" b="1" i="0" u="none" strike="noStrike" kern="0" cap="none" spc="0" normalizeH="0" baseline="0" noProof="0" dirty="0">
                <a:ln>
                  <a:noFill/>
                </a:ln>
                <a:solidFill>
                  <a:srgbClr val="5A5959"/>
                </a:solidFill>
                <a:effectLst/>
                <a:uLnTx/>
                <a:uFillTx/>
                <a:latin typeface="微软雅黑" pitchFamily="34" charset="-122"/>
                <a:ea typeface="微软雅黑" pitchFamily="34" charset="-122"/>
                <a:cs typeface="宋体" pitchFamily="2" charset="-122"/>
              </a:rPr>
              <a:t>单击添加标题</a:t>
            </a:r>
            <a:endParaRPr kumimoji="0" lang="zh-CN" altLang="en-US" sz="1975" b="0" i="0" u="none" strike="noStrike" kern="0" cap="none" spc="0" normalizeH="0" baseline="0" noProof="0" dirty="0">
              <a:ln>
                <a:noFill/>
              </a:ln>
              <a:solidFill>
                <a:srgbClr val="5A5959"/>
              </a:solidFill>
              <a:effectLst/>
              <a:uLnTx/>
              <a:uFillTx/>
              <a:latin typeface="Arial" pitchFamily="34" charset="0"/>
              <a:ea typeface="宋体" pitchFamily="2" charset="-122"/>
              <a:cs typeface="宋体" pitchFamily="2" charset="-122"/>
            </a:endParaRPr>
          </a:p>
        </p:txBody>
      </p:sp>
      <p:sp>
        <p:nvSpPr>
          <p:cNvPr id="65" name="TextBox 53"/>
          <p:cNvSpPr txBox="1">
            <a:spLocks noChangeArrowheads="1"/>
          </p:cNvSpPr>
          <p:nvPr/>
        </p:nvSpPr>
        <p:spPr bwMode="auto">
          <a:xfrm>
            <a:off x="6660232" y="1698878"/>
            <a:ext cx="1512168" cy="309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028" tIns="45514" rIns="91028" bIns="45514"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base" latinLnBrk="0" hangingPunct="1">
              <a:lnSpc>
                <a:spcPct val="100000"/>
              </a:lnSpc>
              <a:spcBef>
                <a:spcPct val="0"/>
              </a:spcBef>
              <a:spcAft>
                <a:spcPct val="0"/>
              </a:spcAft>
              <a:buClrTx/>
              <a:buSzTx/>
              <a:buFontTx/>
              <a:buNone/>
              <a:tabLst/>
              <a:defRPr/>
            </a:pPr>
            <a:r>
              <a:rPr kumimoji="0" lang="zh-CN" altLang="en-US" sz="1411" b="1" i="0" u="none" strike="noStrike" kern="0" cap="none" spc="0" normalizeH="0" baseline="0" noProof="0" dirty="0">
                <a:ln>
                  <a:noFill/>
                </a:ln>
                <a:solidFill>
                  <a:srgbClr val="5A5959"/>
                </a:solidFill>
                <a:effectLst/>
                <a:uLnTx/>
                <a:uFillTx/>
                <a:latin typeface="微软雅黑" pitchFamily="34" charset="-122"/>
                <a:ea typeface="微软雅黑" pitchFamily="34" charset="-122"/>
                <a:cs typeface="宋体" pitchFamily="2" charset="-122"/>
              </a:rPr>
              <a:t>单击添加标题</a:t>
            </a:r>
            <a:endParaRPr kumimoji="0" lang="zh-CN" altLang="en-US" sz="1975" b="0" i="0" u="none" strike="noStrike" kern="0" cap="none" spc="0" normalizeH="0" baseline="0" noProof="0" dirty="0">
              <a:ln>
                <a:noFill/>
              </a:ln>
              <a:solidFill>
                <a:srgbClr val="5A5959"/>
              </a:solidFill>
              <a:effectLst/>
              <a:uLnTx/>
              <a:uFillTx/>
              <a:latin typeface="Arial" pitchFamily="34" charset="0"/>
              <a:ea typeface="宋体" pitchFamily="2" charset="-122"/>
              <a:cs typeface="宋体" pitchFamily="2" charset="-122"/>
            </a:endParaRPr>
          </a:p>
        </p:txBody>
      </p:sp>
      <p:grpSp>
        <p:nvGrpSpPr>
          <p:cNvPr id="66" name="组合 65"/>
          <p:cNvGrpSpPr/>
          <p:nvPr/>
        </p:nvGrpSpPr>
        <p:grpSpPr>
          <a:xfrm>
            <a:off x="6588224" y="2141220"/>
            <a:ext cx="1656184" cy="1639474"/>
            <a:chOff x="2057536" y="1194444"/>
            <a:chExt cx="2075647" cy="2080525"/>
          </a:xfrm>
        </p:grpSpPr>
        <p:sp>
          <p:nvSpPr>
            <p:cNvPr id="67"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accent4"/>
            </a:solidFill>
            <a:ln w="3175" cap="flat" cmpd="sng" algn="ctr">
              <a:no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base" latinLnBrk="0" hangingPunct="1">
                <a:lnSpc>
                  <a:spcPct val="120000"/>
                </a:lnSpc>
                <a:spcBef>
                  <a:spcPts val="597"/>
                </a:spcBef>
                <a:spcAft>
                  <a:spcPts val="597"/>
                </a:spcAft>
                <a:buClrTx/>
                <a:buSzTx/>
                <a:buFontTx/>
                <a:buNone/>
                <a:tabLst/>
                <a:defRPr/>
              </a:pPr>
              <a:endParaRPr kumimoji="0" lang="en-US" sz="2822" b="0" i="0" u="none" strike="noStrike" kern="0" cap="none" spc="0" normalizeH="0" baseline="0" noProof="0" dirty="0">
                <a:ln>
                  <a:noFill/>
                </a:ln>
                <a:solidFill>
                  <a:srgbClr val="5A5959"/>
                </a:solidFill>
                <a:effectLst/>
                <a:uLnTx/>
                <a:uFillTx/>
                <a:latin typeface="Impact" pitchFamily="34" charset="0"/>
                <a:ea typeface="微软雅黑" pitchFamily="34" charset="-122"/>
                <a:cs typeface="+mn-cs"/>
              </a:endParaRPr>
            </a:p>
          </p:txBody>
        </p:sp>
        <p:sp>
          <p:nvSpPr>
            <p:cNvPr id="68" name="Oval 9"/>
            <p:cNvSpPr>
              <a:spLocks noChangeArrowheads="1"/>
            </p:cNvSpPr>
            <p:nvPr/>
          </p:nvSpPr>
          <p:spPr bwMode="auto">
            <a:xfrm>
              <a:off x="2404813" y="1544314"/>
              <a:ext cx="1378422" cy="1378114"/>
            </a:xfrm>
            <a:prstGeom prst="ellipse">
              <a:avLst/>
            </a:prstGeom>
            <a:solidFill>
              <a:schemeClr val="bg1">
                <a:lumMod val="95000"/>
              </a:scheme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411" b="0" i="0" u="none" strike="noStrike" kern="0" cap="none" spc="0" normalizeH="0" baseline="0" noProof="0" dirty="0">
                  <a:ln>
                    <a:noFill/>
                  </a:ln>
                  <a:solidFill>
                    <a:srgbClr val="5A5959"/>
                  </a:solidFill>
                  <a:effectLst/>
                  <a:uLnTx/>
                  <a:uFillTx/>
                  <a:latin typeface="Calibri"/>
                  <a:ea typeface="微软雅黑"/>
                  <a:cs typeface="+mn-cs"/>
                </a:rPr>
                <a:t>单击此处添加文本</a:t>
              </a:r>
              <a:endParaRPr kumimoji="0" lang="en-US" sz="1411" b="0" i="0" u="none" strike="noStrike" kern="0" cap="none" spc="0" normalizeH="0" baseline="0" noProof="0" dirty="0">
                <a:ln>
                  <a:noFill/>
                </a:ln>
                <a:solidFill>
                  <a:srgbClr val="5A5959"/>
                </a:solidFill>
                <a:effectLst/>
                <a:uLnTx/>
                <a:uFillTx/>
                <a:latin typeface="Calibri"/>
                <a:ea typeface="微软雅黑"/>
                <a:cs typeface="+mn-cs"/>
              </a:endParaRPr>
            </a:p>
          </p:txBody>
        </p:sp>
      </p:grpSp>
      <p:sp>
        <p:nvSpPr>
          <p:cNvPr id="69" name="TextBox 53"/>
          <p:cNvSpPr txBox="1">
            <a:spLocks noChangeArrowheads="1"/>
          </p:cNvSpPr>
          <p:nvPr/>
        </p:nvSpPr>
        <p:spPr bwMode="auto">
          <a:xfrm>
            <a:off x="5085872" y="865006"/>
            <a:ext cx="1728238" cy="309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028" tIns="45514" rIns="91028" bIns="45514"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base" latinLnBrk="0" hangingPunct="1">
              <a:lnSpc>
                <a:spcPct val="100000"/>
              </a:lnSpc>
              <a:spcBef>
                <a:spcPct val="0"/>
              </a:spcBef>
              <a:spcAft>
                <a:spcPct val="0"/>
              </a:spcAft>
              <a:buClrTx/>
              <a:buSzTx/>
              <a:buFontTx/>
              <a:buNone/>
              <a:tabLst/>
              <a:defRPr/>
            </a:pPr>
            <a:r>
              <a:rPr kumimoji="0" lang="zh-CN" altLang="en-US" sz="1411" b="1" i="0" u="none" strike="noStrike" kern="0" cap="none" spc="0" normalizeH="0" baseline="0" noProof="0" dirty="0">
                <a:ln>
                  <a:noFill/>
                </a:ln>
                <a:solidFill>
                  <a:srgbClr val="5A5959"/>
                </a:solidFill>
                <a:effectLst/>
                <a:uLnTx/>
                <a:uFillTx/>
                <a:latin typeface="微软雅黑" pitchFamily="34" charset="-122"/>
                <a:ea typeface="微软雅黑" pitchFamily="34" charset="-122"/>
                <a:cs typeface="宋体" pitchFamily="2" charset="-122"/>
              </a:rPr>
              <a:t>单击添加标题</a:t>
            </a:r>
            <a:endParaRPr kumimoji="0" lang="zh-CN" altLang="en-US" sz="1975" b="0" i="0" u="none" strike="noStrike" kern="0" cap="none" spc="0" normalizeH="0" baseline="0" noProof="0" dirty="0">
              <a:ln>
                <a:noFill/>
              </a:ln>
              <a:solidFill>
                <a:srgbClr val="5A5959"/>
              </a:solidFill>
              <a:effectLst/>
              <a:uLnTx/>
              <a:uFillTx/>
              <a:latin typeface="Arial" pitchFamily="34" charset="0"/>
              <a:ea typeface="宋体" pitchFamily="2" charset="-122"/>
              <a:cs typeface="宋体" pitchFamily="2" charset="-122"/>
            </a:endParaRPr>
          </a:p>
        </p:txBody>
      </p:sp>
    </p:spTree>
    <p:extLst>
      <p:ext uri="{BB962C8B-B14F-4D97-AF65-F5344CB8AC3E}">
        <p14:creationId xmlns:p14="http://schemas.microsoft.com/office/powerpoint/2010/main" val="1857435861"/>
      </p:ext>
    </p:extLst>
  </p:cSld>
  <p:clrMapOvr>
    <a:masterClrMapping/>
  </p:clrMapOvr>
  <mc:AlternateContent xmlns:mc="http://schemas.openxmlformats.org/markup-compatibility/2006" xmlns:p14="http://schemas.microsoft.com/office/powerpoint/2010/main">
    <mc:Choice Requires="p14">
      <p:transition spd="slow" p14:dur="1400" advClick="0" advTm="4000">
        <p14:doors dir="vert"/>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500"/>
                                        <p:tgtEl>
                                          <p:spTgt spid="53"/>
                                        </p:tgtEl>
                                      </p:cBhvr>
                                    </p:animEffect>
                                  </p:childTnLst>
                                </p:cTn>
                              </p:par>
                              <p:par>
                                <p:cTn id="8" presetID="10" presetClass="entr" presetSubtype="0" fill="hold" nodeType="withEffect">
                                  <p:stCondLst>
                                    <p:cond delay="400"/>
                                  </p:stCondLst>
                                  <p:childTnLst>
                                    <p:set>
                                      <p:cBhvr>
                                        <p:cTn id="9" dur="1" fill="hold">
                                          <p:stCondLst>
                                            <p:cond delay="0"/>
                                          </p:stCondLst>
                                        </p:cTn>
                                        <p:tgtEl>
                                          <p:spTgt spid="59"/>
                                        </p:tgtEl>
                                        <p:attrNameLst>
                                          <p:attrName>style.visibility</p:attrName>
                                        </p:attrNameLst>
                                      </p:cBhvr>
                                      <p:to>
                                        <p:strVal val="visible"/>
                                      </p:to>
                                    </p:set>
                                    <p:animEffect transition="in" filter="fade">
                                      <p:cBhvr>
                                        <p:cTn id="10" dur="500"/>
                                        <p:tgtEl>
                                          <p:spTgt spid="59"/>
                                        </p:tgtEl>
                                      </p:cBhvr>
                                    </p:animEffect>
                                  </p:childTnLst>
                                </p:cTn>
                              </p:par>
                              <p:par>
                                <p:cTn id="11" presetID="10" presetClass="entr" presetSubtype="0" fill="hold" nodeType="withEffect">
                                  <p:stCondLst>
                                    <p:cond delay="600"/>
                                  </p:stCondLst>
                                  <p:childTnLst>
                                    <p:set>
                                      <p:cBhvr>
                                        <p:cTn id="12" dur="1" fill="hold">
                                          <p:stCondLst>
                                            <p:cond delay="0"/>
                                          </p:stCondLst>
                                        </p:cTn>
                                        <p:tgtEl>
                                          <p:spTgt spid="56"/>
                                        </p:tgtEl>
                                        <p:attrNameLst>
                                          <p:attrName>style.visibility</p:attrName>
                                        </p:attrNameLst>
                                      </p:cBhvr>
                                      <p:to>
                                        <p:strVal val="visible"/>
                                      </p:to>
                                    </p:set>
                                    <p:animEffect transition="in" filter="fade">
                                      <p:cBhvr>
                                        <p:cTn id="13" dur="500"/>
                                        <p:tgtEl>
                                          <p:spTgt spid="56"/>
                                        </p:tgtEl>
                                      </p:cBhvr>
                                    </p:animEffect>
                                  </p:childTnLst>
                                </p:cTn>
                              </p:par>
                              <p:par>
                                <p:cTn id="14" presetID="10" presetClass="entr" presetSubtype="0" fill="hold" nodeType="withEffect">
                                  <p:stCondLst>
                                    <p:cond delay="1000"/>
                                  </p:stCondLst>
                                  <p:childTnLst>
                                    <p:set>
                                      <p:cBhvr>
                                        <p:cTn id="15" dur="1" fill="hold">
                                          <p:stCondLst>
                                            <p:cond delay="0"/>
                                          </p:stCondLst>
                                        </p:cTn>
                                        <p:tgtEl>
                                          <p:spTgt spid="66"/>
                                        </p:tgtEl>
                                        <p:attrNameLst>
                                          <p:attrName>style.visibility</p:attrName>
                                        </p:attrNameLst>
                                      </p:cBhvr>
                                      <p:to>
                                        <p:strVal val="visible"/>
                                      </p:to>
                                    </p:set>
                                    <p:animEffect transition="in" filter="fade">
                                      <p:cBhvr>
                                        <p:cTn id="16" dur="500"/>
                                        <p:tgtEl>
                                          <p:spTgt spid="66"/>
                                        </p:tgtEl>
                                      </p:cBhvr>
                                    </p:animEffect>
                                  </p:childTnLst>
                                </p:cTn>
                              </p:par>
                            </p:childTnLst>
                          </p:cTn>
                        </p:par>
                        <p:par>
                          <p:cTn id="17" fill="hold">
                            <p:stCondLst>
                              <p:cond delay="1500"/>
                            </p:stCondLst>
                            <p:childTnLst>
                              <p:par>
                                <p:cTn id="18" presetID="12" presetClass="entr" presetSubtype="8" fill="hold" grpId="0" nodeType="afterEffect">
                                  <p:stCondLst>
                                    <p:cond delay="0"/>
                                  </p:stCondLst>
                                  <p:childTnLst>
                                    <p:set>
                                      <p:cBhvr>
                                        <p:cTn id="19" dur="1" fill="hold">
                                          <p:stCondLst>
                                            <p:cond delay="0"/>
                                          </p:stCondLst>
                                        </p:cTn>
                                        <p:tgtEl>
                                          <p:spTgt spid="62"/>
                                        </p:tgtEl>
                                        <p:attrNameLst>
                                          <p:attrName>style.visibility</p:attrName>
                                        </p:attrNameLst>
                                      </p:cBhvr>
                                      <p:to>
                                        <p:strVal val="visible"/>
                                      </p:to>
                                    </p:set>
                                    <p:anim calcmode="lin" valueType="num">
                                      <p:cBhvr additive="base">
                                        <p:cTn id="20" dur="500"/>
                                        <p:tgtEl>
                                          <p:spTgt spid="62"/>
                                        </p:tgtEl>
                                        <p:attrNameLst>
                                          <p:attrName>ppt_x</p:attrName>
                                        </p:attrNameLst>
                                      </p:cBhvr>
                                      <p:tavLst>
                                        <p:tav tm="0">
                                          <p:val>
                                            <p:strVal val="#ppt_x-#ppt_w*1.125000"/>
                                          </p:val>
                                        </p:tav>
                                        <p:tav tm="100000">
                                          <p:val>
                                            <p:strVal val="#ppt_x"/>
                                          </p:val>
                                        </p:tav>
                                      </p:tavLst>
                                    </p:anim>
                                    <p:animEffect transition="in" filter="wipe(right)">
                                      <p:cBhvr>
                                        <p:cTn id="21" dur="500"/>
                                        <p:tgtEl>
                                          <p:spTgt spid="62"/>
                                        </p:tgtEl>
                                      </p:cBhvr>
                                    </p:animEffect>
                                  </p:childTnLst>
                                </p:cTn>
                              </p:par>
                            </p:childTnLst>
                          </p:cTn>
                        </p:par>
                        <p:par>
                          <p:cTn id="22" fill="hold">
                            <p:stCondLst>
                              <p:cond delay="2000"/>
                            </p:stCondLst>
                            <p:childTnLst>
                              <p:par>
                                <p:cTn id="23" presetID="8" presetClass="emph" presetSubtype="0" fill="hold" nodeType="afterEffect">
                                  <p:stCondLst>
                                    <p:cond delay="0"/>
                                  </p:stCondLst>
                                  <p:childTnLst>
                                    <p:animRot by="21600000">
                                      <p:cBhvr>
                                        <p:cTn id="24" dur="2000" fill="hold"/>
                                        <p:tgtEl>
                                          <p:spTgt spid="53"/>
                                        </p:tgtEl>
                                        <p:attrNameLst>
                                          <p:attrName>r</p:attrName>
                                        </p:attrNameLst>
                                      </p:cBhvr>
                                    </p:animRot>
                                  </p:childTnLst>
                                </p:cTn>
                              </p:par>
                              <p:par>
                                <p:cTn id="25" presetID="8" presetClass="emph" presetSubtype="0" fill="hold" nodeType="withEffect">
                                  <p:stCondLst>
                                    <p:cond delay="0"/>
                                  </p:stCondLst>
                                  <p:childTnLst>
                                    <p:animRot by="21600000">
                                      <p:cBhvr>
                                        <p:cTn id="26" dur="1500" fill="hold"/>
                                        <p:tgtEl>
                                          <p:spTgt spid="59"/>
                                        </p:tgtEl>
                                        <p:attrNameLst>
                                          <p:attrName>r</p:attrName>
                                        </p:attrNameLst>
                                      </p:cBhvr>
                                    </p:animRot>
                                  </p:childTnLst>
                                </p:cTn>
                              </p:par>
                              <p:par>
                                <p:cTn id="27" presetID="8" presetClass="emph" presetSubtype="0" fill="hold" nodeType="withEffect">
                                  <p:stCondLst>
                                    <p:cond delay="0"/>
                                  </p:stCondLst>
                                  <p:childTnLst>
                                    <p:animRot by="21600000">
                                      <p:cBhvr>
                                        <p:cTn id="28" dur="1000" fill="hold"/>
                                        <p:tgtEl>
                                          <p:spTgt spid="56"/>
                                        </p:tgtEl>
                                        <p:attrNameLst>
                                          <p:attrName>r</p:attrName>
                                        </p:attrNameLst>
                                      </p:cBhvr>
                                    </p:animRot>
                                  </p:childTnLst>
                                </p:cTn>
                              </p:par>
                              <p:par>
                                <p:cTn id="29" presetID="8" presetClass="emph" presetSubtype="0" fill="hold" nodeType="withEffect">
                                  <p:stCondLst>
                                    <p:cond delay="0"/>
                                  </p:stCondLst>
                                  <p:childTnLst>
                                    <p:animRot by="21600000">
                                      <p:cBhvr>
                                        <p:cTn id="30" dur="1500" fill="hold"/>
                                        <p:tgtEl>
                                          <p:spTgt spid="66"/>
                                        </p:tgtEl>
                                        <p:attrNameLst>
                                          <p:attrName>r</p:attrName>
                                        </p:attrNameLst>
                                      </p:cBhvr>
                                    </p:animRot>
                                  </p:childTnLst>
                                </p:cTn>
                              </p:par>
                              <p:par>
                                <p:cTn id="31" presetID="42" presetClass="entr" presetSubtype="0" fill="hold" grpId="0" nodeType="withEffect">
                                  <p:stCondLst>
                                    <p:cond delay="600"/>
                                  </p:stCondLst>
                                  <p:childTnLst>
                                    <p:set>
                                      <p:cBhvr>
                                        <p:cTn id="32" dur="1" fill="hold">
                                          <p:stCondLst>
                                            <p:cond delay="0"/>
                                          </p:stCondLst>
                                        </p:cTn>
                                        <p:tgtEl>
                                          <p:spTgt spid="63"/>
                                        </p:tgtEl>
                                        <p:attrNameLst>
                                          <p:attrName>style.visibility</p:attrName>
                                        </p:attrNameLst>
                                      </p:cBhvr>
                                      <p:to>
                                        <p:strVal val="visible"/>
                                      </p:to>
                                    </p:set>
                                    <p:animEffect transition="in" filter="fade">
                                      <p:cBhvr>
                                        <p:cTn id="33" dur="500"/>
                                        <p:tgtEl>
                                          <p:spTgt spid="63"/>
                                        </p:tgtEl>
                                      </p:cBhvr>
                                    </p:animEffect>
                                    <p:anim calcmode="lin" valueType="num">
                                      <p:cBhvr>
                                        <p:cTn id="34" dur="500" fill="hold"/>
                                        <p:tgtEl>
                                          <p:spTgt spid="63"/>
                                        </p:tgtEl>
                                        <p:attrNameLst>
                                          <p:attrName>ppt_x</p:attrName>
                                        </p:attrNameLst>
                                      </p:cBhvr>
                                      <p:tavLst>
                                        <p:tav tm="0">
                                          <p:val>
                                            <p:strVal val="#ppt_x"/>
                                          </p:val>
                                        </p:tav>
                                        <p:tav tm="100000">
                                          <p:val>
                                            <p:strVal val="#ppt_x"/>
                                          </p:val>
                                        </p:tav>
                                      </p:tavLst>
                                    </p:anim>
                                    <p:anim calcmode="lin" valueType="num">
                                      <p:cBhvr>
                                        <p:cTn id="35" dur="500" fill="hold"/>
                                        <p:tgtEl>
                                          <p:spTgt spid="63"/>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1100"/>
                                  </p:stCondLst>
                                  <p:childTnLst>
                                    <p:set>
                                      <p:cBhvr>
                                        <p:cTn id="37" dur="1" fill="hold">
                                          <p:stCondLst>
                                            <p:cond delay="0"/>
                                          </p:stCondLst>
                                        </p:cTn>
                                        <p:tgtEl>
                                          <p:spTgt spid="64"/>
                                        </p:tgtEl>
                                        <p:attrNameLst>
                                          <p:attrName>style.visibility</p:attrName>
                                        </p:attrNameLst>
                                      </p:cBhvr>
                                      <p:to>
                                        <p:strVal val="visible"/>
                                      </p:to>
                                    </p:set>
                                    <p:animEffect transition="in" filter="fade">
                                      <p:cBhvr>
                                        <p:cTn id="38" dur="500"/>
                                        <p:tgtEl>
                                          <p:spTgt spid="64"/>
                                        </p:tgtEl>
                                      </p:cBhvr>
                                    </p:animEffect>
                                    <p:anim calcmode="lin" valueType="num">
                                      <p:cBhvr>
                                        <p:cTn id="39" dur="500" fill="hold"/>
                                        <p:tgtEl>
                                          <p:spTgt spid="64"/>
                                        </p:tgtEl>
                                        <p:attrNameLst>
                                          <p:attrName>ppt_x</p:attrName>
                                        </p:attrNameLst>
                                      </p:cBhvr>
                                      <p:tavLst>
                                        <p:tav tm="0">
                                          <p:val>
                                            <p:strVal val="#ppt_x"/>
                                          </p:val>
                                        </p:tav>
                                        <p:tav tm="100000">
                                          <p:val>
                                            <p:strVal val="#ppt_x"/>
                                          </p:val>
                                        </p:tav>
                                      </p:tavLst>
                                    </p:anim>
                                    <p:anim calcmode="lin" valueType="num">
                                      <p:cBhvr>
                                        <p:cTn id="40" dur="500" fill="hold"/>
                                        <p:tgtEl>
                                          <p:spTgt spid="64"/>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1300"/>
                                  </p:stCondLst>
                                  <p:childTnLst>
                                    <p:set>
                                      <p:cBhvr>
                                        <p:cTn id="42" dur="1" fill="hold">
                                          <p:stCondLst>
                                            <p:cond delay="0"/>
                                          </p:stCondLst>
                                        </p:cTn>
                                        <p:tgtEl>
                                          <p:spTgt spid="65"/>
                                        </p:tgtEl>
                                        <p:attrNameLst>
                                          <p:attrName>style.visibility</p:attrName>
                                        </p:attrNameLst>
                                      </p:cBhvr>
                                      <p:to>
                                        <p:strVal val="visible"/>
                                      </p:to>
                                    </p:set>
                                    <p:animEffect transition="in" filter="fade">
                                      <p:cBhvr>
                                        <p:cTn id="43" dur="500"/>
                                        <p:tgtEl>
                                          <p:spTgt spid="65"/>
                                        </p:tgtEl>
                                      </p:cBhvr>
                                    </p:animEffect>
                                    <p:anim calcmode="lin" valueType="num">
                                      <p:cBhvr>
                                        <p:cTn id="44" dur="500" fill="hold"/>
                                        <p:tgtEl>
                                          <p:spTgt spid="65"/>
                                        </p:tgtEl>
                                        <p:attrNameLst>
                                          <p:attrName>ppt_x</p:attrName>
                                        </p:attrNameLst>
                                      </p:cBhvr>
                                      <p:tavLst>
                                        <p:tav tm="0">
                                          <p:val>
                                            <p:strVal val="#ppt_x"/>
                                          </p:val>
                                        </p:tav>
                                        <p:tav tm="100000">
                                          <p:val>
                                            <p:strVal val="#ppt_x"/>
                                          </p:val>
                                        </p:tav>
                                      </p:tavLst>
                                    </p:anim>
                                    <p:anim calcmode="lin" valueType="num">
                                      <p:cBhvr>
                                        <p:cTn id="45" dur="500" fill="hold"/>
                                        <p:tgtEl>
                                          <p:spTgt spid="65"/>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1600"/>
                                  </p:stCondLst>
                                  <p:childTnLst>
                                    <p:set>
                                      <p:cBhvr>
                                        <p:cTn id="47" dur="1" fill="hold">
                                          <p:stCondLst>
                                            <p:cond delay="0"/>
                                          </p:stCondLst>
                                        </p:cTn>
                                        <p:tgtEl>
                                          <p:spTgt spid="69"/>
                                        </p:tgtEl>
                                        <p:attrNameLst>
                                          <p:attrName>style.visibility</p:attrName>
                                        </p:attrNameLst>
                                      </p:cBhvr>
                                      <p:to>
                                        <p:strVal val="visible"/>
                                      </p:to>
                                    </p:set>
                                    <p:animEffect transition="in" filter="fade">
                                      <p:cBhvr>
                                        <p:cTn id="48" dur="500"/>
                                        <p:tgtEl>
                                          <p:spTgt spid="69"/>
                                        </p:tgtEl>
                                      </p:cBhvr>
                                    </p:animEffect>
                                    <p:anim calcmode="lin" valueType="num">
                                      <p:cBhvr>
                                        <p:cTn id="49" dur="500" fill="hold"/>
                                        <p:tgtEl>
                                          <p:spTgt spid="69"/>
                                        </p:tgtEl>
                                        <p:attrNameLst>
                                          <p:attrName>ppt_x</p:attrName>
                                        </p:attrNameLst>
                                      </p:cBhvr>
                                      <p:tavLst>
                                        <p:tav tm="0">
                                          <p:val>
                                            <p:strVal val="#ppt_x"/>
                                          </p:val>
                                        </p:tav>
                                        <p:tav tm="100000">
                                          <p:val>
                                            <p:strVal val="#ppt_x"/>
                                          </p:val>
                                        </p:tav>
                                      </p:tavLst>
                                    </p:anim>
                                    <p:anim calcmode="lin" valueType="num">
                                      <p:cBhvr>
                                        <p:cTn id="50" dur="500" fill="hold"/>
                                        <p:tgtEl>
                                          <p:spTgt spid="6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3" grpId="0"/>
      <p:bldP spid="64" grpId="0"/>
      <p:bldP spid="65" grpId="0"/>
      <p:bldP spid="69" grpId="0"/>
    </p:bldLst>
  </p:timing>
  <p:extLst mod="1">
    <p:ext uri="{E180D4A7-C9FB-4DFB-919C-405C955672EB}">
      <p14:showEvtLst xmlns:p14="http://schemas.microsoft.com/office/powerpoint/2010/main">
        <p14:playEvt time="0" objId="30"/>
      </p14:showEvtLst>
    </p:ext>
  </p:extLs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8"/>
          <p:cNvGrpSpPr>
            <a:grpSpLocks/>
          </p:cNvGrpSpPr>
          <p:nvPr/>
        </p:nvGrpSpPr>
        <p:grpSpPr bwMode="auto">
          <a:xfrm>
            <a:off x="1591969" y="1011595"/>
            <a:ext cx="2233740" cy="1525991"/>
            <a:chOff x="0" y="0"/>
            <a:chExt cx="9801" cy="6692"/>
          </a:xfrm>
          <a:solidFill>
            <a:schemeClr val="bg2"/>
          </a:solidFill>
        </p:grpSpPr>
        <p:sp>
          <p:nvSpPr>
            <p:cNvPr id="36" name="曲线 948"/>
            <p:cNvSpPr>
              <a:spLocks/>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a:ea typeface="微软雅黑"/>
                <a:cs typeface="+mn-cs"/>
              </a:endParaRPr>
            </a:p>
          </p:txBody>
        </p:sp>
        <p:sp>
          <p:nvSpPr>
            <p:cNvPr id="37" name="曲线 948"/>
            <p:cNvSpPr>
              <a:spLocks/>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a:ea typeface="微软雅黑"/>
                <a:cs typeface="+mn-cs"/>
              </a:endParaRPr>
            </a:p>
          </p:txBody>
        </p:sp>
        <p:sp>
          <p:nvSpPr>
            <p:cNvPr id="38" name="曲线 950"/>
            <p:cNvSpPr>
              <a:spLocks/>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a:ea typeface="微软雅黑"/>
                <a:cs typeface="+mn-cs"/>
              </a:endParaRPr>
            </a:p>
          </p:txBody>
        </p:sp>
      </p:grpSp>
      <p:grpSp>
        <p:nvGrpSpPr>
          <p:cNvPr id="39" name="Group 12"/>
          <p:cNvGrpSpPr>
            <a:grpSpLocks/>
          </p:cNvGrpSpPr>
          <p:nvPr/>
        </p:nvGrpSpPr>
        <p:grpSpPr bwMode="auto">
          <a:xfrm>
            <a:off x="5405453" y="1011595"/>
            <a:ext cx="2233740" cy="1525991"/>
            <a:chOff x="0" y="0"/>
            <a:chExt cx="9801" cy="6692"/>
          </a:xfrm>
          <a:solidFill>
            <a:schemeClr val="accent4"/>
          </a:solidFill>
        </p:grpSpPr>
        <p:sp>
          <p:nvSpPr>
            <p:cNvPr id="40" name="曲线 948"/>
            <p:cNvSpPr>
              <a:spLocks/>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881" b="1" i="0" u="none" strike="noStrike" kern="1200" cap="none" spc="0" normalizeH="0" baseline="0" noProof="0">
                <a:ln>
                  <a:noFill/>
                </a:ln>
                <a:solidFill>
                  <a:srgbClr val="F8F8F8"/>
                </a:solidFill>
                <a:effectLst/>
                <a:uLnTx/>
                <a:uFillTx/>
                <a:latin typeface="Arial"/>
                <a:ea typeface="微软雅黑" pitchFamily="34" charset="-122"/>
                <a:cs typeface="+mn-cs"/>
              </a:endParaRPr>
            </a:p>
          </p:txBody>
        </p:sp>
        <p:sp>
          <p:nvSpPr>
            <p:cNvPr id="41" name="曲线 948"/>
            <p:cNvSpPr>
              <a:spLocks/>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881" b="1" i="0" u="none" strike="noStrike" kern="1200" cap="none" spc="0" normalizeH="0" baseline="0" noProof="0">
                <a:ln>
                  <a:noFill/>
                </a:ln>
                <a:solidFill>
                  <a:srgbClr val="F8F8F8"/>
                </a:solidFill>
                <a:effectLst/>
                <a:uLnTx/>
                <a:uFillTx/>
                <a:latin typeface="Arial"/>
                <a:ea typeface="微软雅黑" pitchFamily="34" charset="-122"/>
                <a:cs typeface="+mn-cs"/>
              </a:endParaRPr>
            </a:p>
          </p:txBody>
        </p:sp>
        <p:sp>
          <p:nvSpPr>
            <p:cNvPr id="42" name="曲线 950"/>
            <p:cNvSpPr>
              <a:spLocks/>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881" b="1" i="0" u="none" strike="noStrike" kern="1200" cap="none" spc="0" normalizeH="0" baseline="0" noProof="0">
                <a:ln>
                  <a:noFill/>
                </a:ln>
                <a:solidFill>
                  <a:srgbClr val="F8F8F8"/>
                </a:solidFill>
                <a:effectLst/>
                <a:uLnTx/>
                <a:uFillTx/>
                <a:latin typeface="Arial"/>
                <a:ea typeface="微软雅黑" pitchFamily="34" charset="-122"/>
                <a:cs typeface="+mn-cs"/>
              </a:endParaRPr>
            </a:p>
          </p:txBody>
        </p:sp>
      </p:grpSp>
      <p:sp>
        <p:nvSpPr>
          <p:cNvPr id="43" name="Text Box 16"/>
          <p:cNvSpPr txBox="1">
            <a:spLocks noChangeArrowheads="1"/>
          </p:cNvSpPr>
          <p:nvPr/>
        </p:nvSpPr>
        <p:spPr bwMode="auto">
          <a:xfrm>
            <a:off x="1593463" y="2749611"/>
            <a:ext cx="2232246" cy="347380"/>
          </a:xfrm>
          <a:prstGeom prst="rect">
            <a:avLst/>
          </a:prstGeom>
          <a:solidFill>
            <a:schemeClr val="bg2"/>
          </a:solidFill>
          <a:ln w="3175" cap="flat" cmpd="sng">
            <a:noFill/>
            <a:bevel/>
            <a:headEnd/>
            <a:tailEnd/>
          </a:ln>
        </p:spPr>
        <p:txBody>
          <a:bodyPr anchor="ctr"/>
          <a:lstStyle>
            <a:defPPr>
              <a:defRPr lang="zh-CN"/>
            </a:defP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881" b="1" i="0" u="none" strike="noStrike" kern="1200" cap="none" spc="0" normalizeH="0" baseline="0" noProof="0" dirty="0">
                <a:ln>
                  <a:noFill/>
                </a:ln>
                <a:solidFill>
                  <a:srgbClr val="F8F8F8"/>
                </a:solidFill>
                <a:effectLst/>
                <a:uLnTx/>
                <a:uFillTx/>
                <a:latin typeface="微软雅黑"/>
                <a:ea typeface="微软雅黑"/>
                <a:cs typeface="+mn-cs"/>
              </a:rPr>
              <a:t>某某团队</a:t>
            </a:r>
          </a:p>
        </p:txBody>
      </p:sp>
      <p:sp>
        <p:nvSpPr>
          <p:cNvPr id="44" name="Rectangle 17"/>
          <p:cNvSpPr>
            <a:spLocks noChangeArrowheads="1"/>
          </p:cNvSpPr>
          <p:nvPr/>
        </p:nvSpPr>
        <p:spPr bwMode="auto">
          <a:xfrm>
            <a:off x="1593463" y="3155746"/>
            <a:ext cx="2233740" cy="1447843"/>
          </a:xfrm>
          <a:prstGeom prst="rect">
            <a:avLst/>
          </a:prstGeom>
          <a:solidFill>
            <a:schemeClr val="bg2"/>
          </a:solidFill>
          <a:ln>
            <a:noFill/>
          </a:ln>
          <a:effectLst/>
          <a:extLst/>
        </p:spPr>
        <p:txBody>
          <a:bodyPr anchor="ct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a:ea typeface="微软雅黑"/>
              <a:cs typeface="+mn-cs"/>
            </a:endParaRPr>
          </a:p>
        </p:txBody>
      </p:sp>
      <p:sp>
        <p:nvSpPr>
          <p:cNvPr id="45" name="Text Box 18"/>
          <p:cNvSpPr txBox="1">
            <a:spLocks noChangeArrowheads="1"/>
          </p:cNvSpPr>
          <p:nvPr/>
        </p:nvSpPr>
        <p:spPr bwMode="auto">
          <a:xfrm>
            <a:off x="5405453" y="2749611"/>
            <a:ext cx="2233740" cy="376328"/>
          </a:xfrm>
          <a:prstGeom prst="rect">
            <a:avLst/>
          </a:prstGeom>
          <a:solidFill>
            <a:schemeClr val="accent4"/>
          </a:solidFill>
          <a:ln w="3175" cap="flat" cmpd="sng">
            <a:noFill/>
            <a:bevel/>
            <a:headEnd/>
            <a:tailEnd/>
          </a:ln>
        </p:spPr>
        <p:txBody>
          <a:bodyPr anchor="ctr"/>
          <a:lstStyle>
            <a:defPPr>
              <a:defRPr lang="zh-CN"/>
            </a:defPPr>
            <a:lvl1pPr algn="ctr">
              <a:defRPr sz="2000" b="1">
                <a:solidFill>
                  <a:srgbClr val="F8F8F8"/>
                </a:solidFill>
                <a:ea typeface="微软雅黑" pitchFamily="34" charset="-122"/>
              </a:defRPr>
            </a:lvl1p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881" b="1" i="0" u="none" strike="noStrike" kern="1200" cap="none" spc="0" normalizeH="0" baseline="0" noProof="0" dirty="0">
                <a:ln>
                  <a:noFill/>
                </a:ln>
                <a:solidFill>
                  <a:srgbClr val="F8F8F8"/>
                </a:solidFill>
                <a:effectLst/>
                <a:uLnTx/>
                <a:uFillTx/>
                <a:latin typeface="Arial"/>
                <a:ea typeface="微软雅黑" pitchFamily="34" charset="-122"/>
                <a:cs typeface="+mn-cs"/>
              </a:rPr>
              <a:t>某某团队</a:t>
            </a:r>
          </a:p>
        </p:txBody>
      </p:sp>
      <p:sp>
        <p:nvSpPr>
          <p:cNvPr id="46" name="Rectangle 19"/>
          <p:cNvSpPr>
            <a:spLocks noChangeArrowheads="1"/>
          </p:cNvSpPr>
          <p:nvPr/>
        </p:nvSpPr>
        <p:spPr bwMode="auto">
          <a:xfrm>
            <a:off x="5405453" y="3155746"/>
            <a:ext cx="2233740" cy="1447843"/>
          </a:xfrm>
          <a:prstGeom prst="rect">
            <a:avLst/>
          </a:prstGeom>
          <a:solidFill>
            <a:schemeClr val="accent4"/>
          </a:solidFill>
          <a:ln>
            <a:noFill/>
          </a:ln>
          <a:effectLst/>
          <a:extLst/>
        </p:spPr>
        <p:txBody>
          <a:bodyPr anchor="ct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a:ea typeface="微软雅黑"/>
              <a:cs typeface="+mn-cs"/>
            </a:endParaRPr>
          </a:p>
        </p:txBody>
      </p:sp>
      <p:sp>
        <p:nvSpPr>
          <p:cNvPr id="47" name="Text Box 20"/>
          <p:cNvSpPr txBox="1">
            <a:spLocks noChangeArrowheads="1"/>
          </p:cNvSpPr>
          <p:nvPr/>
        </p:nvSpPr>
        <p:spPr bwMode="auto">
          <a:xfrm>
            <a:off x="1759201" y="3290152"/>
            <a:ext cx="1941084" cy="12503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●这里输入您的文字</a:t>
            </a:r>
          </a:p>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●这里输入您的文字</a:t>
            </a:r>
          </a:p>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●这里输入您的文字</a:t>
            </a:r>
          </a:p>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●这里输入您的文字</a:t>
            </a:r>
          </a:p>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●这里输入您的文字</a:t>
            </a:r>
            <a:endParaRPr kumimoji="0" lang="zh-CN" altLang="en-US" sz="1693" b="0" i="0" u="none" strike="noStrike" kern="1200" cap="none" spc="0" normalizeH="0" baseline="0" noProof="0" dirty="0">
              <a:ln>
                <a:noFill/>
              </a:ln>
              <a:solidFill>
                <a:srgbClr val="F8F8F8"/>
              </a:solidFill>
              <a:effectLst/>
              <a:uLnTx/>
              <a:uFillTx/>
              <a:latin typeface="微软雅黑"/>
              <a:ea typeface="微软雅黑"/>
              <a:cs typeface="+mn-cs"/>
            </a:endParaRPr>
          </a:p>
        </p:txBody>
      </p:sp>
      <p:sp>
        <p:nvSpPr>
          <p:cNvPr id="48" name="Text Box 21"/>
          <p:cNvSpPr txBox="1">
            <a:spLocks noChangeArrowheads="1"/>
          </p:cNvSpPr>
          <p:nvPr/>
        </p:nvSpPr>
        <p:spPr bwMode="auto">
          <a:xfrm>
            <a:off x="5572685" y="3290152"/>
            <a:ext cx="1941084" cy="12503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●这里输入您的文字</a:t>
            </a:r>
          </a:p>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●这里输入您的文字</a:t>
            </a:r>
          </a:p>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●这里输入您的文字</a:t>
            </a:r>
          </a:p>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●这里输入您的文字</a:t>
            </a:r>
          </a:p>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●这里输入您的文字</a:t>
            </a:r>
            <a:endParaRPr kumimoji="0" lang="zh-CN" altLang="en-US" sz="1693" b="0" i="0" u="none" strike="noStrike" kern="1200" cap="none" spc="0" normalizeH="0" baseline="0" noProof="0" dirty="0">
              <a:ln>
                <a:noFill/>
              </a:ln>
              <a:solidFill>
                <a:srgbClr val="F8F8F8"/>
              </a:solidFill>
              <a:effectLst/>
              <a:uLnTx/>
              <a:uFillTx/>
              <a:latin typeface="微软雅黑"/>
              <a:ea typeface="微软雅黑"/>
              <a:cs typeface="+mn-cs"/>
            </a:endParaRPr>
          </a:p>
        </p:txBody>
      </p:sp>
      <p:grpSp>
        <p:nvGrpSpPr>
          <p:cNvPr id="49" name="Group 22"/>
          <p:cNvGrpSpPr>
            <a:grpSpLocks/>
          </p:cNvGrpSpPr>
          <p:nvPr/>
        </p:nvGrpSpPr>
        <p:grpSpPr bwMode="auto">
          <a:xfrm>
            <a:off x="4148228" y="2436052"/>
            <a:ext cx="1015336" cy="1015336"/>
            <a:chOff x="0" y="0"/>
            <a:chExt cx="1700" cy="1700"/>
          </a:xfrm>
          <a:solidFill>
            <a:schemeClr val="accent3"/>
          </a:solidFill>
        </p:grpSpPr>
        <p:sp>
          <p:nvSpPr>
            <p:cNvPr id="50" name="Oval 23"/>
            <p:cNvSpPr>
              <a:spLocks noChangeArrowheads="1"/>
            </p:cNvSpPr>
            <p:nvPr/>
          </p:nvSpPr>
          <p:spPr bwMode="auto">
            <a:xfrm>
              <a:off x="0" y="0"/>
              <a:ext cx="1700" cy="1700"/>
            </a:xfrm>
            <a:prstGeom prst="ellipse">
              <a:avLst/>
            </a:pr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a:ea typeface="微软雅黑"/>
                <a:cs typeface="+mn-cs"/>
              </a:endParaRPr>
            </a:p>
          </p:txBody>
        </p:sp>
        <p:sp>
          <p:nvSpPr>
            <p:cNvPr id="51" name="WordArt 24"/>
            <p:cNvSpPr>
              <a:spLocks noChangeArrowheads="1" noChangeShapeType="1"/>
            </p:cNvSpPr>
            <p:nvPr/>
          </p:nvSpPr>
          <p:spPr bwMode="auto">
            <a:xfrm>
              <a:off x="215" y="350"/>
              <a:ext cx="1245" cy="950"/>
            </a:xfrm>
            <a:prstGeom prst="rect">
              <a:avLst/>
            </a:prstGeom>
            <a:grpFill/>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en-US" altLang="zh-CN" sz="3386" b="0" i="0" u="none" strike="noStrike" kern="1200" cap="none" spc="0" normalizeH="0" baseline="0" noProof="0" dirty="0">
                  <a:ln>
                    <a:noFill/>
                  </a:ln>
                  <a:solidFill>
                    <a:srgbClr val="F8F8F8"/>
                  </a:solidFill>
                  <a:effectLst/>
                  <a:uLnTx/>
                  <a:uFillTx/>
                  <a:latin typeface="微软雅黑"/>
                  <a:ea typeface="微软雅黑"/>
                  <a:cs typeface="+mn-cs"/>
                </a:rPr>
                <a:t>VS</a:t>
              </a:r>
              <a:endParaRPr kumimoji="0" lang="zh-CN" altLang="en-US" sz="3386" b="0" i="0" u="none" strike="noStrike" kern="1200" cap="none" spc="0" normalizeH="0" baseline="0" noProof="0" dirty="0">
                <a:ln>
                  <a:noFill/>
                </a:ln>
                <a:solidFill>
                  <a:srgbClr val="F8F8F8"/>
                </a:solidFill>
                <a:effectLst/>
                <a:uLnTx/>
                <a:uFillTx/>
                <a:latin typeface="微软雅黑"/>
                <a:ea typeface="微软雅黑"/>
                <a:cs typeface="+mn-cs"/>
              </a:endParaRPr>
            </a:p>
          </p:txBody>
        </p:sp>
      </p:grpSp>
    </p:spTree>
    <p:extLst>
      <p:ext uri="{BB962C8B-B14F-4D97-AF65-F5344CB8AC3E}">
        <p14:creationId xmlns:p14="http://schemas.microsoft.com/office/powerpoint/2010/main" val="592090360"/>
      </p:ext>
    </p:extLst>
  </p:cSld>
  <p:clrMapOvr>
    <a:masterClrMapping/>
  </p:clrMapOvr>
  <mc:AlternateContent xmlns:mc="http://schemas.openxmlformats.org/markup-compatibility/2006" xmlns:p14="http://schemas.microsoft.com/office/powerpoint/2010/main">
    <mc:Choice Requires="p14">
      <p:transition spd="slow" p14:dur="1400" advClick="0" advTm="4000">
        <p14:doors dir="vert"/>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ppt_x"/>
                                          </p:val>
                                        </p:tav>
                                        <p:tav tm="100000">
                                          <p:val>
                                            <p:strVal val="#ppt_x"/>
                                          </p:val>
                                        </p:tav>
                                      </p:tavLst>
                                    </p:anim>
                                    <p:anim calcmode="lin" valueType="num">
                                      <p:cBhvr additive="base">
                                        <p:cTn id="8" dur="500" fill="hold"/>
                                        <p:tgtEl>
                                          <p:spTgt spid="35"/>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500" fill="hold"/>
                                        <p:tgtEl>
                                          <p:spTgt spid="43"/>
                                        </p:tgtEl>
                                        <p:attrNameLst>
                                          <p:attrName>ppt_x</p:attrName>
                                        </p:attrNameLst>
                                      </p:cBhvr>
                                      <p:tavLst>
                                        <p:tav tm="0">
                                          <p:val>
                                            <p:strVal val="#ppt_x"/>
                                          </p:val>
                                        </p:tav>
                                        <p:tav tm="100000">
                                          <p:val>
                                            <p:strVal val="#ppt_x"/>
                                          </p:val>
                                        </p:tav>
                                      </p:tavLst>
                                    </p:anim>
                                    <p:anim calcmode="lin" valueType="num">
                                      <p:cBhvr additive="base">
                                        <p:cTn id="12" dur="500" fill="hold"/>
                                        <p:tgtEl>
                                          <p:spTgt spid="43"/>
                                        </p:tgtEl>
                                        <p:attrNameLst>
                                          <p:attrName>ppt_y</p:attrName>
                                        </p:attrNameLst>
                                      </p:cBhvr>
                                      <p:tavLst>
                                        <p:tav tm="0">
                                          <p:val>
                                            <p:strVal val="0-#ppt_h/2"/>
                                          </p:val>
                                        </p:tav>
                                        <p:tav tm="100000">
                                          <p:val>
                                            <p:strVal val="#ppt_y"/>
                                          </p:val>
                                        </p:tav>
                                      </p:tavLst>
                                    </p:anim>
                                  </p:childTnLst>
                                </p:cTn>
                              </p:par>
                            </p:childTnLst>
                          </p:cTn>
                        </p:par>
                        <p:par>
                          <p:cTn id="13" fill="hold">
                            <p:stCondLst>
                              <p:cond delay="700"/>
                            </p:stCondLst>
                            <p:childTnLst>
                              <p:par>
                                <p:cTn id="14" presetID="22" presetClass="entr" presetSubtype="1" fill="hold" grpId="0" nodeType="afterEffect">
                                  <p:stCondLst>
                                    <p:cond delay="0"/>
                                  </p:stCondLst>
                                  <p:childTnLst>
                                    <p:set>
                                      <p:cBhvr>
                                        <p:cTn id="15" dur="1" fill="hold">
                                          <p:stCondLst>
                                            <p:cond delay="0"/>
                                          </p:stCondLst>
                                        </p:cTn>
                                        <p:tgtEl>
                                          <p:spTgt spid="44"/>
                                        </p:tgtEl>
                                        <p:attrNameLst>
                                          <p:attrName>style.visibility</p:attrName>
                                        </p:attrNameLst>
                                      </p:cBhvr>
                                      <p:to>
                                        <p:strVal val="visible"/>
                                      </p:to>
                                    </p:set>
                                    <p:animEffect transition="in" filter="wipe(up)">
                                      <p:cBhvr>
                                        <p:cTn id="16" dur="500"/>
                                        <p:tgtEl>
                                          <p:spTgt spid="44"/>
                                        </p:tgtEl>
                                      </p:cBhvr>
                                    </p:animEffect>
                                  </p:childTnLst>
                                </p:cTn>
                              </p:par>
                              <p:par>
                                <p:cTn id="17" presetID="2" presetClass="entr" presetSubtype="1" fill="hold" grpId="0" nodeType="withEffect">
                                  <p:stCondLst>
                                    <p:cond delay="60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500" fill="hold"/>
                                        <p:tgtEl>
                                          <p:spTgt spid="47"/>
                                        </p:tgtEl>
                                        <p:attrNameLst>
                                          <p:attrName>ppt_x</p:attrName>
                                        </p:attrNameLst>
                                      </p:cBhvr>
                                      <p:tavLst>
                                        <p:tav tm="0">
                                          <p:val>
                                            <p:strVal val="#ppt_x"/>
                                          </p:val>
                                        </p:tav>
                                        <p:tav tm="100000">
                                          <p:val>
                                            <p:strVal val="#ppt_x"/>
                                          </p:val>
                                        </p:tav>
                                      </p:tavLst>
                                    </p:anim>
                                    <p:anim calcmode="lin" valueType="num">
                                      <p:cBhvr additive="base">
                                        <p:cTn id="20" dur="500" fill="hold"/>
                                        <p:tgtEl>
                                          <p:spTgt spid="47"/>
                                        </p:tgtEl>
                                        <p:attrNameLst>
                                          <p:attrName>ppt_y</p:attrName>
                                        </p:attrNameLst>
                                      </p:cBhvr>
                                      <p:tavLst>
                                        <p:tav tm="0">
                                          <p:val>
                                            <p:strVal val="0-#ppt_h/2"/>
                                          </p:val>
                                        </p:tav>
                                        <p:tav tm="100000">
                                          <p:val>
                                            <p:strVal val="#ppt_y"/>
                                          </p:val>
                                        </p:tav>
                                      </p:tavLst>
                                    </p:anim>
                                  </p:childTnLst>
                                </p:cTn>
                              </p:par>
                            </p:childTnLst>
                          </p:cTn>
                        </p:par>
                        <p:par>
                          <p:cTn id="21" fill="hold">
                            <p:stCondLst>
                              <p:cond delay="1800"/>
                            </p:stCondLst>
                            <p:childTnLst>
                              <p:par>
                                <p:cTn id="22" presetID="2" presetClass="entr" presetSubtype="4" fill="hold" nodeType="afterEffect">
                                  <p:stCondLst>
                                    <p:cond delay="0"/>
                                  </p:stCondLst>
                                  <p:childTnLst>
                                    <p:set>
                                      <p:cBhvr>
                                        <p:cTn id="23" dur="1" fill="hold">
                                          <p:stCondLst>
                                            <p:cond delay="0"/>
                                          </p:stCondLst>
                                        </p:cTn>
                                        <p:tgtEl>
                                          <p:spTgt spid="39"/>
                                        </p:tgtEl>
                                        <p:attrNameLst>
                                          <p:attrName>style.visibility</p:attrName>
                                        </p:attrNameLst>
                                      </p:cBhvr>
                                      <p:to>
                                        <p:strVal val="visible"/>
                                      </p:to>
                                    </p:set>
                                    <p:anim calcmode="lin" valueType="num">
                                      <p:cBhvr additive="base">
                                        <p:cTn id="24" dur="500" fill="hold"/>
                                        <p:tgtEl>
                                          <p:spTgt spid="39"/>
                                        </p:tgtEl>
                                        <p:attrNameLst>
                                          <p:attrName>ppt_x</p:attrName>
                                        </p:attrNameLst>
                                      </p:cBhvr>
                                      <p:tavLst>
                                        <p:tav tm="0">
                                          <p:val>
                                            <p:strVal val="#ppt_x"/>
                                          </p:val>
                                        </p:tav>
                                        <p:tav tm="100000">
                                          <p:val>
                                            <p:strVal val="#ppt_x"/>
                                          </p:val>
                                        </p:tav>
                                      </p:tavLst>
                                    </p:anim>
                                    <p:anim calcmode="lin" valueType="num">
                                      <p:cBhvr additive="base">
                                        <p:cTn id="25" dur="500" fill="hold"/>
                                        <p:tgtEl>
                                          <p:spTgt spid="39"/>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45"/>
                                        </p:tgtEl>
                                        <p:attrNameLst>
                                          <p:attrName>style.visibility</p:attrName>
                                        </p:attrNameLst>
                                      </p:cBhvr>
                                      <p:to>
                                        <p:strVal val="visible"/>
                                      </p:to>
                                    </p:set>
                                    <p:anim calcmode="lin" valueType="num">
                                      <p:cBhvr additive="base">
                                        <p:cTn id="28" dur="500" fill="hold"/>
                                        <p:tgtEl>
                                          <p:spTgt spid="45"/>
                                        </p:tgtEl>
                                        <p:attrNameLst>
                                          <p:attrName>ppt_x</p:attrName>
                                        </p:attrNameLst>
                                      </p:cBhvr>
                                      <p:tavLst>
                                        <p:tav tm="0">
                                          <p:val>
                                            <p:strVal val="#ppt_x"/>
                                          </p:val>
                                        </p:tav>
                                        <p:tav tm="100000">
                                          <p:val>
                                            <p:strVal val="#ppt_x"/>
                                          </p:val>
                                        </p:tav>
                                      </p:tavLst>
                                    </p:anim>
                                    <p:anim calcmode="lin" valueType="num">
                                      <p:cBhvr additive="base">
                                        <p:cTn id="29" dur="500" fill="hold"/>
                                        <p:tgtEl>
                                          <p:spTgt spid="45"/>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22" presetClass="entr" presetSubtype="1" fill="hold" grpId="0" nodeType="afterEffect">
                                  <p:stCondLst>
                                    <p:cond delay="0"/>
                                  </p:stCondLst>
                                  <p:childTnLst>
                                    <p:set>
                                      <p:cBhvr>
                                        <p:cTn id="32" dur="1" fill="hold">
                                          <p:stCondLst>
                                            <p:cond delay="0"/>
                                          </p:stCondLst>
                                        </p:cTn>
                                        <p:tgtEl>
                                          <p:spTgt spid="46"/>
                                        </p:tgtEl>
                                        <p:attrNameLst>
                                          <p:attrName>style.visibility</p:attrName>
                                        </p:attrNameLst>
                                      </p:cBhvr>
                                      <p:to>
                                        <p:strVal val="visible"/>
                                      </p:to>
                                    </p:set>
                                    <p:animEffect transition="in" filter="wipe(up)">
                                      <p:cBhvr>
                                        <p:cTn id="33" dur="500"/>
                                        <p:tgtEl>
                                          <p:spTgt spid="46"/>
                                        </p:tgtEl>
                                      </p:cBhvr>
                                    </p:animEffect>
                                  </p:childTnLst>
                                </p:cTn>
                              </p:par>
                              <p:par>
                                <p:cTn id="34" presetID="2" presetClass="entr" presetSubtype="4" fill="hold" grpId="0" nodeType="withEffect">
                                  <p:stCondLst>
                                    <p:cond delay="600"/>
                                  </p:stCondLst>
                                  <p:childTnLst>
                                    <p:set>
                                      <p:cBhvr>
                                        <p:cTn id="35" dur="1" fill="hold">
                                          <p:stCondLst>
                                            <p:cond delay="0"/>
                                          </p:stCondLst>
                                        </p:cTn>
                                        <p:tgtEl>
                                          <p:spTgt spid="48"/>
                                        </p:tgtEl>
                                        <p:attrNameLst>
                                          <p:attrName>style.visibility</p:attrName>
                                        </p:attrNameLst>
                                      </p:cBhvr>
                                      <p:to>
                                        <p:strVal val="visible"/>
                                      </p:to>
                                    </p:set>
                                    <p:anim calcmode="lin" valueType="num">
                                      <p:cBhvr additive="base">
                                        <p:cTn id="36" dur="500" fill="hold"/>
                                        <p:tgtEl>
                                          <p:spTgt spid="48"/>
                                        </p:tgtEl>
                                        <p:attrNameLst>
                                          <p:attrName>ppt_x</p:attrName>
                                        </p:attrNameLst>
                                      </p:cBhvr>
                                      <p:tavLst>
                                        <p:tav tm="0">
                                          <p:val>
                                            <p:strVal val="#ppt_x"/>
                                          </p:val>
                                        </p:tav>
                                        <p:tav tm="100000">
                                          <p:val>
                                            <p:strVal val="#ppt_x"/>
                                          </p:val>
                                        </p:tav>
                                      </p:tavLst>
                                    </p:anim>
                                    <p:anim calcmode="lin" valueType="num">
                                      <p:cBhvr additive="base">
                                        <p:cTn id="37" dur="500" fill="hold"/>
                                        <p:tgtEl>
                                          <p:spTgt spid="48"/>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49"/>
                                        </p:tgtEl>
                                        <p:attrNameLst>
                                          <p:attrName>style.visibility</p:attrName>
                                        </p:attrNameLst>
                                      </p:cBhvr>
                                      <p:to>
                                        <p:strVal val="visible"/>
                                      </p:to>
                                    </p:set>
                                    <p:anim calcmode="lin" valueType="num">
                                      <p:cBhvr additive="base">
                                        <p:cTn id="42" dur="500" fill="hold"/>
                                        <p:tgtEl>
                                          <p:spTgt spid="49"/>
                                        </p:tgtEl>
                                        <p:attrNameLst>
                                          <p:attrName>ppt_x</p:attrName>
                                        </p:attrNameLst>
                                      </p:cBhvr>
                                      <p:tavLst>
                                        <p:tav tm="0">
                                          <p:val>
                                            <p:strVal val="#ppt_x"/>
                                          </p:val>
                                        </p:tav>
                                        <p:tav tm="100000">
                                          <p:val>
                                            <p:strVal val="#ppt_x"/>
                                          </p:val>
                                        </p:tav>
                                      </p:tavLst>
                                    </p:anim>
                                    <p:anim calcmode="lin" valueType="num">
                                      <p:cBhvr additive="base">
                                        <p:cTn id="43"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bldLvl="0" animBg="1" autoUpdateAnimBg="0"/>
      <p:bldP spid="44" grpId="0" animBg="1"/>
      <p:bldP spid="45" grpId="0" bldLvl="0" animBg="1" autoUpdateAnimBg="0"/>
      <p:bldP spid="46" grpId="0" animBg="1"/>
      <p:bldP spid="47" grpId="0" bldLvl="0" autoUpdateAnimBg="0"/>
      <p:bldP spid="48" grpId="0" bldLvl="0" autoUpdateAnimBg="0"/>
    </p:bldLst>
  </p:timing>
  <p:extLst mod="1">
    <p:ext uri="{E180D4A7-C9FB-4DFB-919C-405C955672EB}">
      <p14:showEvtLst xmlns:p14="http://schemas.microsoft.com/office/powerpoint/2010/main">
        <p14:playEvt time="0" objId="30"/>
      </p14:showEvtLst>
    </p:ext>
  </p:extLs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Rectangle 19"/>
          <p:cNvSpPr/>
          <p:nvPr/>
        </p:nvSpPr>
        <p:spPr bwMode="auto">
          <a:xfrm>
            <a:off x="6701779" y="1319770"/>
            <a:ext cx="1461150" cy="2857850"/>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4947" tIns="34947" rIns="34947" bIns="34947" numCol="1" spcCol="0" rtlCol="0" fromWordArt="0" anchor="b" anchorCtr="0" forceAA="0" compatLnSpc="1">
            <a:prstTxWarp prst="textNoShape">
              <a:avLst/>
            </a:prstTxWarp>
            <a:noAutofit/>
          </a:bodyPr>
          <a:lstStyle/>
          <a:p>
            <a:pPr marL="0" marR="0" lvl="0" indent="0" algn="l" defTabSz="698716" rtl="0" eaLnBrk="1" fontAlgn="base" latinLnBrk="0" hangingPunct="1">
              <a:lnSpc>
                <a:spcPct val="80000"/>
              </a:lnSpc>
              <a:spcBef>
                <a:spcPct val="0"/>
              </a:spcBef>
              <a:spcAft>
                <a:spcPct val="0"/>
              </a:spcAft>
              <a:buClrTx/>
              <a:buSzTx/>
              <a:buFontTx/>
              <a:buNone/>
              <a:tabLst/>
              <a:defRPr/>
            </a:pPr>
            <a:r>
              <a:rPr kumimoji="0" lang="zh-CN" altLang="en-US" sz="1787" b="0" i="0" u="none" strike="noStrike" kern="1200" cap="none" spc="-39"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Segoe UI" pitchFamily="34" charset="0"/>
              </a:rPr>
              <a:t>填加文字</a:t>
            </a:r>
            <a:endParaRPr kumimoji="0" lang="en-US" sz="1787" b="0" i="0" u="none" strike="noStrike" kern="1200" cap="none" spc="-39"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Segoe UI" pitchFamily="34" charset="0"/>
            </a:endParaRPr>
          </a:p>
        </p:txBody>
      </p:sp>
      <p:sp>
        <p:nvSpPr>
          <p:cNvPr id="46" name="Rectangle 68"/>
          <p:cNvSpPr/>
          <p:nvPr/>
        </p:nvSpPr>
        <p:spPr bwMode="auto">
          <a:xfrm>
            <a:off x="5156554" y="1319771"/>
            <a:ext cx="1461150" cy="1391298"/>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4947" tIns="34947" rIns="34947" bIns="34947" numCol="1" spcCol="0" rtlCol="0" fromWordArt="0" anchor="b" anchorCtr="0" forceAA="0" compatLnSpc="1">
            <a:prstTxWarp prst="textNoShape">
              <a:avLst/>
            </a:prstTxWarp>
            <a:noAutofit/>
          </a:bodyPr>
          <a:lstStyle/>
          <a:p>
            <a:pPr marL="0" marR="0" lvl="0" indent="0" algn="l" defTabSz="698716" rtl="0" eaLnBrk="1" fontAlgn="base" latinLnBrk="0" hangingPunct="1">
              <a:lnSpc>
                <a:spcPct val="80000"/>
              </a:lnSpc>
              <a:spcBef>
                <a:spcPct val="0"/>
              </a:spcBef>
              <a:spcAft>
                <a:spcPct val="0"/>
              </a:spcAft>
              <a:buClrTx/>
              <a:buSzTx/>
              <a:buFontTx/>
              <a:buNone/>
              <a:tabLst/>
              <a:defRPr/>
            </a:pPr>
            <a:r>
              <a:rPr kumimoji="0" lang="zh-CN" altLang="en-US" sz="1787" b="0" i="0" u="none" strike="noStrike" kern="1200" cap="none" spc="-39"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Segoe UI" pitchFamily="34" charset="0"/>
              </a:rPr>
              <a:t>单击填加文字</a:t>
            </a:r>
            <a:endParaRPr kumimoji="0" lang="en-US" sz="1787" b="0" i="0" u="none" strike="noStrike" kern="1200" cap="none" spc="-39"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Segoe UI" pitchFamily="34" charset="0"/>
            </a:endParaRPr>
          </a:p>
        </p:txBody>
      </p:sp>
      <p:sp>
        <p:nvSpPr>
          <p:cNvPr id="47" name="Rectangle 69"/>
          <p:cNvSpPr/>
          <p:nvPr/>
        </p:nvSpPr>
        <p:spPr bwMode="auto">
          <a:xfrm>
            <a:off x="5156554" y="2786323"/>
            <a:ext cx="1461150" cy="139129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34947" tIns="34947" rIns="34947" bIns="34947" numCol="1" spcCol="0" rtlCol="0" fromWordArt="0" anchor="b" anchorCtr="0" forceAA="0" compatLnSpc="1">
            <a:prstTxWarp prst="textNoShape">
              <a:avLst/>
            </a:prstTxWarp>
            <a:noAutofit/>
          </a:bodyPr>
          <a:lstStyle/>
          <a:p>
            <a:pPr marL="0" marR="0" lvl="0" indent="0" algn="l" defTabSz="698716" rtl="0" eaLnBrk="1" fontAlgn="base" latinLnBrk="0" hangingPunct="1">
              <a:lnSpc>
                <a:spcPct val="80000"/>
              </a:lnSpc>
              <a:spcBef>
                <a:spcPct val="0"/>
              </a:spcBef>
              <a:spcAft>
                <a:spcPct val="0"/>
              </a:spcAft>
              <a:buClrTx/>
              <a:buSzTx/>
              <a:buFontTx/>
              <a:buNone/>
              <a:tabLst/>
              <a:defRPr/>
            </a:pPr>
            <a:r>
              <a:rPr kumimoji="0" lang="zh-CN" altLang="en-US" sz="1787" b="0" i="0" u="none" strike="noStrike" kern="1200" cap="none" spc="-39"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Segoe UI" pitchFamily="34" charset="0"/>
              </a:rPr>
              <a:t>填加文字</a:t>
            </a:r>
            <a:endParaRPr kumimoji="0" lang="en-US" sz="1787" b="0" i="0" u="none" strike="noStrike" kern="1200" cap="none" spc="-39"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Segoe UI" pitchFamily="34" charset="0"/>
            </a:endParaRPr>
          </a:p>
        </p:txBody>
      </p:sp>
      <p:sp>
        <p:nvSpPr>
          <p:cNvPr id="48" name="Right Arrow 74"/>
          <p:cNvSpPr/>
          <p:nvPr/>
        </p:nvSpPr>
        <p:spPr bwMode="auto">
          <a:xfrm rot="16200000" flipV="1">
            <a:off x="6557198" y="2562860"/>
            <a:ext cx="2594142" cy="632931"/>
          </a:xfrm>
          <a:prstGeom prst="rightArrow">
            <a:avLst/>
          </a:prstGeom>
          <a:solidFill>
            <a:srgbClr val="FBFBFB"/>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69888" tIns="34946" rIns="69888" bIns="34946" numCol="1" rtlCol="0" anchor="ctr" anchorCtr="0" compatLnSpc="1">
            <a:prstTxWarp prst="textNoShape">
              <a:avLst/>
            </a:prstTxWarp>
          </a:bodyPr>
          <a:lstStyle/>
          <a:p>
            <a:pPr marL="0" marR="0" lvl="0" indent="0" algn="ctr" defTabSz="698716" rtl="0" eaLnBrk="1" fontAlgn="base" latinLnBrk="0" hangingPunct="1">
              <a:lnSpc>
                <a:spcPct val="100000"/>
              </a:lnSpc>
              <a:spcBef>
                <a:spcPct val="0"/>
              </a:spcBef>
              <a:spcAft>
                <a:spcPct val="0"/>
              </a:spcAft>
              <a:buClrTx/>
              <a:buSzTx/>
              <a:buFontTx/>
              <a:buNone/>
              <a:tabLst/>
              <a:defRPr/>
            </a:pPr>
            <a:endParaRPr kumimoji="0" lang="en-US" sz="1693"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endParaRPr>
          </a:p>
        </p:txBody>
      </p:sp>
      <p:sp>
        <p:nvSpPr>
          <p:cNvPr id="65" name="TextBox 64"/>
          <p:cNvSpPr txBox="1"/>
          <p:nvPr/>
        </p:nvSpPr>
        <p:spPr>
          <a:xfrm>
            <a:off x="6726343" y="2359811"/>
            <a:ext cx="1079729" cy="521040"/>
          </a:xfrm>
          <a:prstGeom prst="rect">
            <a:avLst/>
          </a:prstGeom>
          <a:noFill/>
        </p:spPr>
        <p:txBody>
          <a:bodyPr wrap="square" lIns="0" tIns="0" rIns="0" bIns="0" rtlCol="0">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sz="1975" b="0" i="0" u="none" strike="noStrike" kern="1200" cap="none" spc="-230" normalizeH="0" baseline="0" noProof="0" dirty="0">
                <a:ln>
                  <a:noFill/>
                </a:ln>
                <a:gradFill>
                  <a:gsLst>
                    <a:gs pos="0">
                      <a:srgbClr val="FFFFFF"/>
                    </a:gs>
                    <a:gs pos="86000">
                      <a:srgbClr val="FFFFFF"/>
                    </a:gs>
                  </a:gsLst>
                  <a:lin ang="5400000" scaled="0"/>
                </a:gradFill>
                <a:effectLst/>
                <a:uLnTx/>
                <a:uFillTx/>
                <a:latin typeface="微软雅黑" pitchFamily="34" charset="-122"/>
                <a:ea typeface="微软雅黑" pitchFamily="34" charset="-122"/>
                <a:cs typeface="+mn-cs"/>
              </a:rPr>
              <a:t>+</a:t>
            </a:r>
            <a:r>
              <a:rPr kumimoji="0" lang="en-US" sz="3386" b="0" i="0" u="none" strike="noStrike" kern="1200" cap="none" spc="-230" normalizeH="0" baseline="0" noProof="0" dirty="0">
                <a:ln>
                  <a:noFill/>
                </a:ln>
                <a:gradFill>
                  <a:gsLst>
                    <a:gs pos="0">
                      <a:srgbClr val="FFFFFF"/>
                    </a:gs>
                    <a:gs pos="86000">
                      <a:srgbClr val="FFFFFF"/>
                    </a:gs>
                  </a:gsLst>
                  <a:lin ang="5400000" scaled="0"/>
                </a:gradFill>
                <a:effectLst/>
                <a:uLnTx/>
                <a:uFillTx/>
                <a:latin typeface="微软雅黑" pitchFamily="34" charset="-122"/>
                <a:ea typeface="微软雅黑" pitchFamily="34" charset="-122"/>
                <a:cs typeface="+mn-cs"/>
              </a:rPr>
              <a:t>80%</a:t>
            </a:r>
          </a:p>
        </p:txBody>
      </p:sp>
      <p:sp>
        <p:nvSpPr>
          <p:cNvPr id="66" name="Right Arrow 76"/>
          <p:cNvSpPr/>
          <p:nvPr/>
        </p:nvSpPr>
        <p:spPr bwMode="auto">
          <a:xfrm rot="5400000" flipV="1">
            <a:off x="5875466" y="1447414"/>
            <a:ext cx="840818" cy="632931"/>
          </a:xfrm>
          <a:prstGeom prst="rightArrow">
            <a:avLst/>
          </a:prstGeom>
          <a:solidFill>
            <a:srgbClr val="FBFBFB"/>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69888" tIns="34946" rIns="69888" bIns="34946" numCol="1" rtlCol="0" anchor="ctr" anchorCtr="0" compatLnSpc="1">
            <a:prstTxWarp prst="textNoShape">
              <a:avLst/>
            </a:prstTxWarp>
          </a:bodyPr>
          <a:lstStyle/>
          <a:p>
            <a:pPr marL="0" marR="0" lvl="0" indent="0" algn="ctr" defTabSz="698716" rtl="0" eaLnBrk="1" fontAlgn="base" latinLnBrk="0" hangingPunct="1">
              <a:lnSpc>
                <a:spcPct val="100000"/>
              </a:lnSpc>
              <a:spcBef>
                <a:spcPct val="0"/>
              </a:spcBef>
              <a:spcAft>
                <a:spcPct val="0"/>
              </a:spcAft>
              <a:buClrTx/>
              <a:buSzTx/>
              <a:buFontTx/>
              <a:buNone/>
              <a:tabLst/>
              <a:defRPr/>
            </a:pPr>
            <a:endParaRPr kumimoji="0" lang="en-US" sz="1693"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endParaRPr>
          </a:p>
        </p:txBody>
      </p:sp>
      <p:sp>
        <p:nvSpPr>
          <p:cNvPr id="67" name="TextBox 66"/>
          <p:cNvSpPr txBox="1"/>
          <p:nvPr/>
        </p:nvSpPr>
        <p:spPr>
          <a:xfrm>
            <a:off x="5175988" y="2737834"/>
            <a:ext cx="1436351" cy="521040"/>
          </a:xfrm>
          <a:prstGeom prst="rect">
            <a:avLst/>
          </a:prstGeom>
          <a:noFill/>
        </p:spPr>
        <p:txBody>
          <a:bodyPr wrap="square" lIns="0" tIns="0" rIns="0" bIns="0" rtlCol="0">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sz="1975" b="0" i="0" u="none" strike="noStrike" kern="1200" cap="none" spc="-230" normalizeH="0" baseline="0" noProof="0" dirty="0">
                <a:ln>
                  <a:noFill/>
                </a:ln>
                <a:gradFill>
                  <a:gsLst>
                    <a:gs pos="0">
                      <a:srgbClr val="FFFFFF"/>
                    </a:gs>
                    <a:gs pos="86000">
                      <a:srgbClr val="FFFFFF"/>
                    </a:gs>
                  </a:gsLst>
                  <a:lin ang="5400000" scaled="0"/>
                </a:gradFill>
                <a:effectLst/>
                <a:uLnTx/>
                <a:uFillTx/>
                <a:latin typeface="微软雅黑" pitchFamily="34" charset="-122"/>
                <a:ea typeface="微软雅黑" pitchFamily="34" charset="-122"/>
                <a:cs typeface="+mn-cs"/>
              </a:rPr>
              <a:t>+</a:t>
            </a:r>
            <a:r>
              <a:rPr kumimoji="0" lang="en-US" sz="3386" b="0" i="0" u="none" strike="noStrike" kern="1200" cap="none" spc="-230" normalizeH="0" baseline="0" noProof="0" dirty="0">
                <a:ln>
                  <a:noFill/>
                </a:ln>
                <a:gradFill>
                  <a:gsLst>
                    <a:gs pos="0">
                      <a:srgbClr val="FFFFFF"/>
                    </a:gs>
                    <a:gs pos="86000">
                      <a:srgbClr val="FFFFFF"/>
                    </a:gs>
                  </a:gsLst>
                  <a:lin ang="5400000" scaled="0"/>
                </a:gradFill>
                <a:effectLst/>
                <a:uLnTx/>
                <a:uFillTx/>
                <a:latin typeface="微软雅黑" pitchFamily="34" charset="-122"/>
                <a:ea typeface="微软雅黑" pitchFamily="34" charset="-122"/>
                <a:cs typeface="+mn-cs"/>
              </a:rPr>
              <a:t>50%</a:t>
            </a:r>
          </a:p>
        </p:txBody>
      </p:sp>
      <p:sp>
        <p:nvSpPr>
          <p:cNvPr id="68" name="Right Arrow 78"/>
          <p:cNvSpPr/>
          <p:nvPr/>
        </p:nvSpPr>
        <p:spPr bwMode="auto">
          <a:xfrm rot="16200000">
            <a:off x="5789373" y="3352636"/>
            <a:ext cx="1013009" cy="632931"/>
          </a:xfrm>
          <a:prstGeom prst="rightArrow">
            <a:avLst/>
          </a:prstGeom>
          <a:solidFill>
            <a:srgbClr val="FBFBFB"/>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69888" tIns="34946" rIns="69888" bIns="34946" numCol="1" rtlCol="0" anchor="ctr" anchorCtr="0" compatLnSpc="1">
            <a:prstTxWarp prst="textNoShape">
              <a:avLst/>
            </a:prstTxWarp>
          </a:bodyPr>
          <a:lstStyle/>
          <a:p>
            <a:pPr marL="0" marR="0" lvl="0" indent="0" algn="ctr" defTabSz="698716" rtl="0" eaLnBrk="1" fontAlgn="base" latinLnBrk="0" hangingPunct="1">
              <a:lnSpc>
                <a:spcPct val="100000"/>
              </a:lnSpc>
              <a:spcBef>
                <a:spcPct val="0"/>
              </a:spcBef>
              <a:spcAft>
                <a:spcPct val="0"/>
              </a:spcAft>
              <a:buClrTx/>
              <a:buSzTx/>
              <a:buFontTx/>
              <a:buNone/>
              <a:tabLst/>
              <a:defRPr/>
            </a:pPr>
            <a:endParaRPr kumimoji="0" lang="en-US" sz="1693"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endParaRPr>
          </a:p>
        </p:txBody>
      </p:sp>
      <p:sp>
        <p:nvSpPr>
          <p:cNvPr id="69" name="TextBox 68"/>
          <p:cNvSpPr txBox="1"/>
          <p:nvPr/>
        </p:nvSpPr>
        <p:spPr>
          <a:xfrm>
            <a:off x="5175991" y="1306489"/>
            <a:ext cx="1441713" cy="521040"/>
          </a:xfrm>
          <a:prstGeom prst="rect">
            <a:avLst/>
          </a:prstGeom>
          <a:noFill/>
        </p:spPr>
        <p:txBody>
          <a:bodyPr wrap="square" lIns="0" tIns="0" rIns="0" bIns="0" rtlCol="0">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sz="2446" b="0" i="0" u="none" strike="noStrike" kern="1200" cap="none" spc="-230" normalizeH="0" baseline="0" noProof="0" dirty="0">
                <a:ln>
                  <a:noFill/>
                </a:ln>
                <a:gradFill>
                  <a:gsLst>
                    <a:gs pos="0">
                      <a:srgbClr val="FFFFFF"/>
                    </a:gs>
                    <a:gs pos="86000">
                      <a:srgbClr val="FFFFFF"/>
                    </a:gs>
                  </a:gsLst>
                  <a:lin ang="5400000" scaled="0"/>
                </a:gradFill>
                <a:effectLst/>
                <a:uLnTx/>
                <a:uFillTx/>
                <a:latin typeface="微软雅黑" pitchFamily="34" charset="-122"/>
                <a:ea typeface="微软雅黑" pitchFamily="34" charset="-122"/>
                <a:cs typeface="+mn-cs"/>
              </a:rPr>
              <a:t>-</a:t>
            </a:r>
            <a:r>
              <a:rPr kumimoji="0" lang="en-US" sz="3386" b="0" i="0" u="none" strike="noStrike" kern="1200" cap="none" spc="-230" normalizeH="0" baseline="0" noProof="0" dirty="0">
                <a:ln>
                  <a:noFill/>
                </a:ln>
                <a:gradFill>
                  <a:gsLst>
                    <a:gs pos="0">
                      <a:srgbClr val="FFFFFF"/>
                    </a:gs>
                    <a:gs pos="86000">
                      <a:srgbClr val="FFFFFF"/>
                    </a:gs>
                  </a:gsLst>
                  <a:lin ang="5400000" scaled="0"/>
                </a:gradFill>
                <a:effectLst/>
                <a:uLnTx/>
                <a:uFillTx/>
                <a:latin typeface="微软雅黑" pitchFamily="34" charset="-122"/>
                <a:ea typeface="微软雅黑" pitchFamily="34" charset="-122"/>
                <a:cs typeface="+mn-cs"/>
              </a:rPr>
              <a:t>30%</a:t>
            </a:r>
          </a:p>
        </p:txBody>
      </p:sp>
      <p:graphicFrame>
        <p:nvGraphicFramePr>
          <p:cNvPr id="70" name="Chart 2"/>
          <p:cNvGraphicFramePr/>
          <p:nvPr>
            <p:extLst/>
          </p:nvPr>
        </p:nvGraphicFramePr>
        <p:xfrm>
          <a:off x="440594" y="878551"/>
          <a:ext cx="4582311" cy="342763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605393414"/>
      </p:ext>
    </p:extLst>
  </p:cSld>
  <p:clrMapOvr>
    <a:masterClrMapping/>
  </p:clrMapOvr>
  <mc:AlternateContent xmlns:mc="http://schemas.openxmlformats.org/markup-compatibility/2006" xmlns:p14="http://schemas.microsoft.com/office/powerpoint/2010/main">
    <mc:Choice Requires="p14">
      <p:transition spd="slow" p14:dur="1400" advClick="0" advTm="4000">
        <p14:doors dir="vert"/>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fade">
                                      <p:cBhvr>
                                        <p:cTn id="7" dur="1000"/>
                                        <p:tgtEl>
                                          <p:spTgt spid="70"/>
                                        </p:tgtEl>
                                      </p:cBhvr>
                                    </p:animEffect>
                                    <p:anim calcmode="lin" valueType="num">
                                      <p:cBhvr>
                                        <p:cTn id="8" dur="1000" fill="hold"/>
                                        <p:tgtEl>
                                          <p:spTgt spid="70"/>
                                        </p:tgtEl>
                                        <p:attrNameLst>
                                          <p:attrName>ppt_x</p:attrName>
                                        </p:attrNameLst>
                                      </p:cBhvr>
                                      <p:tavLst>
                                        <p:tav tm="0">
                                          <p:val>
                                            <p:strVal val="#ppt_x"/>
                                          </p:val>
                                        </p:tav>
                                        <p:tav tm="100000">
                                          <p:val>
                                            <p:strVal val="#ppt_x"/>
                                          </p:val>
                                        </p:tav>
                                      </p:tavLst>
                                    </p:anim>
                                    <p:anim calcmode="lin" valueType="num">
                                      <p:cBhvr>
                                        <p:cTn id="9" dur="1000" fill="hold"/>
                                        <p:tgtEl>
                                          <p:spTgt spid="7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46"/>
                                        </p:tgtEl>
                                        <p:attrNameLst>
                                          <p:attrName>style.visibility</p:attrName>
                                        </p:attrNameLst>
                                      </p:cBhvr>
                                      <p:to>
                                        <p:strVal val="visible"/>
                                      </p:to>
                                    </p:set>
                                    <p:animEffect transition="in" filter="fade">
                                      <p:cBhvr>
                                        <p:cTn id="13" dur="500"/>
                                        <p:tgtEl>
                                          <p:spTgt spid="46"/>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69"/>
                                        </p:tgtEl>
                                        <p:attrNameLst>
                                          <p:attrName>style.visibility</p:attrName>
                                        </p:attrNameLst>
                                      </p:cBhvr>
                                      <p:to>
                                        <p:strVal val="visible"/>
                                      </p:to>
                                    </p:set>
                                    <p:animEffect transition="in" filter="fade">
                                      <p:cBhvr>
                                        <p:cTn id="17" dur="500"/>
                                        <p:tgtEl>
                                          <p:spTgt spid="69"/>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66"/>
                                        </p:tgtEl>
                                        <p:attrNameLst>
                                          <p:attrName>style.visibility</p:attrName>
                                        </p:attrNameLst>
                                      </p:cBhvr>
                                      <p:to>
                                        <p:strVal val="visible"/>
                                      </p:to>
                                    </p:set>
                                    <p:animEffect transition="in" filter="wipe(up)">
                                      <p:cBhvr>
                                        <p:cTn id="21" dur="500"/>
                                        <p:tgtEl>
                                          <p:spTgt spid="66"/>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47"/>
                                        </p:tgtEl>
                                        <p:attrNameLst>
                                          <p:attrName>style.visibility</p:attrName>
                                        </p:attrNameLst>
                                      </p:cBhvr>
                                      <p:to>
                                        <p:strVal val="visible"/>
                                      </p:to>
                                    </p:set>
                                    <p:animEffect transition="in" filter="fade">
                                      <p:cBhvr>
                                        <p:cTn id="25" dur="500"/>
                                        <p:tgtEl>
                                          <p:spTgt spid="47"/>
                                        </p:tgtEl>
                                      </p:cBhvr>
                                    </p:animEffect>
                                  </p:childTnLst>
                                </p:cTn>
                              </p:par>
                            </p:childTnLst>
                          </p:cTn>
                        </p:par>
                        <p:par>
                          <p:cTn id="26" fill="hold">
                            <p:stCondLst>
                              <p:cond delay="3000"/>
                            </p:stCondLst>
                            <p:childTnLst>
                              <p:par>
                                <p:cTn id="27" presetID="22" presetClass="entr" presetSubtype="4" fill="hold" grpId="0" nodeType="afterEffect">
                                  <p:stCondLst>
                                    <p:cond delay="0"/>
                                  </p:stCondLst>
                                  <p:childTnLst>
                                    <p:set>
                                      <p:cBhvr>
                                        <p:cTn id="28" dur="1" fill="hold">
                                          <p:stCondLst>
                                            <p:cond delay="0"/>
                                          </p:stCondLst>
                                        </p:cTn>
                                        <p:tgtEl>
                                          <p:spTgt spid="68"/>
                                        </p:tgtEl>
                                        <p:attrNameLst>
                                          <p:attrName>style.visibility</p:attrName>
                                        </p:attrNameLst>
                                      </p:cBhvr>
                                      <p:to>
                                        <p:strVal val="visible"/>
                                      </p:to>
                                    </p:set>
                                    <p:animEffect transition="in" filter="wipe(down)">
                                      <p:cBhvr>
                                        <p:cTn id="29" dur="500"/>
                                        <p:tgtEl>
                                          <p:spTgt spid="68"/>
                                        </p:tgtEl>
                                      </p:cBhvr>
                                    </p:animEffect>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67"/>
                                        </p:tgtEl>
                                        <p:attrNameLst>
                                          <p:attrName>style.visibility</p:attrName>
                                        </p:attrNameLst>
                                      </p:cBhvr>
                                      <p:to>
                                        <p:strVal val="visible"/>
                                      </p:to>
                                    </p:set>
                                    <p:animEffect transition="in" filter="fade">
                                      <p:cBhvr>
                                        <p:cTn id="33" dur="500"/>
                                        <p:tgtEl>
                                          <p:spTgt spid="67"/>
                                        </p:tgtEl>
                                      </p:cBhvr>
                                    </p:animEffect>
                                  </p:childTnLst>
                                </p:cTn>
                              </p:par>
                            </p:childTnLst>
                          </p:cTn>
                        </p:par>
                        <p:par>
                          <p:cTn id="34" fill="hold">
                            <p:stCondLst>
                              <p:cond delay="4000"/>
                            </p:stCondLst>
                            <p:childTnLst>
                              <p:par>
                                <p:cTn id="35" presetID="10" presetClass="entr" presetSubtype="0" fill="hold" grpId="0" nodeType="afterEffect">
                                  <p:stCondLst>
                                    <p:cond delay="0"/>
                                  </p:stCondLst>
                                  <p:childTnLst>
                                    <p:set>
                                      <p:cBhvr>
                                        <p:cTn id="36" dur="1" fill="hold">
                                          <p:stCondLst>
                                            <p:cond delay="0"/>
                                          </p:stCondLst>
                                        </p:cTn>
                                        <p:tgtEl>
                                          <p:spTgt spid="45"/>
                                        </p:tgtEl>
                                        <p:attrNameLst>
                                          <p:attrName>style.visibility</p:attrName>
                                        </p:attrNameLst>
                                      </p:cBhvr>
                                      <p:to>
                                        <p:strVal val="visible"/>
                                      </p:to>
                                    </p:set>
                                    <p:animEffect transition="in" filter="fade">
                                      <p:cBhvr>
                                        <p:cTn id="37" dur="500"/>
                                        <p:tgtEl>
                                          <p:spTgt spid="45"/>
                                        </p:tgtEl>
                                      </p:cBhvr>
                                    </p:animEffect>
                                  </p:childTnLst>
                                </p:cTn>
                              </p:par>
                            </p:childTnLst>
                          </p:cTn>
                        </p:par>
                        <p:par>
                          <p:cTn id="38" fill="hold">
                            <p:stCondLst>
                              <p:cond delay="4500"/>
                            </p:stCondLst>
                            <p:childTnLst>
                              <p:par>
                                <p:cTn id="39" presetID="22" presetClass="entr" presetSubtype="4" fill="hold" grpId="0" nodeType="afterEffect">
                                  <p:stCondLst>
                                    <p:cond delay="0"/>
                                  </p:stCondLst>
                                  <p:childTnLst>
                                    <p:set>
                                      <p:cBhvr>
                                        <p:cTn id="40" dur="1" fill="hold">
                                          <p:stCondLst>
                                            <p:cond delay="0"/>
                                          </p:stCondLst>
                                        </p:cTn>
                                        <p:tgtEl>
                                          <p:spTgt spid="48"/>
                                        </p:tgtEl>
                                        <p:attrNameLst>
                                          <p:attrName>style.visibility</p:attrName>
                                        </p:attrNameLst>
                                      </p:cBhvr>
                                      <p:to>
                                        <p:strVal val="visible"/>
                                      </p:to>
                                    </p:set>
                                    <p:animEffect transition="in" filter="wipe(down)">
                                      <p:cBhvr>
                                        <p:cTn id="41" dur="500"/>
                                        <p:tgtEl>
                                          <p:spTgt spid="48"/>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65"/>
                                        </p:tgtEl>
                                        <p:attrNameLst>
                                          <p:attrName>style.visibility</p:attrName>
                                        </p:attrNameLst>
                                      </p:cBhvr>
                                      <p:to>
                                        <p:strVal val="visible"/>
                                      </p:to>
                                    </p:set>
                                    <p:animEffect transition="in" filter="fade">
                                      <p:cBhvr>
                                        <p:cTn id="45"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48" grpId="0" animBg="1"/>
      <p:bldP spid="65" grpId="0"/>
      <p:bldP spid="66" grpId="0" animBg="1"/>
      <p:bldP spid="67" grpId="0"/>
      <p:bldP spid="68" grpId="0" animBg="1"/>
      <p:bldP spid="69" grpId="0"/>
      <p:bldGraphic spid="70" grpId="0">
        <p:bldAsOne/>
      </p:bldGraphic>
    </p:bldLst>
  </p:timing>
  <p:extLst mod="1">
    <p:ext uri="{E180D4A7-C9FB-4DFB-919C-405C955672EB}">
      <p14:showEvtLst xmlns:p14="http://schemas.microsoft.com/office/powerpoint/2010/main">
        <p14:playEvt time="0" objId="30"/>
      </p14:showEvtLst>
    </p:ext>
  </p:extLs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3999" cy="5143500"/>
          </a:xfrm>
          <a:prstGeom prst="rect">
            <a:avLst/>
          </a:prstGeom>
        </p:spPr>
      </p:pic>
      <p:pic>
        <p:nvPicPr>
          <p:cNvPr id="13" name="图片 1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2340368"/>
            <a:ext cx="9161896" cy="2900588"/>
          </a:xfrm>
          <a:prstGeom prst="rect">
            <a:avLst/>
          </a:prstGeom>
        </p:spPr>
      </p:pic>
      <p:sp>
        <p:nvSpPr>
          <p:cNvPr id="86" name="五边形 85"/>
          <p:cNvSpPr/>
          <p:nvPr/>
        </p:nvSpPr>
        <p:spPr>
          <a:xfrm>
            <a:off x="0" y="339502"/>
            <a:ext cx="1403648" cy="360040"/>
          </a:xfrm>
          <a:prstGeom prst="homePlate">
            <a:avLst/>
          </a:prstGeom>
          <a:solidFill>
            <a:srgbClr val="0070C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87" name="标题 1"/>
          <p:cNvSpPr txBox="1">
            <a:spLocks/>
          </p:cNvSpPr>
          <p:nvPr/>
        </p:nvSpPr>
        <p:spPr>
          <a:xfrm>
            <a:off x="230832" y="303498"/>
            <a:ext cx="1080443" cy="432048"/>
          </a:xfrm>
          <a:prstGeom prst="rect">
            <a:avLst/>
          </a:prstGeom>
        </p:spPr>
        <p:txBody>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2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j-cs"/>
              </a:rPr>
              <a:t>过渡页</a:t>
            </a:r>
          </a:p>
        </p:txBody>
      </p:sp>
      <p:sp>
        <p:nvSpPr>
          <p:cNvPr id="88" name="燕尾形 87"/>
          <p:cNvSpPr/>
          <p:nvPr/>
        </p:nvSpPr>
        <p:spPr>
          <a:xfrm>
            <a:off x="1311275" y="339502"/>
            <a:ext cx="308397" cy="360040"/>
          </a:xfrm>
          <a:prstGeom prst="chevron">
            <a:avLst>
              <a:gd name="adj" fmla="val 60582"/>
            </a:avLst>
          </a:prstGeom>
          <a:solidFill>
            <a:srgbClr val="0070C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89" name="燕尾形 88"/>
          <p:cNvSpPr/>
          <p:nvPr/>
        </p:nvSpPr>
        <p:spPr>
          <a:xfrm>
            <a:off x="1527299" y="339502"/>
            <a:ext cx="308397" cy="360040"/>
          </a:xfrm>
          <a:prstGeom prst="chevron">
            <a:avLst>
              <a:gd name="adj" fmla="val 60582"/>
            </a:avLst>
          </a:prstGeom>
          <a:solidFill>
            <a:srgbClr val="0070C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5" name="组合 4"/>
          <p:cNvGrpSpPr/>
          <p:nvPr/>
        </p:nvGrpSpPr>
        <p:grpSpPr>
          <a:xfrm>
            <a:off x="3745179" y="1039044"/>
            <a:ext cx="1653642" cy="1653642"/>
            <a:chOff x="3745179" y="2245209"/>
            <a:chExt cx="1653642" cy="1653642"/>
          </a:xfrm>
        </p:grpSpPr>
        <p:sp>
          <p:nvSpPr>
            <p:cNvPr id="2" name="椭圆 1"/>
            <p:cNvSpPr/>
            <p:nvPr/>
          </p:nvSpPr>
          <p:spPr>
            <a:xfrm>
              <a:off x="3745179" y="2245209"/>
              <a:ext cx="1653642" cy="1653642"/>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 name="文本框 2"/>
            <p:cNvSpPr txBox="1"/>
            <p:nvPr/>
          </p:nvSpPr>
          <p:spPr>
            <a:xfrm>
              <a:off x="3957088" y="2584195"/>
              <a:ext cx="1229824" cy="110799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6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03</a:t>
              </a:r>
              <a:endParaRPr kumimoji="0" lang="zh-CN" altLang="en-US" sz="6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107" name="文本框 106"/>
          <p:cNvSpPr txBox="1"/>
          <p:nvPr/>
        </p:nvSpPr>
        <p:spPr>
          <a:xfrm>
            <a:off x="1835696" y="2743965"/>
            <a:ext cx="5827236" cy="76944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单击此处添加标题文字</a:t>
            </a:r>
          </a:p>
        </p:txBody>
      </p:sp>
    </p:spTree>
    <p:extLst>
      <p:ext uri="{BB962C8B-B14F-4D97-AF65-F5344CB8AC3E}">
        <p14:creationId xmlns:p14="http://schemas.microsoft.com/office/powerpoint/2010/main" val="2141808993"/>
      </p:ext>
    </p:extLst>
  </p:cSld>
  <p:clrMapOvr>
    <a:masterClrMapping/>
  </p:clrMapOvr>
  <mc:AlternateContent xmlns:mc="http://schemas.openxmlformats.org/markup-compatibility/2006" xmlns:p14="http://schemas.microsoft.com/office/powerpoint/2010/main">
    <mc:Choice Requires="p14">
      <p:transition spd="slow" p14:dur="1400" advClick="0" advTm="4000">
        <p14:doors dir="vert"/>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additive="base">
                                        <p:cTn id="7" dur="500" fill="hold"/>
                                        <p:tgtEl>
                                          <p:spTgt spid="87"/>
                                        </p:tgtEl>
                                        <p:attrNameLst>
                                          <p:attrName>ppt_x</p:attrName>
                                        </p:attrNameLst>
                                      </p:cBhvr>
                                      <p:tavLst>
                                        <p:tav tm="0">
                                          <p:val>
                                            <p:strVal val="0-#ppt_w/2"/>
                                          </p:val>
                                        </p:tav>
                                        <p:tav tm="100000">
                                          <p:val>
                                            <p:strVal val="#ppt_x"/>
                                          </p:val>
                                        </p:tav>
                                      </p:tavLst>
                                    </p:anim>
                                    <p:anim calcmode="lin" valueType="num">
                                      <p:cBhvr additive="base">
                                        <p:cTn id="8" dur="500" fill="hold"/>
                                        <p:tgtEl>
                                          <p:spTgt spid="8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1" presetClass="entr" presetSubtype="1"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heel(1)">
                                      <p:cBhvr>
                                        <p:cTn id="12" dur="1000"/>
                                        <p:tgtEl>
                                          <p:spTgt spid="5"/>
                                        </p:tgtEl>
                                      </p:cBhvr>
                                    </p:animEffect>
                                  </p:childTnLst>
                                </p:cTn>
                              </p:par>
                            </p:childTnLst>
                          </p:cTn>
                        </p:par>
                        <p:par>
                          <p:cTn id="13" fill="hold">
                            <p:stCondLst>
                              <p:cond delay="1500"/>
                            </p:stCondLst>
                            <p:childTnLst>
                              <p:par>
                                <p:cTn id="14" presetID="10" presetClass="entr" presetSubtype="0" fill="hold" grpId="0" nodeType="afterEffect">
                                  <p:stCondLst>
                                    <p:cond delay="0"/>
                                  </p:stCondLst>
                                  <p:iterate type="lt">
                                    <p:tmPct val="14000"/>
                                  </p:iterate>
                                  <p:childTnLst>
                                    <p:set>
                                      <p:cBhvr>
                                        <p:cTn id="15" dur="1" fill="hold">
                                          <p:stCondLst>
                                            <p:cond delay="0"/>
                                          </p:stCondLst>
                                        </p:cTn>
                                        <p:tgtEl>
                                          <p:spTgt spid="107"/>
                                        </p:tgtEl>
                                        <p:attrNameLst>
                                          <p:attrName>style.visibility</p:attrName>
                                        </p:attrNameLst>
                                      </p:cBhvr>
                                      <p:to>
                                        <p:strVal val="visible"/>
                                      </p:to>
                                    </p:set>
                                    <p:animEffect transition="in" filter="fade">
                                      <p:cBhvr>
                                        <p:cTn id="16" dur="5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10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Freeform 6"/>
          <p:cNvSpPr>
            <a:spLocks/>
          </p:cNvSpPr>
          <p:nvPr/>
        </p:nvSpPr>
        <p:spPr bwMode="auto">
          <a:xfrm>
            <a:off x="2112052" y="4301392"/>
            <a:ext cx="953319" cy="640837"/>
          </a:xfrm>
          <a:custGeom>
            <a:avLst/>
            <a:gdLst>
              <a:gd name="T0" fmla="*/ 0 w 1113"/>
              <a:gd name="T1" fmla="*/ 0 h 757"/>
              <a:gd name="T2" fmla="*/ 1113 w 1113"/>
              <a:gd name="T3" fmla="*/ 0 h 757"/>
              <a:gd name="T4" fmla="*/ 1113 w 1113"/>
              <a:gd name="T5" fmla="*/ 685 h 757"/>
              <a:gd name="T6" fmla="*/ 249 w 1113"/>
              <a:gd name="T7" fmla="*/ 685 h 757"/>
              <a:gd name="T8" fmla="*/ 177 w 1113"/>
              <a:gd name="T9" fmla="*/ 757 h 757"/>
              <a:gd name="T10" fmla="*/ 105 w 1113"/>
              <a:gd name="T11" fmla="*/ 685 h 757"/>
              <a:gd name="T12" fmla="*/ 0 w 1113"/>
              <a:gd name="T13" fmla="*/ 685 h 757"/>
              <a:gd name="T14" fmla="*/ 0 w 1113"/>
              <a:gd name="T15" fmla="*/ 0 h 7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13" h="757">
                <a:moveTo>
                  <a:pt x="0" y="0"/>
                </a:moveTo>
                <a:lnTo>
                  <a:pt x="1113" y="0"/>
                </a:lnTo>
                <a:lnTo>
                  <a:pt x="1113" y="685"/>
                </a:lnTo>
                <a:lnTo>
                  <a:pt x="249" y="685"/>
                </a:lnTo>
                <a:lnTo>
                  <a:pt x="177" y="757"/>
                </a:lnTo>
                <a:lnTo>
                  <a:pt x="105" y="685"/>
                </a:lnTo>
                <a:lnTo>
                  <a:pt x="0" y="685"/>
                </a:lnTo>
                <a:lnTo>
                  <a:pt x="0" y="0"/>
                </a:lnTo>
                <a:close/>
              </a:path>
            </a:pathLst>
          </a:custGeom>
          <a:solidFill>
            <a:schemeClr val="accent3"/>
          </a:solidFill>
          <a:ln w="57150">
            <a:solidFill>
              <a:schemeClr val="bg1"/>
            </a:solidFill>
          </a:ln>
          <a:effectLst>
            <a:innerShdw blurRad="63500" dist="50800" dir="13500000">
              <a:prstClr val="black">
                <a:alpha val="50000"/>
              </a:prstClr>
            </a:innerShdw>
          </a:effectLst>
          <a:extLst/>
        </p:spPr>
        <p:txBody>
          <a:bodyPr vert="horz" wrap="square" lIns="68243" tIns="34121" rIns="68243" bIns="34121" numCol="1" anchor="t" anchorCtr="0" compatLnSpc="1">
            <a:prstTxWarp prst="textNoShape">
              <a:avLst/>
            </a:prstTxWarp>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Arial"/>
              <a:ea typeface="微软雅黑"/>
              <a:cs typeface="+mn-cs"/>
            </a:endParaRPr>
          </a:p>
        </p:txBody>
      </p:sp>
      <p:sp>
        <p:nvSpPr>
          <p:cNvPr id="38" name="Freeform 8"/>
          <p:cNvSpPr>
            <a:spLocks/>
          </p:cNvSpPr>
          <p:nvPr/>
        </p:nvSpPr>
        <p:spPr bwMode="auto">
          <a:xfrm>
            <a:off x="1158733" y="810823"/>
            <a:ext cx="2898040" cy="3388797"/>
          </a:xfrm>
          <a:custGeom>
            <a:avLst/>
            <a:gdLst>
              <a:gd name="T0" fmla="*/ 133 w 3381"/>
              <a:gd name="T1" fmla="*/ 2348 h 3999"/>
              <a:gd name="T2" fmla="*/ 0 w 3381"/>
              <a:gd name="T3" fmla="*/ 1703 h 3999"/>
              <a:gd name="T4" fmla="*/ 282 w 3381"/>
              <a:gd name="T5" fmla="*/ 767 h 3999"/>
              <a:gd name="T6" fmla="*/ 1039 w 3381"/>
              <a:gd name="T7" fmla="*/ 133 h 3999"/>
              <a:gd name="T8" fmla="*/ 1689 w 3381"/>
              <a:gd name="T9" fmla="*/ 0 h 3999"/>
              <a:gd name="T10" fmla="*/ 2885 w 3381"/>
              <a:gd name="T11" fmla="*/ 495 h 3999"/>
              <a:gd name="T12" fmla="*/ 3381 w 3381"/>
              <a:gd name="T13" fmla="*/ 1691 h 3999"/>
              <a:gd name="T14" fmla="*/ 3097 w 3381"/>
              <a:gd name="T15" fmla="*/ 2624 h 3999"/>
              <a:gd name="T16" fmla="*/ 2346 w 3381"/>
              <a:gd name="T17" fmla="*/ 3248 h 3999"/>
              <a:gd name="T18" fmla="*/ 2281 w 3381"/>
              <a:gd name="T19" fmla="*/ 3304 h 3999"/>
              <a:gd name="T20" fmla="*/ 2256 w 3381"/>
              <a:gd name="T21" fmla="*/ 3388 h 3999"/>
              <a:gd name="T22" fmla="*/ 2256 w 3381"/>
              <a:gd name="T23" fmla="*/ 3718 h 3999"/>
              <a:gd name="T24" fmla="*/ 1699 w 3381"/>
              <a:gd name="T25" fmla="*/ 3999 h 3999"/>
              <a:gd name="T26" fmla="*/ 1142 w 3381"/>
              <a:gd name="T27" fmla="*/ 3718 h 3999"/>
              <a:gd name="T28" fmla="*/ 1142 w 3381"/>
              <a:gd name="T29" fmla="*/ 3388 h 3999"/>
              <a:gd name="T30" fmla="*/ 1354 w 3381"/>
              <a:gd name="T31" fmla="*/ 2691 h 3999"/>
              <a:gd name="T32" fmla="*/ 1916 w 3381"/>
              <a:gd name="T33" fmla="*/ 2226 h 3999"/>
              <a:gd name="T34" fmla="*/ 2171 w 3381"/>
              <a:gd name="T35" fmla="*/ 2011 h 3999"/>
              <a:gd name="T36" fmla="*/ 2267 w 3381"/>
              <a:gd name="T37" fmla="*/ 1691 h 3999"/>
              <a:gd name="T38" fmla="*/ 2098 w 3381"/>
              <a:gd name="T39" fmla="*/ 1283 h 3999"/>
              <a:gd name="T40" fmla="*/ 1689 w 3381"/>
              <a:gd name="T41" fmla="*/ 1113 h 3999"/>
              <a:gd name="T42" fmla="*/ 1469 w 3381"/>
              <a:gd name="T43" fmla="*/ 1155 h 3999"/>
              <a:gd name="T44" fmla="*/ 1212 w 3381"/>
              <a:gd name="T45" fmla="*/ 1375 h 3999"/>
              <a:gd name="T46" fmla="*/ 1113 w 3381"/>
              <a:gd name="T47" fmla="*/ 1703 h 3999"/>
              <a:gd name="T48" fmla="*/ 1155 w 3381"/>
              <a:gd name="T49" fmla="*/ 1918 h 3999"/>
              <a:gd name="T50" fmla="*/ 133 w 3381"/>
              <a:gd name="T51" fmla="*/ 2348 h 3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81" h="3999">
                <a:moveTo>
                  <a:pt x="133" y="2348"/>
                </a:moveTo>
                <a:cubicBezTo>
                  <a:pt x="42" y="2134"/>
                  <a:pt x="0" y="1915"/>
                  <a:pt x="0" y="1703"/>
                </a:cubicBezTo>
                <a:cubicBezTo>
                  <a:pt x="0" y="1368"/>
                  <a:pt x="102" y="1042"/>
                  <a:pt x="282" y="767"/>
                </a:cubicBezTo>
                <a:cubicBezTo>
                  <a:pt x="461" y="492"/>
                  <a:pt x="721" y="267"/>
                  <a:pt x="1039" y="133"/>
                </a:cubicBezTo>
                <a:cubicBezTo>
                  <a:pt x="1240" y="48"/>
                  <a:pt x="1459" y="0"/>
                  <a:pt x="1689" y="0"/>
                </a:cubicBezTo>
                <a:cubicBezTo>
                  <a:pt x="2156" y="0"/>
                  <a:pt x="2579" y="189"/>
                  <a:pt x="2885" y="495"/>
                </a:cubicBezTo>
                <a:cubicBezTo>
                  <a:pt x="3191" y="802"/>
                  <a:pt x="3381" y="1224"/>
                  <a:pt x="3381" y="1691"/>
                </a:cubicBezTo>
                <a:cubicBezTo>
                  <a:pt x="3381" y="2028"/>
                  <a:pt x="3278" y="2352"/>
                  <a:pt x="3097" y="2624"/>
                </a:cubicBezTo>
                <a:cubicBezTo>
                  <a:pt x="2918" y="2895"/>
                  <a:pt x="2659" y="3115"/>
                  <a:pt x="2346" y="3248"/>
                </a:cubicBezTo>
                <a:cubicBezTo>
                  <a:pt x="2320" y="3259"/>
                  <a:pt x="2298" y="3279"/>
                  <a:pt x="2281" y="3304"/>
                </a:cubicBezTo>
                <a:cubicBezTo>
                  <a:pt x="2265" y="3328"/>
                  <a:pt x="2256" y="3357"/>
                  <a:pt x="2256" y="3388"/>
                </a:cubicBezTo>
                <a:lnTo>
                  <a:pt x="2256" y="3718"/>
                </a:lnTo>
                <a:lnTo>
                  <a:pt x="1699" y="3999"/>
                </a:lnTo>
                <a:lnTo>
                  <a:pt x="1142" y="3718"/>
                </a:lnTo>
                <a:lnTo>
                  <a:pt x="1142" y="3388"/>
                </a:lnTo>
                <a:cubicBezTo>
                  <a:pt x="1142" y="3137"/>
                  <a:pt x="1219" y="2895"/>
                  <a:pt x="1354" y="2691"/>
                </a:cubicBezTo>
                <a:cubicBezTo>
                  <a:pt x="1488" y="2489"/>
                  <a:pt x="1681" y="2325"/>
                  <a:pt x="1916" y="2226"/>
                </a:cubicBezTo>
                <a:cubicBezTo>
                  <a:pt x="2020" y="2181"/>
                  <a:pt x="2108" y="2106"/>
                  <a:pt x="2171" y="2011"/>
                </a:cubicBezTo>
                <a:cubicBezTo>
                  <a:pt x="2232" y="1918"/>
                  <a:pt x="2267" y="1808"/>
                  <a:pt x="2267" y="1691"/>
                </a:cubicBezTo>
                <a:cubicBezTo>
                  <a:pt x="2267" y="1532"/>
                  <a:pt x="2203" y="1387"/>
                  <a:pt x="2098" y="1283"/>
                </a:cubicBezTo>
                <a:cubicBezTo>
                  <a:pt x="1993" y="1178"/>
                  <a:pt x="1849" y="1113"/>
                  <a:pt x="1689" y="1113"/>
                </a:cubicBezTo>
                <a:cubicBezTo>
                  <a:pt x="1606" y="1113"/>
                  <a:pt x="1532" y="1128"/>
                  <a:pt x="1469" y="1155"/>
                </a:cubicBezTo>
                <a:cubicBezTo>
                  <a:pt x="1365" y="1199"/>
                  <a:pt x="1276" y="1278"/>
                  <a:pt x="1212" y="1375"/>
                </a:cubicBezTo>
                <a:cubicBezTo>
                  <a:pt x="1149" y="1472"/>
                  <a:pt x="1113" y="1586"/>
                  <a:pt x="1113" y="1703"/>
                </a:cubicBezTo>
                <a:cubicBezTo>
                  <a:pt x="1113" y="1777"/>
                  <a:pt x="1127" y="1850"/>
                  <a:pt x="1155" y="1918"/>
                </a:cubicBezTo>
                <a:lnTo>
                  <a:pt x="133" y="2348"/>
                </a:lnTo>
                <a:close/>
              </a:path>
            </a:pathLst>
          </a:custGeom>
          <a:solidFill>
            <a:schemeClr val="accent4"/>
          </a:solidFill>
          <a:ln w="57150">
            <a:solidFill>
              <a:schemeClr val="bg1"/>
            </a:solidFill>
          </a:ln>
          <a:effectLst>
            <a:innerShdw blurRad="63500" dist="50800" dir="13500000">
              <a:prstClr val="black">
                <a:alpha val="50000"/>
              </a:prstClr>
            </a:innerShdw>
          </a:effectLst>
          <a:extLst/>
        </p:spPr>
        <p:txBody>
          <a:bodyPr vert="horz" wrap="square" lIns="68243" tIns="34121" rIns="68243" bIns="34121" numCol="1" anchor="t" anchorCtr="0" compatLnSpc="1">
            <a:prstTxWarp prst="textNoShape">
              <a:avLst/>
            </a:prstTxWarp>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Arial"/>
              <a:ea typeface="微软雅黑"/>
              <a:cs typeface="+mn-cs"/>
            </a:endParaRPr>
          </a:p>
        </p:txBody>
      </p:sp>
      <p:sp>
        <p:nvSpPr>
          <p:cNvPr id="39" name="Freeform 9"/>
          <p:cNvSpPr>
            <a:spLocks/>
          </p:cNvSpPr>
          <p:nvPr/>
        </p:nvSpPr>
        <p:spPr bwMode="auto">
          <a:xfrm>
            <a:off x="1895444" y="810824"/>
            <a:ext cx="1982807" cy="1224058"/>
          </a:xfrm>
          <a:custGeom>
            <a:avLst/>
            <a:gdLst>
              <a:gd name="T0" fmla="*/ 0 w 2313"/>
              <a:gd name="T1" fmla="*/ 221 h 1445"/>
              <a:gd name="T2" fmla="*/ 179 w 2313"/>
              <a:gd name="T3" fmla="*/ 133 h 1445"/>
              <a:gd name="T4" fmla="*/ 829 w 2313"/>
              <a:gd name="T5" fmla="*/ 0 h 1445"/>
              <a:gd name="T6" fmla="*/ 2025 w 2313"/>
              <a:gd name="T7" fmla="*/ 495 h 1445"/>
              <a:gd name="T8" fmla="*/ 2313 w 2313"/>
              <a:gd name="T9" fmla="*/ 879 h 1445"/>
              <a:gd name="T10" fmla="*/ 1353 w 2313"/>
              <a:gd name="T11" fmla="*/ 1445 h 1445"/>
              <a:gd name="T12" fmla="*/ 1238 w 2313"/>
              <a:gd name="T13" fmla="*/ 1283 h 1445"/>
              <a:gd name="T14" fmla="*/ 829 w 2313"/>
              <a:gd name="T15" fmla="*/ 1113 h 1445"/>
              <a:gd name="T16" fmla="*/ 609 w 2313"/>
              <a:gd name="T17" fmla="*/ 1155 h 1445"/>
              <a:gd name="T18" fmla="*/ 552 w 2313"/>
              <a:gd name="T19" fmla="*/ 1184 h 1445"/>
              <a:gd name="T20" fmla="*/ 0 w 2313"/>
              <a:gd name="T21" fmla="*/ 221 h 1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13" h="1445">
                <a:moveTo>
                  <a:pt x="0" y="221"/>
                </a:moveTo>
                <a:cubicBezTo>
                  <a:pt x="57" y="189"/>
                  <a:pt x="117" y="159"/>
                  <a:pt x="179" y="133"/>
                </a:cubicBezTo>
                <a:cubicBezTo>
                  <a:pt x="380" y="48"/>
                  <a:pt x="599" y="0"/>
                  <a:pt x="829" y="0"/>
                </a:cubicBezTo>
                <a:cubicBezTo>
                  <a:pt x="1296" y="0"/>
                  <a:pt x="1719" y="189"/>
                  <a:pt x="2025" y="495"/>
                </a:cubicBezTo>
                <a:cubicBezTo>
                  <a:pt x="2138" y="609"/>
                  <a:pt x="2236" y="738"/>
                  <a:pt x="2313" y="879"/>
                </a:cubicBezTo>
                <a:lnTo>
                  <a:pt x="1353" y="1445"/>
                </a:lnTo>
                <a:cubicBezTo>
                  <a:pt x="1324" y="1385"/>
                  <a:pt x="1285" y="1330"/>
                  <a:pt x="1238" y="1283"/>
                </a:cubicBezTo>
                <a:cubicBezTo>
                  <a:pt x="1133" y="1178"/>
                  <a:pt x="989" y="1113"/>
                  <a:pt x="829" y="1113"/>
                </a:cubicBezTo>
                <a:cubicBezTo>
                  <a:pt x="746" y="1113"/>
                  <a:pt x="672" y="1128"/>
                  <a:pt x="609" y="1155"/>
                </a:cubicBezTo>
                <a:cubicBezTo>
                  <a:pt x="590" y="1163"/>
                  <a:pt x="570" y="1173"/>
                  <a:pt x="552" y="1184"/>
                </a:cubicBezTo>
                <a:lnTo>
                  <a:pt x="0" y="221"/>
                </a:lnTo>
                <a:close/>
              </a:path>
            </a:pathLst>
          </a:custGeom>
          <a:solidFill>
            <a:schemeClr val="accent1"/>
          </a:solidFill>
          <a:ln w="57150">
            <a:solidFill>
              <a:schemeClr val="bg1"/>
            </a:solidFill>
          </a:ln>
          <a:effectLst>
            <a:innerShdw blurRad="63500" dist="50800" dir="13500000">
              <a:prstClr val="black">
                <a:alpha val="50000"/>
              </a:prstClr>
            </a:innerShdw>
          </a:effectLst>
          <a:extLst/>
        </p:spPr>
        <p:txBody>
          <a:bodyPr vert="horz" wrap="square" lIns="68243" tIns="34121" rIns="68243" bIns="34121" numCol="1" anchor="t" anchorCtr="0" compatLnSpc="1">
            <a:prstTxWarp prst="textNoShape">
              <a:avLst/>
            </a:prstTxWarp>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Arial"/>
              <a:ea typeface="微软雅黑"/>
              <a:cs typeface="+mn-cs"/>
            </a:endParaRPr>
          </a:p>
        </p:txBody>
      </p:sp>
      <p:sp>
        <p:nvSpPr>
          <p:cNvPr id="40" name="Freeform 10"/>
          <p:cNvSpPr>
            <a:spLocks/>
          </p:cNvSpPr>
          <p:nvPr/>
        </p:nvSpPr>
        <p:spPr bwMode="auto">
          <a:xfrm>
            <a:off x="2940404" y="1504573"/>
            <a:ext cx="1116371" cy="1768477"/>
          </a:xfrm>
          <a:custGeom>
            <a:avLst/>
            <a:gdLst>
              <a:gd name="T0" fmla="*/ 1061 w 1303"/>
              <a:gd name="T1" fmla="*/ 0 h 2087"/>
              <a:gd name="T2" fmla="*/ 1303 w 1303"/>
              <a:gd name="T3" fmla="*/ 872 h 2087"/>
              <a:gd name="T4" fmla="*/ 1019 w 1303"/>
              <a:gd name="T5" fmla="*/ 1805 h 2087"/>
              <a:gd name="T6" fmla="*/ 785 w 1303"/>
              <a:gd name="T7" fmla="*/ 2087 h 2087"/>
              <a:gd name="T8" fmla="*/ 0 w 1303"/>
              <a:gd name="T9" fmla="*/ 1301 h 2087"/>
              <a:gd name="T10" fmla="*/ 93 w 1303"/>
              <a:gd name="T11" fmla="*/ 1192 h 2087"/>
              <a:gd name="T12" fmla="*/ 189 w 1303"/>
              <a:gd name="T13" fmla="*/ 872 h 2087"/>
              <a:gd name="T14" fmla="*/ 101 w 1303"/>
              <a:gd name="T15" fmla="*/ 566 h 2087"/>
              <a:gd name="T16" fmla="*/ 1061 w 1303"/>
              <a:gd name="T17" fmla="*/ 0 h 2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03" h="2087">
                <a:moveTo>
                  <a:pt x="1061" y="0"/>
                </a:moveTo>
                <a:cubicBezTo>
                  <a:pt x="1214" y="255"/>
                  <a:pt x="1303" y="553"/>
                  <a:pt x="1303" y="872"/>
                </a:cubicBezTo>
                <a:cubicBezTo>
                  <a:pt x="1303" y="1209"/>
                  <a:pt x="1200" y="1533"/>
                  <a:pt x="1019" y="1805"/>
                </a:cubicBezTo>
                <a:cubicBezTo>
                  <a:pt x="952" y="1907"/>
                  <a:pt x="874" y="2001"/>
                  <a:pt x="785" y="2087"/>
                </a:cubicBezTo>
                <a:lnTo>
                  <a:pt x="0" y="1301"/>
                </a:lnTo>
                <a:cubicBezTo>
                  <a:pt x="35" y="1269"/>
                  <a:pt x="66" y="1232"/>
                  <a:pt x="93" y="1192"/>
                </a:cubicBezTo>
                <a:cubicBezTo>
                  <a:pt x="154" y="1099"/>
                  <a:pt x="189" y="989"/>
                  <a:pt x="189" y="872"/>
                </a:cubicBezTo>
                <a:cubicBezTo>
                  <a:pt x="189" y="760"/>
                  <a:pt x="157" y="655"/>
                  <a:pt x="101" y="566"/>
                </a:cubicBezTo>
                <a:lnTo>
                  <a:pt x="1061" y="0"/>
                </a:lnTo>
                <a:close/>
              </a:path>
            </a:pathLst>
          </a:custGeom>
          <a:solidFill>
            <a:schemeClr val="accent2"/>
          </a:solidFill>
          <a:ln w="57150">
            <a:solidFill>
              <a:schemeClr val="bg1"/>
            </a:solidFill>
          </a:ln>
          <a:effectLst>
            <a:innerShdw blurRad="63500" dist="50800" dir="13500000">
              <a:prstClr val="black">
                <a:alpha val="50000"/>
              </a:prstClr>
            </a:innerShdw>
          </a:effectLst>
          <a:extLst/>
        </p:spPr>
        <p:txBody>
          <a:bodyPr vert="horz" wrap="square" lIns="68243" tIns="34121" rIns="68243" bIns="34121" numCol="1" anchor="t" anchorCtr="0" compatLnSpc="1">
            <a:prstTxWarp prst="textNoShape">
              <a:avLst/>
            </a:prstTxWarp>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Arial"/>
              <a:ea typeface="微软雅黑"/>
              <a:cs typeface="+mn-cs"/>
            </a:endParaRPr>
          </a:p>
        </p:txBody>
      </p:sp>
      <p:sp>
        <p:nvSpPr>
          <p:cNvPr id="41" name="Freeform 11"/>
          <p:cNvSpPr>
            <a:spLocks/>
          </p:cNvSpPr>
          <p:nvPr/>
        </p:nvSpPr>
        <p:spPr bwMode="auto">
          <a:xfrm>
            <a:off x="1144450" y="996606"/>
            <a:ext cx="1224675" cy="1803753"/>
          </a:xfrm>
          <a:custGeom>
            <a:avLst/>
            <a:gdLst>
              <a:gd name="T0" fmla="*/ 149 w 1428"/>
              <a:gd name="T1" fmla="*/ 2129 h 2129"/>
              <a:gd name="T2" fmla="*/ 25 w 1428"/>
              <a:gd name="T3" fmla="*/ 1325 h 2129"/>
              <a:gd name="T4" fmla="*/ 296 w 1428"/>
              <a:gd name="T5" fmla="*/ 552 h 2129"/>
              <a:gd name="T6" fmla="*/ 554 w 1428"/>
              <a:gd name="T7" fmla="*/ 242 h 2129"/>
              <a:gd name="T8" fmla="*/ 880 w 1428"/>
              <a:gd name="T9" fmla="*/ 0 h 2129"/>
              <a:gd name="T10" fmla="*/ 1428 w 1428"/>
              <a:gd name="T11" fmla="*/ 965 h 2129"/>
              <a:gd name="T12" fmla="*/ 1319 w 1428"/>
              <a:gd name="T13" fmla="*/ 1046 h 2129"/>
              <a:gd name="T14" fmla="*/ 1227 w 1428"/>
              <a:gd name="T15" fmla="*/ 1157 h 2129"/>
              <a:gd name="T16" fmla="*/ 1130 w 1428"/>
              <a:gd name="T17" fmla="*/ 1429 h 2129"/>
              <a:gd name="T18" fmla="*/ 1171 w 1428"/>
              <a:gd name="T19" fmla="*/ 1699 h 2129"/>
              <a:gd name="T20" fmla="*/ 149 w 1428"/>
              <a:gd name="T21" fmla="*/ 2129 h 2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28" h="2129">
                <a:moveTo>
                  <a:pt x="149" y="2129"/>
                </a:moveTo>
                <a:cubicBezTo>
                  <a:pt x="37" y="1865"/>
                  <a:pt x="0" y="1590"/>
                  <a:pt x="25" y="1325"/>
                </a:cubicBezTo>
                <a:cubicBezTo>
                  <a:pt x="52" y="1048"/>
                  <a:pt x="147" y="782"/>
                  <a:pt x="296" y="552"/>
                </a:cubicBezTo>
                <a:cubicBezTo>
                  <a:pt x="370" y="438"/>
                  <a:pt x="457" y="334"/>
                  <a:pt x="554" y="242"/>
                </a:cubicBezTo>
                <a:cubicBezTo>
                  <a:pt x="651" y="149"/>
                  <a:pt x="761" y="68"/>
                  <a:pt x="880" y="0"/>
                </a:cubicBezTo>
                <a:lnTo>
                  <a:pt x="1428" y="965"/>
                </a:lnTo>
                <a:cubicBezTo>
                  <a:pt x="1389" y="987"/>
                  <a:pt x="1353" y="1015"/>
                  <a:pt x="1319" y="1046"/>
                </a:cubicBezTo>
                <a:cubicBezTo>
                  <a:pt x="1283" y="1080"/>
                  <a:pt x="1252" y="1117"/>
                  <a:pt x="1227" y="1157"/>
                </a:cubicBezTo>
                <a:cubicBezTo>
                  <a:pt x="1173" y="1239"/>
                  <a:pt x="1139" y="1333"/>
                  <a:pt x="1130" y="1429"/>
                </a:cubicBezTo>
                <a:cubicBezTo>
                  <a:pt x="1122" y="1519"/>
                  <a:pt x="1134" y="1611"/>
                  <a:pt x="1171" y="1699"/>
                </a:cubicBezTo>
                <a:lnTo>
                  <a:pt x="149" y="2129"/>
                </a:lnTo>
                <a:close/>
              </a:path>
            </a:pathLst>
          </a:custGeom>
          <a:solidFill>
            <a:schemeClr val="bg2"/>
          </a:solidFill>
          <a:ln w="57150">
            <a:solidFill>
              <a:schemeClr val="bg1"/>
            </a:solidFill>
          </a:ln>
          <a:effectLst>
            <a:innerShdw blurRad="63500" dist="50800" dir="13500000">
              <a:prstClr val="black">
                <a:alpha val="50000"/>
              </a:prstClr>
            </a:innerShdw>
          </a:effectLst>
          <a:extLst/>
        </p:spPr>
        <p:txBody>
          <a:bodyPr vert="horz" wrap="square" lIns="68243" tIns="34121" rIns="68243" bIns="34121" numCol="1" anchor="t" anchorCtr="0" compatLnSpc="1">
            <a:prstTxWarp prst="textNoShape">
              <a:avLst/>
            </a:prstTxWarp>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Arial"/>
              <a:ea typeface="微软雅黑"/>
              <a:cs typeface="+mn-cs"/>
            </a:endParaRPr>
          </a:p>
        </p:txBody>
      </p:sp>
      <p:grpSp>
        <p:nvGrpSpPr>
          <p:cNvPr id="42" name="组合 41"/>
          <p:cNvGrpSpPr/>
          <p:nvPr/>
        </p:nvGrpSpPr>
        <p:grpSpPr>
          <a:xfrm>
            <a:off x="1248292" y="1493224"/>
            <a:ext cx="863758" cy="1172725"/>
            <a:chOff x="1681435" y="1637023"/>
            <a:chExt cx="1152128" cy="1583281"/>
          </a:xfrm>
        </p:grpSpPr>
        <p:sp>
          <p:nvSpPr>
            <p:cNvPr id="43" name="TextBox 42"/>
            <p:cNvSpPr txBox="1"/>
            <p:nvPr/>
          </p:nvSpPr>
          <p:spPr>
            <a:xfrm>
              <a:off x="2007270" y="1637023"/>
              <a:ext cx="524280" cy="671939"/>
            </a:xfrm>
            <a:prstGeom prst="rect">
              <a:avLst/>
            </a:prstGeom>
            <a:noFill/>
          </p:spPr>
          <p:txBody>
            <a:bodyPr wrap="none" rtlCol="0">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2634" b="1" i="0" u="none" strike="noStrike" kern="1200" cap="none" spc="0" normalizeH="0" baseline="0" noProof="0" dirty="0">
                  <a:ln>
                    <a:noFill/>
                  </a:ln>
                  <a:solidFill>
                    <a:srgbClr val="F8F8F8"/>
                  </a:solidFill>
                  <a:effectLst/>
                  <a:uLnTx/>
                  <a:uFillTx/>
                  <a:latin typeface="微软雅黑"/>
                  <a:ea typeface="微软雅黑"/>
                  <a:cs typeface="+mn-cs"/>
                </a:rPr>
                <a:t>1</a:t>
              </a:r>
              <a:endParaRPr kumimoji="0" lang="zh-CN" altLang="en-US" sz="2634" b="1" i="0" u="none" strike="noStrike" kern="1200" cap="none" spc="0" normalizeH="0" baseline="0" noProof="0" dirty="0">
                <a:ln>
                  <a:noFill/>
                </a:ln>
                <a:solidFill>
                  <a:srgbClr val="F8F8F8"/>
                </a:solidFill>
                <a:effectLst/>
                <a:uLnTx/>
                <a:uFillTx/>
                <a:latin typeface="微软雅黑"/>
                <a:ea typeface="微软雅黑"/>
                <a:cs typeface="+mn-cs"/>
              </a:endParaRPr>
            </a:p>
          </p:txBody>
        </p:sp>
        <p:sp>
          <p:nvSpPr>
            <p:cNvPr id="44" name="TextBox 43"/>
            <p:cNvSpPr txBox="1"/>
            <p:nvPr/>
          </p:nvSpPr>
          <p:spPr>
            <a:xfrm>
              <a:off x="1681435" y="2157597"/>
              <a:ext cx="1152128" cy="1062707"/>
            </a:xfrm>
            <a:prstGeom prst="rect">
              <a:avLst/>
            </a:prstGeom>
            <a:noFill/>
          </p:spPr>
          <p:txBody>
            <a:bodyPr wrap="square" rtlCol="0">
              <a:spAutoFit/>
            </a:body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请输入您的文字</a:t>
              </a:r>
            </a:p>
          </p:txBody>
        </p:sp>
      </p:grpSp>
      <p:grpSp>
        <p:nvGrpSpPr>
          <p:cNvPr id="45" name="组合 44"/>
          <p:cNvGrpSpPr/>
          <p:nvPr/>
        </p:nvGrpSpPr>
        <p:grpSpPr>
          <a:xfrm>
            <a:off x="2477010" y="888326"/>
            <a:ext cx="863758" cy="899314"/>
            <a:chOff x="3362324" y="871906"/>
            <a:chExt cx="1152128" cy="1214152"/>
          </a:xfrm>
        </p:grpSpPr>
        <p:sp>
          <p:nvSpPr>
            <p:cNvPr id="46" name="TextBox 45"/>
            <p:cNvSpPr txBox="1"/>
            <p:nvPr/>
          </p:nvSpPr>
          <p:spPr>
            <a:xfrm>
              <a:off x="3616226" y="871906"/>
              <a:ext cx="483656" cy="593596"/>
            </a:xfrm>
            <a:prstGeom prst="rect">
              <a:avLst/>
            </a:prstGeom>
            <a:noFill/>
          </p:spPr>
          <p:txBody>
            <a:bodyPr wrap="none" rtlCol="0">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2257" b="1" i="0" u="none" strike="noStrike" kern="1200" cap="none" spc="0" normalizeH="0" baseline="0" noProof="0" dirty="0">
                  <a:ln>
                    <a:noFill/>
                  </a:ln>
                  <a:solidFill>
                    <a:srgbClr val="F8F8F8"/>
                  </a:solidFill>
                  <a:effectLst/>
                  <a:uLnTx/>
                  <a:uFillTx/>
                  <a:latin typeface="微软雅黑"/>
                  <a:ea typeface="微软雅黑"/>
                  <a:cs typeface="+mn-cs"/>
                </a:rPr>
                <a:t>2</a:t>
              </a:r>
              <a:endParaRPr kumimoji="0" lang="zh-CN" altLang="en-US" sz="2257" b="1" i="0" u="none" strike="noStrike" kern="1200" cap="none" spc="0" normalizeH="0" baseline="0" noProof="0" dirty="0">
                <a:ln>
                  <a:noFill/>
                </a:ln>
                <a:solidFill>
                  <a:srgbClr val="F8F8F8"/>
                </a:solidFill>
                <a:effectLst/>
                <a:uLnTx/>
                <a:uFillTx/>
                <a:latin typeface="微软雅黑"/>
                <a:ea typeface="微软雅黑"/>
                <a:cs typeface="+mn-cs"/>
              </a:endParaRPr>
            </a:p>
          </p:txBody>
        </p:sp>
        <p:sp>
          <p:nvSpPr>
            <p:cNvPr id="47" name="TextBox 46"/>
            <p:cNvSpPr txBox="1"/>
            <p:nvPr/>
          </p:nvSpPr>
          <p:spPr>
            <a:xfrm>
              <a:off x="3362324" y="1414119"/>
              <a:ext cx="1152128" cy="671939"/>
            </a:xfrm>
            <a:prstGeom prst="rect">
              <a:avLst/>
            </a:prstGeom>
            <a:noFill/>
          </p:spPr>
          <p:txBody>
            <a:bodyPr wrap="square" rtlCol="0">
              <a:spAutoFit/>
            </a:body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F8F8F8"/>
                  </a:solidFill>
                  <a:effectLst/>
                  <a:uLnTx/>
                  <a:uFillTx/>
                  <a:latin typeface="微软雅黑"/>
                  <a:ea typeface="微软雅黑"/>
                  <a:cs typeface="+mn-cs"/>
                </a:rPr>
                <a:t>请输入您的文字</a:t>
              </a:r>
            </a:p>
          </p:txBody>
        </p:sp>
      </p:grpSp>
      <p:grpSp>
        <p:nvGrpSpPr>
          <p:cNvPr id="48" name="组合 47"/>
          <p:cNvGrpSpPr/>
          <p:nvPr/>
        </p:nvGrpSpPr>
        <p:grpSpPr>
          <a:xfrm>
            <a:off x="3090021" y="1886551"/>
            <a:ext cx="863758" cy="1241370"/>
            <a:chOff x="4138032" y="2168050"/>
            <a:chExt cx="1152128" cy="1675956"/>
          </a:xfrm>
        </p:grpSpPr>
        <p:sp>
          <p:nvSpPr>
            <p:cNvPr id="49" name="TextBox 48"/>
            <p:cNvSpPr txBox="1"/>
            <p:nvPr/>
          </p:nvSpPr>
          <p:spPr>
            <a:xfrm>
              <a:off x="4463867" y="2168050"/>
              <a:ext cx="524280" cy="671938"/>
            </a:xfrm>
            <a:prstGeom prst="rect">
              <a:avLst/>
            </a:prstGeom>
            <a:noFill/>
          </p:spPr>
          <p:txBody>
            <a:bodyPr wrap="none" rtlCol="0">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2634" b="1" i="0" u="none" strike="noStrike" kern="1200" cap="none" spc="0" normalizeH="0" baseline="0" noProof="0" dirty="0">
                  <a:ln>
                    <a:noFill/>
                  </a:ln>
                  <a:solidFill>
                    <a:srgbClr val="F8F8F8"/>
                  </a:solidFill>
                  <a:effectLst/>
                  <a:uLnTx/>
                  <a:uFillTx/>
                  <a:latin typeface="微软雅黑"/>
                  <a:ea typeface="微软雅黑"/>
                  <a:cs typeface="+mn-cs"/>
                </a:rPr>
                <a:t>3</a:t>
              </a:r>
              <a:endParaRPr kumimoji="0" lang="zh-CN" altLang="en-US" sz="2634" b="1" i="0" u="none" strike="noStrike" kern="1200" cap="none" spc="0" normalizeH="0" baseline="0" noProof="0" dirty="0">
                <a:ln>
                  <a:noFill/>
                </a:ln>
                <a:solidFill>
                  <a:srgbClr val="F8F8F8"/>
                </a:solidFill>
                <a:effectLst/>
                <a:uLnTx/>
                <a:uFillTx/>
                <a:latin typeface="微软雅黑"/>
                <a:ea typeface="微软雅黑"/>
                <a:cs typeface="+mn-cs"/>
              </a:endParaRPr>
            </a:p>
          </p:txBody>
        </p:sp>
        <p:sp>
          <p:nvSpPr>
            <p:cNvPr id="50" name="TextBox 49"/>
            <p:cNvSpPr txBox="1"/>
            <p:nvPr/>
          </p:nvSpPr>
          <p:spPr>
            <a:xfrm>
              <a:off x="4138032" y="2781301"/>
              <a:ext cx="1152128" cy="1062705"/>
            </a:xfrm>
            <a:prstGeom prst="rect">
              <a:avLst/>
            </a:prstGeom>
            <a:noFill/>
          </p:spPr>
          <p:txBody>
            <a:bodyPr wrap="square" rtlCol="0">
              <a:spAutoFit/>
            </a:body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请输入您的文字</a:t>
              </a:r>
            </a:p>
          </p:txBody>
        </p:sp>
      </p:grpSp>
      <p:grpSp>
        <p:nvGrpSpPr>
          <p:cNvPr id="51" name="组合 50"/>
          <p:cNvGrpSpPr/>
          <p:nvPr/>
        </p:nvGrpSpPr>
        <p:grpSpPr>
          <a:xfrm>
            <a:off x="2184559" y="2997571"/>
            <a:ext cx="863758" cy="1167050"/>
            <a:chOff x="2930276" y="3668024"/>
            <a:chExt cx="1152128" cy="1575619"/>
          </a:xfrm>
        </p:grpSpPr>
        <p:sp>
          <p:nvSpPr>
            <p:cNvPr id="52" name="TextBox 51"/>
            <p:cNvSpPr txBox="1"/>
            <p:nvPr/>
          </p:nvSpPr>
          <p:spPr>
            <a:xfrm>
              <a:off x="3256111" y="3668024"/>
              <a:ext cx="524280" cy="671938"/>
            </a:xfrm>
            <a:prstGeom prst="rect">
              <a:avLst/>
            </a:prstGeom>
            <a:noFill/>
          </p:spPr>
          <p:txBody>
            <a:bodyPr wrap="none" rtlCol="0">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2634" b="1" i="0" u="none" strike="noStrike" kern="1200" cap="none" spc="0" normalizeH="0" baseline="0" noProof="0" dirty="0">
                  <a:ln>
                    <a:noFill/>
                  </a:ln>
                  <a:solidFill>
                    <a:srgbClr val="F8F8F8"/>
                  </a:solidFill>
                  <a:effectLst/>
                  <a:uLnTx/>
                  <a:uFillTx/>
                  <a:latin typeface="微软雅黑"/>
                  <a:ea typeface="微软雅黑"/>
                  <a:cs typeface="+mn-cs"/>
                </a:rPr>
                <a:t>4</a:t>
              </a:r>
              <a:endParaRPr kumimoji="0" lang="zh-CN" altLang="en-US" sz="2634" b="1" i="0" u="none" strike="noStrike" kern="1200" cap="none" spc="0" normalizeH="0" baseline="0" noProof="0" dirty="0">
                <a:ln>
                  <a:noFill/>
                </a:ln>
                <a:solidFill>
                  <a:srgbClr val="F8F8F8"/>
                </a:solidFill>
                <a:effectLst/>
                <a:uLnTx/>
                <a:uFillTx/>
                <a:latin typeface="微软雅黑"/>
                <a:ea typeface="微软雅黑"/>
                <a:cs typeface="+mn-cs"/>
              </a:endParaRPr>
            </a:p>
          </p:txBody>
        </p:sp>
        <p:sp>
          <p:nvSpPr>
            <p:cNvPr id="53" name="TextBox 52"/>
            <p:cNvSpPr txBox="1"/>
            <p:nvPr/>
          </p:nvSpPr>
          <p:spPr>
            <a:xfrm>
              <a:off x="2930276" y="4180937"/>
              <a:ext cx="1152128" cy="1062706"/>
            </a:xfrm>
            <a:prstGeom prst="rect">
              <a:avLst/>
            </a:prstGeom>
            <a:noFill/>
          </p:spPr>
          <p:txBody>
            <a:bodyPr wrap="square" rtlCol="0">
              <a:spAutoFit/>
            </a:body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F8F8F8"/>
                  </a:solidFill>
                  <a:effectLst/>
                  <a:uLnTx/>
                  <a:uFillTx/>
                  <a:latin typeface="微软雅黑"/>
                  <a:ea typeface="微软雅黑"/>
                  <a:cs typeface="+mn-cs"/>
                </a:rPr>
                <a:t>请输入您的文字</a:t>
              </a:r>
            </a:p>
          </p:txBody>
        </p:sp>
      </p:grpSp>
      <p:sp>
        <p:nvSpPr>
          <p:cNvPr id="54" name="TextBox 53"/>
          <p:cNvSpPr txBox="1"/>
          <p:nvPr/>
        </p:nvSpPr>
        <p:spPr>
          <a:xfrm>
            <a:off x="2143630" y="4438551"/>
            <a:ext cx="863758" cy="300510"/>
          </a:xfrm>
          <a:prstGeom prst="rect">
            <a:avLst/>
          </a:prstGeom>
          <a:noFill/>
        </p:spPr>
        <p:txBody>
          <a:bodyPr wrap="square" lIns="68243" tIns="34121" rIns="68243" bIns="34121" rtlCol="0">
            <a:spAutoFit/>
          </a:body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505" b="1" i="0" u="none" strike="noStrike" kern="1200" cap="none" spc="0" normalizeH="0" baseline="0" noProof="0" dirty="0">
                <a:ln>
                  <a:noFill/>
                </a:ln>
                <a:solidFill>
                  <a:srgbClr val="F8F8F8"/>
                </a:solidFill>
                <a:effectLst/>
                <a:uLnTx/>
                <a:uFillTx/>
                <a:latin typeface="微软雅黑"/>
                <a:ea typeface="微软雅黑"/>
                <a:cs typeface="+mn-cs"/>
              </a:rPr>
              <a:t>标题</a:t>
            </a:r>
          </a:p>
        </p:txBody>
      </p:sp>
      <p:sp>
        <p:nvSpPr>
          <p:cNvPr id="55" name="TextBox 54"/>
          <p:cNvSpPr txBox="1"/>
          <p:nvPr/>
        </p:nvSpPr>
        <p:spPr>
          <a:xfrm>
            <a:off x="5409339" y="1110548"/>
            <a:ext cx="3023155" cy="763714"/>
          </a:xfrm>
          <a:prstGeom prst="rect">
            <a:avLst/>
          </a:prstGeom>
          <a:noFill/>
        </p:spPr>
        <p:txBody>
          <a:bodyPr wrap="square" lIns="68243" tIns="34121" rIns="68243" bIns="34121" rtlCol="0">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262626"/>
                </a:solidFill>
                <a:effectLst/>
                <a:uLnTx/>
                <a:uFillTx/>
                <a:latin typeface="微软雅黑"/>
                <a:ea typeface="微软雅黑"/>
                <a:cs typeface="+mn-cs"/>
              </a:rPr>
              <a:t>请输入您的文字请输入您的文字</a:t>
            </a:r>
            <a:endParaRPr kumimoji="0" lang="en-US" altLang="zh-CN" sz="1505" b="0" i="0" u="none" strike="noStrike" kern="1200" cap="none" spc="0" normalizeH="0" baseline="0" noProof="0" dirty="0">
              <a:ln>
                <a:noFill/>
              </a:ln>
              <a:solidFill>
                <a:srgbClr val="262626"/>
              </a:solidFill>
              <a:effectLst/>
              <a:uLnTx/>
              <a:uFillTx/>
              <a:latin typeface="微软雅黑"/>
              <a:ea typeface="微软雅黑"/>
              <a:cs typeface="+mn-cs"/>
            </a:endParaRPr>
          </a:p>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262626"/>
                </a:solidFill>
                <a:effectLst/>
                <a:uLnTx/>
                <a:uFillTx/>
                <a:latin typeface="微软雅黑"/>
                <a:ea typeface="微软雅黑"/>
                <a:cs typeface="+mn-cs"/>
              </a:rPr>
              <a:t>请输入您的文字请输入您的文字</a:t>
            </a:r>
          </a:p>
        </p:txBody>
      </p:sp>
      <p:grpSp>
        <p:nvGrpSpPr>
          <p:cNvPr id="56" name="组合 55"/>
          <p:cNvGrpSpPr/>
          <p:nvPr/>
        </p:nvGrpSpPr>
        <p:grpSpPr>
          <a:xfrm>
            <a:off x="4508849" y="1110551"/>
            <a:ext cx="721283" cy="712608"/>
            <a:chOff x="6409426" y="1173624"/>
            <a:chExt cx="962086" cy="962084"/>
          </a:xfrm>
          <a:solidFill>
            <a:schemeClr val="bg2"/>
          </a:solidFill>
        </p:grpSpPr>
        <p:sp>
          <p:nvSpPr>
            <p:cNvPr id="57" name="椭圆 56"/>
            <p:cNvSpPr/>
            <p:nvPr/>
          </p:nvSpPr>
          <p:spPr bwMode="auto">
            <a:xfrm>
              <a:off x="6409426" y="1173624"/>
              <a:ext cx="962086" cy="962084"/>
            </a:xfrm>
            <a:prstGeom prst="ellipse">
              <a:avLst/>
            </a:prstGeom>
            <a:grpFill/>
            <a:ln w="57150">
              <a:solidFill>
                <a:schemeClr val="bg1"/>
              </a:solidFill>
            </a:ln>
            <a:effectLst>
              <a:innerShdw blurRad="63500" dist="50800" dir="13500000">
                <a:prstClr val="black">
                  <a:alpha val="50000"/>
                </a:prstClr>
              </a:innerShdw>
            </a:effectLst>
            <a:extLst/>
          </p:spPr>
          <p:txBody>
            <a:bodyPr vert="horz" wrap="square" lIns="86005" tIns="43002" rIns="86005" bIns="43002" numCol="1" anchor="t" anchorCtr="0" compatLnSpc="1">
              <a:prstTxWarp prst="textNoShape">
                <a:avLst/>
              </a:prstTxWarp>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Arial"/>
                <a:ea typeface="微软雅黑"/>
                <a:cs typeface="+mn-cs"/>
              </a:endParaRPr>
            </a:p>
          </p:txBody>
        </p:sp>
        <p:sp>
          <p:nvSpPr>
            <p:cNvPr id="58" name="TextBox 57"/>
            <p:cNvSpPr txBox="1"/>
            <p:nvPr/>
          </p:nvSpPr>
          <p:spPr>
            <a:xfrm>
              <a:off x="6653352" y="1318965"/>
              <a:ext cx="524279" cy="671939"/>
            </a:xfrm>
            <a:prstGeom prst="rect">
              <a:avLst/>
            </a:prstGeom>
            <a:noFill/>
          </p:spPr>
          <p:txBody>
            <a:bodyPr wrap="none" rtlCol="0">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2634" b="1" i="0" u="none" strike="noStrike" kern="1200" cap="none" spc="0" normalizeH="0" baseline="0" noProof="0" dirty="0">
                  <a:ln>
                    <a:noFill/>
                  </a:ln>
                  <a:solidFill>
                    <a:srgbClr val="F8F8F8"/>
                  </a:solidFill>
                  <a:effectLst/>
                  <a:uLnTx/>
                  <a:uFillTx/>
                  <a:latin typeface="微软雅黑"/>
                  <a:ea typeface="微软雅黑"/>
                  <a:cs typeface="+mn-cs"/>
                </a:rPr>
                <a:t>1</a:t>
              </a:r>
              <a:endParaRPr kumimoji="0" lang="zh-CN" altLang="en-US" sz="2634" b="1" i="0" u="none" strike="noStrike" kern="1200" cap="none" spc="0" normalizeH="0" baseline="0" noProof="0" dirty="0">
                <a:ln>
                  <a:noFill/>
                </a:ln>
                <a:solidFill>
                  <a:srgbClr val="F8F8F8"/>
                </a:solidFill>
                <a:effectLst/>
                <a:uLnTx/>
                <a:uFillTx/>
                <a:latin typeface="微软雅黑"/>
                <a:ea typeface="微软雅黑"/>
                <a:cs typeface="+mn-cs"/>
              </a:endParaRPr>
            </a:p>
          </p:txBody>
        </p:sp>
      </p:grpSp>
      <p:grpSp>
        <p:nvGrpSpPr>
          <p:cNvPr id="59" name="组合 58"/>
          <p:cNvGrpSpPr/>
          <p:nvPr/>
        </p:nvGrpSpPr>
        <p:grpSpPr>
          <a:xfrm>
            <a:off x="4508849" y="2015147"/>
            <a:ext cx="721283" cy="712608"/>
            <a:chOff x="6409426" y="2394908"/>
            <a:chExt cx="962086" cy="962084"/>
          </a:xfrm>
          <a:solidFill>
            <a:schemeClr val="accent1"/>
          </a:solidFill>
        </p:grpSpPr>
        <p:sp>
          <p:nvSpPr>
            <p:cNvPr id="60" name="椭圆 59"/>
            <p:cNvSpPr/>
            <p:nvPr/>
          </p:nvSpPr>
          <p:spPr bwMode="auto">
            <a:xfrm>
              <a:off x="6409426" y="2394908"/>
              <a:ext cx="962086" cy="962084"/>
            </a:xfrm>
            <a:prstGeom prst="ellipse">
              <a:avLst/>
            </a:prstGeom>
            <a:grpFill/>
            <a:ln w="57150">
              <a:solidFill>
                <a:schemeClr val="bg1"/>
              </a:solidFill>
            </a:ln>
            <a:effectLst>
              <a:innerShdw blurRad="63500" dist="50800" dir="13500000">
                <a:prstClr val="black">
                  <a:alpha val="50000"/>
                </a:prstClr>
              </a:innerShdw>
            </a:effectLst>
            <a:extLst/>
          </p:spPr>
          <p:txBody>
            <a:bodyPr vert="horz" wrap="square" lIns="86005" tIns="43002" rIns="86005" bIns="43002" numCol="1" anchor="t" anchorCtr="0" compatLnSpc="1">
              <a:prstTxWarp prst="textNoShape">
                <a:avLst/>
              </a:prstTxWarp>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Arial"/>
                <a:ea typeface="微软雅黑"/>
                <a:cs typeface="+mn-cs"/>
              </a:endParaRPr>
            </a:p>
          </p:txBody>
        </p:sp>
        <p:sp>
          <p:nvSpPr>
            <p:cNvPr id="61" name="TextBox 60"/>
            <p:cNvSpPr txBox="1"/>
            <p:nvPr/>
          </p:nvSpPr>
          <p:spPr>
            <a:xfrm>
              <a:off x="6635866" y="2536283"/>
              <a:ext cx="524279" cy="671939"/>
            </a:xfrm>
            <a:prstGeom prst="rect">
              <a:avLst/>
            </a:prstGeom>
            <a:noFill/>
          </p:spPr>
          <p:txBody>
            <a:bodyPr wrap="none" rtlCol="0">
              <a:spAutoFit/>
            </a:bodyPr>
            <a:lstStyle>
              <a:defPPr>
                <a:defRPr lang="zh-CN"/>
              </a:defPPr>
              <a:lvl1pPr>
                <a:defRPr sz="2800" b="1">
                  <a:solidFill>
                    <a:srgbClr val="F8F8F8"/>
                  </a:solidFill>
                  <a:latin typeface="+mj-ea"/>
                  <a:ea typeface="+mj-ea"/>
                </a:defRPr>
              </a:lvl1p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2634" b="1" i="0" u="none" strike="noStrike" kern="1200" cap="none" spc="0" normalizeH="0" baseline="0" noProof="0" dirty="0">
                  <a:ln>
                    <a:noFill/>
                  </a:ln>
                  <a:solidFill>
                    <a:srgbClr val="F8F8F8"/>
                  </a:solidFill>
                  <a:effectLst/>
                  <a:uLnTx/>
                  <a:uFillTx/>
                  <a:latin typeface="微软雅黑"/>
                  <a:ea typeface="微软雅黑"/>
                  <a:cs typeface="+mn-cs"/>
                </a:rPr>
                <a:t>2</a:t>
              </a:r>
              <a:endParaRPr kumimoji="0" lang="zh-CN" altLang="en-US" sz="2634" b="1" i="0" u="none" strike="noStrike" kern="1200" cap="none" spc="0" normalizeH="0" baseline="0" noProof="0" dirty="0">
                <a:ln>
                  <a:noFill/>
                </a:ln>
                <a:solidFill>
                  <a:srgbClr val="F8F8F8"/>
                </a:solidFill>
                <a:effectLst/>
                <a:uLnTx/>
                <a:uFillTx/>
                <a:latin typeface="微软雅黑"/>
                <a:ea typeface="微软雅黑"/>
                <a:cs typeface="+mn-cs"/>
              </a:endParaRPr>
            </a:p>
          </p:txBody>
        </p:sp>
      </p:grpSp>
      <p:grpSp>
        <p:nvGrpSpPr>
          <p:cNvPr id="62" name="组合 61"/>
          <p:cNvGrpSpPr/>
          <p:nvPr/>
        </p:nvGrpSpPr>
        <p:grpSpPr>
          <a:xfrm>
            <a:off x="4508846" y="2884123"/>
            <a:ext cx="721283" cy="712608"/>
            <a:chOff x="6409429" y="3568104"/>
            <a:chExt cx="962087" cy="962084"/>
          </a:xfrm>
          <a:solidFill>
            <a:schemeClr val="accent2"/>
          </a:solidFill>
        </p:grpSpPr>
        <p:sp>
          <p:nvSpPr>
            <p:cNvPr id="63" name="椭圆 62"/>
            <p:cNvSpPr/>
            <p:nvPr/>
          </p:nvSpPr>
          <p:spPr bwMode="auto">
            <a:xfrm>
              <a:off x="6409429" y="3568104"/>
              <a:ext cx="962087" cy="962084"/>
            </a:xfrm>
            <a:prstGeom prst="ellipse">
              <a:avLst/>
            </a:prstGeom>
            <a:grpFill/>
            <a:ln w="57150">
              <a:solidFill>
                <a:schemeClr val="bg1"/>
              </a:solidFill>
            </a:ln>
            <a:effectLst>
              <a:innerShdw blurRad="63500" dist="50800" dir="13500000">
                <a:prstClr val="black">
                  <a:alpha val="50000"/>
                </a:prstClr>
              </a:innerShdw>
            </a:effectLst>
            <a:extLst/>
          </p:spPr>
          <p:txBody>
            <a:bodyPr vert="horz" wrap="square" lIns="86005" tIns="43002" rIns="86005" bIns="43002" numCol="1" anchor="t" anchorCtr="0" compatLnSpc="1">
              <a:prstTxWarp prst="textNoShape">
                <a:avLst/>
              </a:prstTxWarp>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Arial"/>
                <a:ea typeface="微软雅黑"/>
                <a:cs typeface="+mn-cs"/>
              </a:endParaRPr>
            </a:p>
          </p:txBody>
        </p:sp>
        <p:sp>
          <p:nvSpPr>
            <p:cNvPr id="64" name="TextBox 63"/>
            <p:cNvSpPr txBox="1"/>
            <p:nvPr/>
          </p:nvSpPr>
          <p:spPr>
            <a:xfrm>
              <a:off x="6635870" y="3702117"/>
              <a:ext cx="524280" cy="671939"/>
            </a:xfrm>
            <a:prstGeom prst="rect">
              <a:avLst/>
            </a:prstGeom>
            <a:noFill/>
          </p:spPr>
          <p:txBody>
            <a:bodyPr wrap="none" rtlCol="0">
              <a:spAutoFit/>
            </a:bodyPr>
            <a:lstStyle>
              <a:defPPr>
                <a:defRPr lang="zh-CN"/>
              </a:defPPr>
              <a:lvl1pPr>
                <a:defRPr sz="2800" b="1">
                  <a:solidFill>
                    <a:srgbClr val="F8F8F8"/>
                  </a:solidFill>
                  <a:latin typeface="+mj-ea"/>
                  <a:ea typeface="+mj-ea"/>
                </a:defRPr>
              </a:lvl1p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2634" b="1" i="0" u="none" strike="noStrike" kern="1200" cap="none" spc="0" normalizeH="0" baseline="0" noProof="0" dirty="0">
                  <a:ln>
                    <a:noFill/>
                  </a:ln>
                  <a:solidFill>
                    <a:srgbClr val="F8F8F8"/>
                  </a:solidFill>
                  <a:effectLst/>
                  <a:uLnTx/>
                  <a:uFillTx/>
                  <a:latin typeface="微软雅黑"/>
                  <a:ea typeface="微软雅黑"/>
                  <a:cs typeface="+mn-cs"/>
                </a:rPr>
                <a:t>3</a:t>
              </a:r>
              <a:endParaRPr kumimoji="0" lang="zh-CN" altLang="en-US" sz="2634" b="1" i="0" u="none" strike="noStrike" kern="1200" cap="none" spc="0" normalizeH="0" baseline="0" noProof="0" dirty="0">
                <a:ln>
                  <a:noFill/>
                </a:ln>
                <a:solidFill>
                  <a:srgbClr val="F8F8F8"/>
                </a:solidFill>
                <a:effectLst/>
                <a:uLnTx/>
                <a:uFillTx/>
                <a:latin typeface="微软雅黑"/>
                <a:ea typeface="微软雅黑"/>
                <a:cs typeface="+mn-cs"/>
              </a:endParaRPr>
            </a:p>
          </p:txBody>
        </p:sp>
      </p:grpSp>
      <p:grpSp>
        <p:nvGrpSpPr>
          <p:cNvPr id="65" name="组合 64"/>
          <p:cNvGrpSpPr/>
          <p:nvPr/>
        </p:nvGrpSpPr>
        <p:grpSpPr>
          <a:xfrm>
            <a:off x="4508849" y="3847805"/>
            <a:ext cx="721283" cy="712608"/>
            <a:chOff x="6409426" y="4869160"/>
            <a:chExt cx="962086" cy="962084"/>
          </a:xfrm>
          <a:solidFill>
            <a:srgbClr val="7030A0"/>
          </a:solidFill>
        </p:grpSpPr>
        <p:sp>
          <p:nvSpPr>
            <p:cNvPr id="66" name="椭圆 65"/>
            <p:cNvSpPr/>
            <p:nvPr/>
          </p:nvSpPr>
          <p:spPr bwMode="auto">
            <a:xfrm>
              <a:off x="6409426" y="4869160"/>
              <a:ext cx="962086" cy="962084"/>
            </a:xfrm>
            <a:prstGeom prst="ellipse">
              <a:avLst/>
            </a:prstGeom>
            <a:solidFill>
              <a:schemeClr val="accent4"/>
            </a:solidFill>
            <a:ln w="57150">
              <a:solidFill>
                <a:schemeClr val="bg1"/>
              </a:solidFill>
            </a:ln>
            <a:effectLst>
              <a:innerShdw blurRad="63500" dist="50800" dir="13500000">
                <a:prstClr val="black">
                  <a:alpha val="50000"/>
                </a:prstClr>
              </a:innerShdw>
            </a:effectLst>
            <a:extLst/>
          </p:spPr>
          <p:txBody>
            <a:bodyPr vert="horz" wrap="square" lIns="86005" tIns="43002" rIns="86005" bIns="43002" numCol="1" anchor="t" anchorCtr="0" compatLnSpc="1">
              <a:prstTxWarp prst="textNoShape">
                <a:avLst/>
              </a:prstTxWarp>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Arial"/>
                <a:ea typeface="微软雅黑"/>
                <a:cs typeface="+mn-cs"/>
              </a:endParaRPr>
            </a:p>
          </p:txBody>
        </p:sp>
        <p:sp>
          <p:nvSpPr>
            <p:cNvPr id="67" name="TextBox 66"/>
            <p:cNvSpPr txBox="1"/>
            <p:nvPr/>
          </p:nvSpPr>
          <p:spPr>
            <a:xfrm>
              <a:off x="6616830" y="5005505"/>
              <a:ext cx="524279" cy="671939"/>
            </a:xfrm>
            <a:prstGeom prst="rect">
              <a:avLst/>
            </a:prstGeom>
            <a:noFill/>
          </p:spPr>
          <p:txBody>
            <a:bodyPr wrap="none" rtlCol="0">
              <a:spAutoFit/>
            </a:bodyPr>
            <a:lstStyle>
              <a:defPPr>
                <a:defRPr lang="zh-CN"/>
              </a:defPPr>
              <a:lvl1pPr>
                <a:defRPr sz="2800" b="1">
                  <a:solidFill>
                    <a:srgbClr val="F8F8F8"/>
                  </a:solidFill>
                  <a:latin typeface="+mj-ea"/>
                  <a:ea typeface="+mj-ea"/>
                </a:defRPr>
              </a:lvl1p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en-US" altLang="zh-CN" sz="2634" b="1" i="0" u="none" strike="noStrike" kern="1200" cap="none" spc="0" normalizeH="0" baseline="0" noProof="0" dirty="0">
                  <a:ln>
                    <a:noFill/>
                  </a:ln>
                  <a:solidFill>
                    <a:srgbClr val="F8F8F8"/>
                  </a:solidFill>
                  <a:effectLst/>
                  <a:uLnTx/>
                  <a:uFillTx/>
                  <a:latin typeface="微软雅黑"/>
                  <a:ea typeface="微软雅黑"/>
                  <a:cs typeface="+mn-cs"/>
                </a:rPr>
                <a:t>4</a:t>
              </a:r>
              <a:endParaRPr kumimoji="0" lang="zh-CN" altLang="en-US" sz="2634" b="1" i="0" u="none" strike="noStrike" kern="1200" cap="none" spc="0" normalizeH="0" baseline="0" noProof="0" dirty="0">
                <a:ln>
                  <a:noFill/>
                </a:ln>
                <a:solidFill>
                  <a:srgbClr val="F8F8F8"/>
                </a:solidFill>
                <a:effectLst/>
                <a:uLnTx/>
                <a:uFillTx/>
                <a:latin typeface="微软雅黑"/>
                <a:ea typeface="微软雅黑"/>
                <a:cs typeface="+mn-cs"/>
              </a:endParaRPr>
            </a:p>
          </p:txBody>
        </p:sp>
      </p:grpSp>
      <p:sp>
        <p:nvSpPr>
          <p:cNvPr id="68" name="TextBox 67"/>
          <p:cNvSpPr txBox="1"/>
          <p:nvPr/>
        </p:nvSpPr>
        <p:spPr>
          <a:xfrm>
            <a:off x="5409339" y="1990013"/>
            <a:ext cx="3023155" cy="763714"/>
          </a:xfrm>
          <a:prstGeom prst="rect">
            <a:avLst/>
          </a:prstGeom>
          <a:noFill/>
        </p:spPr>
        <p:txBody>
          <a:bodyPr wrap="square" lIns="68243" tIns="34121" rIns="68243" bIns="34121" rtlCol="0">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262626"/>
                </a:solidFill>
                <a:effectLst/>
                <a:uLnTx/>
                <a:uFillTx/>
                <a:latin typeface="微软雅黑"/>
                <a:ea typeface="微软雅黑"/>
                <a:cs typeface="+mn-cs"/>
              </a:rPr>
              <a:t>请输入您的文字请输入您的文字</a:t>
            </a:r>
            <a:endParaRPr kumimoji="0" lang="en-US" altLang="zh-CN" sz="1505" b="0" i="0" u="none" strike="noStrike" kern="1200" cap="none" spc="0" normalizeH="0" baseline="0" noProof="0" dirty="0">
              <a:ln>
                <a:noFill/>
              </a:ln>
              <a:solidFill>
                <a:srgbClr val="262626"/>
              </a:solidFill>
              <a:effectLst/>
              <a:uLnTx/>
              <a:uFillTx/>
              <a:latin typeface="微软雅黑"/>
              <a:ea typeface="微软雅黑"/>
              <a:cs typeface="+mn-cs"/>
            </a:endParaRPr>
          </a:p>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262626"/>
                </a:solidFill>
                <a:effectLst/>
                <a:uLnTx/>
                <a:uFillTx/>
                <a:latin typeface="微软雅黑"/>
                <a:ea typeface="微软雅黑"/>
                <a:cs typeface="+mn-cs"/>
              </a:rPr>
              <a:t>请输入您的文字请输入您的文字</a:t>
            </a:r>
          </a:p>
        </p:txBody>
      </p:sp>
      <p:sp>
        <p:nvSpPr>
          <p:cNvPr id="69" name="TextBox 68"/>
          <p:cNvSpPr txBox="1"/>
          <p:nvPr/>
        </p:nvSpPr>
        <p:spPr>
          <a:xfrm>
            <a:off x="5409339" y="2869478"/>
            <a:ext cx="3023155" cy="763714"/>
          </a:xfrm>
          <a:prstGeom prst="rect">
            <a:avLst/>
          </a:prstGeom>
          <a:noFill/>
        </p:spPr>
        <p:txBody>
          <a:bodyPr wrap="square" lIns="68243" tIns="34121" rIns="68243" bIns="34121" rtlCol="0">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262626"/>
                </a:solidFill>
                <a:effectLst/>
                <a:uLnTx/>
                <a:uFillTx/>
                <a:latin typeface="微软雅黑"/>
                <a:ea typeface="微软雅黑"/>
                <a:cs typeface="+mn-cs"/>
              </a:rPr>
              <a:t>请输入您的文字请输入您的文字</a:t>
            </a:r>
            <a:endParaRPr kumimoji="0" lang="en-US" altLang="zh-CN" sz="1505" b="0" i="0" u="none" strike="noStrike" kern="1200" cap="none" spc="0" normalizeH="0" baseline="0" noProof="0" dirty="0">
              <a:ln>
                <a:noFill/>
              </a:ln>
              <a:solidFill>
                <a:srgbClr val="262626"/>
              </a:solidFill>
              <a:effectLst/>
              <a:uLnTx/>
              <a:uFillTx/>
              <a:latin typeface="微软雅黑"/>
              <a:ea typeface="微软雅黑"/>
              <a:cs typeface="+mn-cs"/>
            </a:endParaRPr>
          </a:p>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262626"/>
                </a:solidFill>
                <a:effectLst/>
                <a:uLnTx/>
                <a:uFillTx/>
                <a:latin typeface="微软雅黑"/>
                <a:ea typeface="微软雅黑"/>
                <a:cs typeface="+mn-cs"/>
              </a:rPr>
              <a:t>请输入您的文字请输入您的文字</a:t>
            </a:r>
          </a:p>
        </p:txBody>
      </p:sp>
      <p:sp>
        <p:nvSpPr>
          <p:cNvPr id="70" name="TextBox 69"/>
          <p:cNvSpPr txBox="1"/>
          <p:nvPr/>
        </p:nvSpPr>
        <p:spPr>
          <a:xfrm>
            <a:off x="5409339" y="3839923"/>
            <a:ext cx="3023155" cy="763714"/>
          </a:xfrm>
          <a:prstGeom prst="rect">
            <a:avLst/>
          </a:prstGeom>
          <a:noFill/>
        </p:spPr>
        <p:txBody>
          <a:bodyPr wrap="square" lIns="68243" tIns="34121" rIns="68243" bIns="34121" rtlCol="0">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262626"/>
                </a:solidFill>
                <a:effectLst/>
                <a:uLnTx/>
                <a:uFillTx/>
                <a:latin typeface="微软雅黑"/>
                <a:ea typeface="微软雅黑"/>
                <a:cs typeface="+mn-cs"/>
              </a:rPr>
              <a:t>请输入您的文字请输入您的文字</a:t>
            </a:r>
            <a:endParaRPr kumimoji="0" lang="en-US" altLang="zh-CN" sz="1505" b="0" i="0" u="none" strike="noStrike" kern="1200" cap="none" spc="0" normalizeH="0" baseline="0" noProof="0" dirty="0">
              <a:ln>
                <a:noFill/>
              </a:ln>
              <a:solidFill>
                <a:srgbClr val="262626"/>
              </a:solidFill>
              <a:effectLst/>
              <a:uLnTx/>
              <a:uFillTx/>
              <a:latin typeface="微软雅黑"/>
              <a:ea typeface="微软雅黑"/>
              <a:cs typeface="+mn-cs"/>
            </a:endParaRPr>
          </a:p>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262626"/>
                </a:solidFill>
                <a:effectLst/>
                <a:uLnTx/>
                <a:uFillTx/>
                <a:latin typeface="微软雅黑"/>
                <a:ea typeface="微软雅黑"/>
                <a:cs typeface="+mn-cs"/>
              </a:rPr>
              <a:t>请输入您的文字请输入您的文字</a:t>
            </a:r>
          </a:p>
        </p:txBody>
      </p:sp>
    </p:spTree>
    <p:extLst>
      <p:ext uri="{BB962C8B-B14F-4D97-AF65-F5344CB8AC3E}">
        <p14:creationId xmlns:p14="http://schemas.microsoft.com/office/powerpoint/2010/main" val="96324161"/>
      </p:ext>
    </p:extLst>
  </p:cSld>
  <p:clrMapOvr>
    <a:masterClrMapping/>
  </p:clrMapOvr>
  <mc:AlternateContent xmlns:mc="http://schemas.openxmlformats.org/markup-compatibility/2006" xmlns:p14="http://schemas.microsoft.com/office/powerpoint/2010/main">
    <mc:Choice Requires="p14">
      <p:transition spd="slow" p14:dur="1400" advClick="0" advTm="4000">
        <p14:doors dir="vert"/>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down)">
                                      <p:cBhvr>
                                        <p:cTn id="7" dur="300"/>
                                        <p:tgtEl>
                                          <p:spTgt spid="41"/>
                                        </p:tgtEl>
                                      </p:cBhvr>
                                    </p:animEffect>
                                  </p:childTnLst>
                                </p:cTn>
                              </p:par>
                            </p:childTnLst>
                          </p:cTn>
                        </p:par>
                        <p:par>
                          <p:cTn id="8" fill="hold">
                            <p:stCondLst>
                              <p:cond delay="300"/>
                            </p:stCondLst>
                            <p:childTnLst>
                              <p:par>
                                <p:cTn id="9" presetID="22" presetClass="entr" presetSubtype="8"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wipe(left)">
                                      <p:cBhvr>
                                        <p:cTn id="11" dur="300"/>
                                        <p:tgtEl>
                                          <p:spTgt spid="39"/>
                                        </p:tgtEl>
                                      </p:cBhvr>
                                    </p:animEffect>
                                  </p:childTnLst>
                                </p:cTn>
                              </p:par>
                            </p:childTnLst>
                          </p:cTn>
                        </p:par>
                        <p:par>
                          <p:cTn id="12" fill="hold">
                            <p:stCondLst>
                              <p:cond delay="600"/>
                            </p:stCondLst>
                            <p:childTnLst>
                              <p:par>
                                <p:cTn id="13" presetID="22" presetClass="entr" presetSubtype="1" fill="hold" grpId="0"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wipe(up)">
                                      <p:cBhvr>
                                        <p:cTn id="15" dur="300"/>
                                        <p:tgtEl>
                                          <p:spTgt spid="40"/>
                                        </p:tgtEl>
                                      </p:cBhvr>
                                    </p:animEffect>
                                  </p:childTnLst>
                                </p:cTn>
                              </p:par>
                            </p:childTnLst>
                          </p:cTn>
                        </p:par>
                        <p:par>
                          <p:cTn id="16" fill="hold">
                            <p:stCondLst>
                              <p:cond delay="900"/>
                            </p:stCondLst>
                            <p:childTnLst>
                              <p:par>
                                <p:cTn id="17" presetID="22" presetClass="entr" presetSubtype="1" fill="hold" grpId="0" nodeType="after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wipe(up)">
                                      <p:cBhvr>
                                        <p:cTn id="19" dur="300"/>
                                        <p:tgtEl>
                                          <p:spTgt spid="38"/>
                                        </p:tgtEl>
                                      </p:cBhvr>
                                    </p:animEffect>
                                  </p:childTnLst>
                                </p:cTn>
                              </p:par>
                            </p:childTnLst>
                          </p:cTn>
                        </p:par>
                        <p:par>
                          <p:cTn id="20" fill="hold">
                            <p:stCondLst>
                              <p:cond delay="1200"/>
                            </p:stCondLst>
                            <p:childTnLst>
                              <p:par>
                                <p:cTn id="21" presetID="31" presetClass="entr" presetSubtype="0" fill="hold" nodeType="afterEffect">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cBhvr>
                                        <p:cTn id="23" dur="500" fill="hold"/>
                                        <p:tgtEl>
                                          <p:spTgt spid="42"/>
                                        </p:tgtEl>
                                        <p:attrNameLst>
                                          <p:attrName>ppt_w</p:attrName>
                                        </p:attrNameLst>
                                      </p:cBhvr>
                                      <p:tavLst>
                                        <p:tav tm="0">
                                          <p:val>
                                            <p:fltVal val="0"/>
                                          </p:val>
                                        </p:tav>
                                        <p:tav tm="100000">
                                          <p:val>
                                            <p:strVal val="#ppt_w"/>
                                          </p:val>
                                        </p:tav>
                                      </p:tavLst>
                                    </p:anim>
                                    <p:anim calcmode="lin" valueType="num">
                                      <p:cBhvr>
                                        <p:cTn id="24" dur="500" fill="hold"/>
                                        <p:tgtEl>
                                          <p:spTgt spid="42"/>
                                        </p:tgtEl>
                                        <p:attrNameLst>
                                          <p:attrName>ppt_h</p:attrName>
                                        </p:attrNameLst>
                                      </p:cBhvr>
                                      <p:tavLst>
                                        <p:tav tm="0">
                                          <p:val>
                                            <p:fltVal val="0"/>
                                          </p:val>
                                        </p:tav>
                                        <p:tav tm="100000">
                                          <p:val>
                                            <p:strVal val="#ppt_h"/>
                                          </p:val>
                                        </p:tav>
                                      </p:tavLst>
                                    </p:anim>
                                    <p:anim calcmode="lin" valueType="num">
                                      <p:cBhvr>
                                        <p:cTn id="25" dur="500" fill="hold"/>
                                        <p:tgtEl>
                                          <p:spTgt spid="42"/>
                                        </p:tgtEl>
                                        <p:attrNameLst>
                                          <p:attrName>style.rotation</p:attrName>
                                        </p:attrNameLst>
                                      </p:cBhvr>
                                      <p:tavLst>
                                        <p:tav tm="0">
                                          <p:val>
                                            <p:fltVal val="90"/>
                                          </p:val>
                                        </p:tav>
                                        <p:tav tm="100000">
                                          <p:val>
                                            <p:fltVal val="0"/>
                                          </p:val>
                                        </p:tav>
                                      </p:tavLst>
                                    </p:anim>
                                    <p:animEffect transition="in" filter="fade">
                                      <p:cBhvr>
                                        <p:cTn id="26" dur="500"/>
                                        <p:tgtEl>
                                          <p:spTgt spid="42"/>
                                        </p:tgtEl>
                                      </p:cBhvr>
                                    </p:animEffect>
                                  </p:childTnLst>
                                </p:cTn>
                              </p:par>
                              <p:par>
                                <p:cTn id="27" presetID="31" presetClass="entr" presetSubtype="0" fill="hold" nodeType="withEffect">
                                  <p:stCondLst>
                                    <p:cond delay="0"/>
                                  </p:stCondLst>
                                  <p:childTnLst>
                                    <p:set>
                                      <p:cBhvr>
                                        <p:cTn id="28" dur="1" fill="hold">
                                          <p:stCondLst>
                                            <p:cond delay="0"/>
                                          </p:stCondLst>
                                        </p:cTn>
                                        <p:tgtEl>
                                          <p:spTgt spid="45"/>
                                        </p:tgtEl>
                                        <p:attrNameLst>
                                          <p:attrName>style.visibility</p:attrName>
                                        </p:attrNameLst>
                                      </p:cBhvr>
                                      <p:to>
                                        <p:strVal val="visible"/>
                                      </p:to>
                                    </p:set>
                                    <p:anim calcmode="lin" valueType="num">
                                      <p:cBhvr>
                                        <p:cTn id="29" dur="500" fill="hold"/>
                                        <p:tgtEl>
                                          <p:spTgt spid="45"/>
                                        </p:tgtEl>
                                        <p:attrNameLst>
                                          <p:attrName>ppt_w</p:attrName>
                                        </p:attrNameLst>
                                      </p:cBhvr>
                                      <p:tavLst>
                                        <p:tav tm="0">
                                          <p:val>
                                            <p:fltVal val="0"/>
                                          </p:val>
                                        </p:tav>
                                        <p:tav tm="100000">
                                          <p:val>
                                            <p:strVal val="#ppt_w"/>
                                          </p:val>
                                        </p:tav>
                                      </p:tavLst>
                                    </p:anim>
                                    <p:anim calcmode="lin" valueType="num">
                                      <p:cBhvr>
                                        <p:cTn id="30" dur="500" fill="hold"/>
                                        <p:tgtEl>
                                          <p:spTgt spid="45"/>
                                        </p:tgtEl>
                                        <p:attrNameLst>
                                          <p:attrName>ppt_h</p:attrName>
                                        </p:attrNameLst>
                                      </p:cBhvr>
                                      <p:tavLst>
                                        <p:tav tm="0">
                                          <p:val>
                                            <p:fltVal val="0"/>
                                          </p:val>
                                        </p:tav>
                                        <p:tav tm="100000">
                                          <p:val>
                                            <p:strVal val="#ppt_h"/>
                                          </p:val>
                                        </p:tav>
                                      </p:tavLst>
                                    </p:anim>
                                    <p:anim calcmode="lin" valueType="num">
                                      <p:cBhvr>
                                        <p:cTn id="31" dur="500" fill="hold"/>
                                        <p:tgtEl>
                                          <p:spTgt spid="45"/>
                                        </p:tgtEl>
                                        <p:attrNameLst>
                                          <p:attrName>style.rotation</p:attrName>
                                        </p:attrNameLst>
                                      </p:cBhvr>
                                      <p:tavLst>
                                        <p:tav tm="0">
                                          <p:val>
                                            <p:fltVal val="90"/>
                                          </p:val>
                                        </p:tav>
                                        <p:tav tm="100000">
                                          <p:val>
                                            <p:fltVal val="0"/>
                                          </p:val>
                                        </p:tav>
                                      </p:tavLst>
                                    </p:anim>
                                    <p:animEffect transition="in" filter="fade">
                                      <p:cBhvr>
                                        <p:cTn id="32" dur="500"/>
                                        <p:tgtEl>
                                          <p:spTgt spid="45"/>
                                        </p:tgtEl>
                                      </p:cBhvr>
                                    </p:animEffect>
                                  </p:childTnLst>
                                </p:cTn>
                              </p:par>
                              <p:par>
                                <p:cTn id="33" presetID="31" presetClass="entr" presetSubtype="0" fill="hold" nodeType="withEffect">
                                  <p:stCondLst>
                                    <p:cond delay="0"/>
                                  </p:stCondLst>
                                  <p:childTnLst>
                                    <p:set>
                                      <p:cBhvr>
                                        <p:cTn id="34" dur="1" fill="hold">
                                          <p:stCondLst>
                                            <p:cond delay="0"/>
                                          </p:stCondLst>
                                        </p:cTn>
                                        <p:tgtEl>
                                          <p:spTgt spid="48"/>
                                        </p:tgtEl>
                                        <p:attrNameLst>
                                          <p:attrName>style.visibility</p:attrName>
                                        </p:attrNameLst>
                                      </p:cBhvr>
                                      <p:to>
                                        <p:strVal val="visible"/>
                                      </p:to>
                                    </p:set>
                                    <p:anim calcmode="lin" valueType="num">
                                      <p:cBhvr>
                                        <p:cTn id="35" dur="500" fill="hold"/>
                                        <p:tgtEl>
                                          <p:spTgt spid="48"/>
                                        </p:tgtEl>
                                        <p:attrNameLst>
                                          <p:attrName>ppt_w</p:attrName>
                                        </p:attrNameLst>
                                      </p:cBhvr>
                                      <p:tavLst>
                                        <p:tav tm="0">
                                          <p:val>
                                            <p:fltVal val="0"/>
                                          </p:val>
                                        </p:tav>
                                        <p:tav tm="100000">
                                          <p:val>
                                            <p:strVal val="#ppt_w"/>
                                          </p:val>
                                        </p:tav>
                                      </p:tavLst>
                                    </p:anim>
                                    <p:anim calcmode="lin" valueType="num">
                                      <p:cBhvr>
                                        <p:cTn id="36" dur="500" fill="hold"/>
                                        <p:tgtEl>
                                          <p:spTgt spid="48"/>
                                        </p:tgtEl>
                                        <p:attrNameLst>
                                          <p:attrName>ppt_h</p:attrName>
                                        </p:attrNameLst>
                                      </p:cBhvr>
                                      <p:tavLst>
                                        <p:tav tm="0">
                                          <p:val>
                                            <p:fltVal val="0"/>
                                          </p:val>
                                        </p:tav>
                                        <p:tav tm="100000">
                                          <p:val>
                                            <p:strVal val="#ppt_h"/>
                                          </p:val>
                                        </p:tav>
                                      </p:tavLst>
                                    </p:anim>
                                    <p:anim calcmode="lin" valueType="num">
                                      <p:cBhvr>
                                        <p:cTn id="37" dur="500" fill="hold"/>
                                        <p:tgtEl>
                                          <p:spTgt spid="48"/>
                                        </p:tgtEl>
                                        <p:attrNameLst>
                                          <p:attrName>style.rotation</p:attrName>
                                        </p:attrNameLst>
                                      </p:cBhvr>
                                      <p:tavLst>
                                        <p:tav tm="0">
                                          <p:val>
                                            <p:fltVal val="90"/>
                                          </p:val>
                                        </p:tav>
                                        <p:tav tm="100000">
                                          <p:val>
                                            <p:fltVal val="0"/>
                                          </p:val>
                                        </p:tav>
                                      </p:tavLst>
                                    </p:anim>
                                    <p:animEffect transition="in" filter="fade">
                                      <p:cBhvr>
                                        <p:cTn id="38" dur="500"/>
                                        <p:tgtEl>
                                          <p:spTgt spid="48"/>
                                        </p:tgtEl>
                                      </p:cBhvr>
                                    </p:animEffect>
                                  </p:childTnLst>
                                </p:cTn>
                              </p:par>
                              <p:par>
                                <p:cTn id="39" presetID="31" presetClass="entr" presetSubtype="0" fill="hold" nodeType="withEffect">
                                  <p:stCondLst>
                                    <p:cond delay="0"/>
                                  </p:stCondLst>
                                  <p:childTnLst>
                                    <p:set>
                                      <p:cBhvr>
                                        <p:cTn id="40" dur="1" fill="hold">
                                          <p:stCondLst>
                                            <p:cond delay="0"/>
                                          </p:stCondLst>
                                        </p:cTn>
                                        <p:tgtEl>
                                          <p:spTgt spid="51"/>
                                        </p:tgtEl>
                                        <p:attrNameLst>
                                          <p:attrName>style.visibility</p:attrName>
                                        </p:attrNameLst>
                                      </p:cBhvr>
                                      <p:to>
                                        <p:strVal val="visible"/>
                                      </p:to>
                                    </p:set>
                                    <p:anim calcmode="lin" valueType="num">
                                      <p:cBhvr>
                                        <p:cTn id="41" dur="500" fill="hold"/>
                                        <p:tgtEl>
                                          <p:spTgt spid="51"/>
                                        </p:tgtEl>
                                        <p:attrNameLst>
                                          <p:attrName>ppt_w</p:attrName>
                                        </p:attrNameLst>
                                      </p:cBhvr>
                                      <p:tavLst>
                                        <p:tav tm="0">
                                          <p:val>
                                            <p:fltVal val="0"/>
                                          </p:val>
                                        </p:tav>
                                        <p:tav tm="100000">
                                          <p:val>
                                            <p:strVal val="#ppt_w"/>
                                          </p:val>
                                        </p:tav>
                                      </p:tavLst>
                                    </p:anim>
                                    <p:anim calcmode="lin" valueType="num">
                                      <p:cBhvr>
                                        <p:cTn id="42" dur="500" fill="hold"/>
                                        <p:tgtEl>
                                          <p:spTgt spid="51"/>
                                        </p:tgtEl>
                                        <p:attrNameLst>
                                          <p:attrName>ppt_h</p:attrName>
                                        </p:attrNameLst>
                                      </p:cBhvr>
                                      <p:tavLst>
                                        <p:tav tm="0">
                                          <p:val>
                                            <p:fltVal val="0"/>
                                          </p:val>
                                        </p:tav>
                                        <p:tav tm="100000">
                                          <p:val>
                                            <p:strVal val="#ppt_h"/>
                                          </p:val>
                                        </p:tav>
                                      </p:tavLst>
                                    </p:anim>
                                    <p:anim calcmode="lin" valueType="num">
                                      <p:cBhvr>
                                        <p:cTn id="43" dur="500" fill="hold"/>
                                        <p:tgtEl>
                                          <p:spTgt spid="51"/>
                                        </p:tgtEl>
                                        <p:attrNameLst>
                                          <p:attrName>style.rotation</p:attrName>
                                        </p:attrNameLst>
                                      </p:cBhvr>
                                      <p:tavLst>
                                        <p:tav tm="0">
                                          <p:val>
                                            <p:fltVal val="90"/>
                                          </p:val>
                                        </p:tav>
                                        <p:tav tm="100000">
                                          <p:val>
                                            <p:fltVal val="0"/>
                                          </p:val>
                                        </p:tav>
                                      </p:tavLst>
                                    </p:anim>
                                    <p:animEffect transition="in" filter="fade">
                                      <p:cBhvr>
                                        <p:cTn id="44" dur="500"/>
                                        <p:tgtEl>
                                          <p:spTgt spid="51"/>
                                        </p:tgtEl>
                                      </p:cBhvr>
                                    </p:animEffect>
                                  </p:childTnLst>
                                </p:cTn>
                              </p:par>
                            </p:childTnLst>
                          </p:cTn>
                        </p:par>
                        <p:par>
                          <p:cTn id="45" fill="hold">
                            <p:stCondLst>
                              <p:cond delay="1700"/>
                            </p:stCondLst>
                            <p:childTnLst>
                              <p:par>
                                <p:cTn id="46" presetID="42" presetClass="entr" presetSubtype="0" fill="hold" grpId="0" nodeType="afterEffect">
                                  <p:stCondLst>
                                    <p:cond delay="0"/>
                                  </p:stCondLst>
                                  <p:childTnLst>
                                    <p:set>
                                      <p:cBhvr>
                                        <p:cTn id="47" dur="1" fill="hold">
                                          <p:stCondLst>
                                            <p:cond delay="0"/>
                                          </p:stCondLst>
                                        </p:cTn>
                                        <p:tgtEl>
                                          <p:spTgt spid="37"/>
                                        </p:tgtEl>
                                        <p:attrNameLst>
                                          <p:attrName>style.visibility</p:attrName>
                                        </p:attrNameLst>
                                      </p:cBhvr>
                                      <p:to>
                                        <p:strVal val="visible"/>
                                      </p:to>
                                    </p:set>
                                    <p:animEffect transition="in" filter="fade">
                                      <p:cBhvr>
                                        <p:cTn id="48" dur="1000"/>
                                        <p:tgtEl>
                                          <p:spTgt spid="37"/>
                                        </p:tgtEl>
                                      </p:cBhvr>
                                    </p:animEffect>
                                    <p:anim calcmode="lin" valueType="num">
                                      <p:cBhvr>
                                        <p:cTn id="49" dur="1000" fill="hold"/>
                                        <p:tgtEl>
                                          <p:spTgt spid="37"/>
                                        </p:tgtEl>
                                        <p:attrNameLst>
                                          <p:attrName>ppt_x</p:attrName>
                                        </p:attrNameLst>
                                      </p:cBhvr>
                                      <p:tavLst>
                                        <p:tav tm="0">
                                          <p:val>
                                            <p:strVal val="#ppt_x"/>
                                          </p:val>
                                        </p:tav>
                                        <p:tav tm="100000">
                                          <p:val>
                                            <p:strVal val="#ppt_x"/>
                                          </p:val>
                                        </p:tav>
                                      </p:tavLst>
                                    </p:anim>
                                    <p:anim calcmode="lin" valueType="num">
                                      <p:cBhvr>
                                        <p:cTn id="50" dur="1000" fill="hold"/>
                                        <p:tgtEl>
                                          <p:spTgt spid="37"/>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54"/>
                                        </p:tgtEl>
                                        <p:attrNameLst>
                                          <p:attrName>style.visibility</p:attrName>
                                        </p:attrNameLst>
                                      </p:cBhvr>
                                      <p:to>
                                        <p:strVal val="visible"/>
                                      </p:to>
                                    </p:set>
                                    <p:animEffect transition="in" filter="fade">
                                      <p:cBhvr>
                                        <p:cTn id="53" dur="1000"/>
                                        <p:tgtEl>
                                          <p:spTgt spid="54"/>
                                        </p:tgtEl>
                                      </p:cBhvr>
                                    </p:animEffect>
                                    <p:anim calcmode="lin" valueType="num">
                                      <p:cBhvr>
                                        <p:cTn id="54" dur="1000" fill="hold"/>
                                        <p:tgtEl>
                                          <p:spTgt spid="54"/>
                                        </p:tgtEl>
                                        <p:attrNameLst>
                                          <p:attrName>ppt_x</p:attrName>
                                        </p:attrNameLst>
                                      </p:cBhvr>
                                      <p:tavLst>
                                        <p:tav tm="0">
                                          <p:val>
                                            <p:strVal val="#ppt_x"/>
                                          </p:val>
                                        </p:tav>
                                        <p:tav tm="100000">
                                          <p:val>
                                            <p:strVal val="#ppt_x"/>
                                          </p:val>
                                        </p:tav>
                                      </p:tavLst>
                                    </p:anim>
                                    <p:anim calcmode="lin" valueType="num">
                                      <p:cBhvr>
                                        <p:cTn id="55" dur="1000" fill="hold"/>
                                        <p:tgtEl>
                                          <p:spTgt spid="54"/>
                                        </p:tgtEl>
                                        <p:attrNameLst>
                                          <p:attrName>ppt_y</p:attrName>
                                        </p:attrNameLst>
                                      </p:cBhvr>
                                      <p:tavLst>
                                        <p:tav tm="0">
                                          <p:val>
                                            <p:strVal val="#ppt_y+.1"/>
                                          </p:val>
                                        </p:tav>
                                        <p:tav tm="100000">
                                          <p:val>
                                            <p:strVal val="#ppt_y"/>
                                          </p:val>
                                        </p:tav>
                                      </p:tavLst>
                                    </p:anim>
                                  </p:childTnLst>
                                </p:cTn>
                              </p:par>
                            </p:childTnLst>
                          </p:cTn>
                        </p:par>
                        <p:par>
                          <p:cTn id="56" fill="hold">
                            <p:stCondLst>
                              <p:cond delay="2700"/>
                            </p:stCondLst>
                            <p:childTnLst>
                              <p:par>
                                <p:cTn id="57" presetID="21" presetClass="entr" presetSubtype="1" fill="hold" nodeType="afterEffect">
                                  <p:stCondLst>
                                    <p:cond delay="0"/>
                                  </p:stCondLst>
                                  <p:childTnLst>
                                    <p:set>
                                      <p:cBhvr>
                                        <p:cTn id="58" dur="1" fill="hold">
                                          <p:stCondLst>
                                            <p:cond delay="0"/>
                                          </p:stCondLst>
                                        </p:cTn>
                                        <p:tgtEl>
                                          <p:spTgt spid="56"/>
                                        </p:tgtEl>
                                        <p:attrNameLst>
                                          <p:attrName>style.visibility</p:attrName>
                                        </p:attrNameLst>
                                      </p:cBhvr>
                                      <p:to>
                                        <p:strVal val="visible"/>
                                      </p:to>
                                    </p:set>
                                    <p:animEffect transition="in" filter="wheel(1)">
                                      <p:cBhvr>
                                        <p:cTn id="59" dur="500"/>
                                        <p:tgtEl>
                                          <p:spTgt spid="56"/>
                                        </p:tgtEl>
                                      </p:cBhvr>
                                    </p:animEffect>
                                  </p:childTnLst>
                                </p:cTn>
                              </p:par>
                            </p:childTnLst>
                          </p:cTn>
                        </p:par>
                        <p:par>
                          <p:cTn id="60" fill="hold">
                            <p:stCondLst>
                              <p:cond delay="3200"/>
                            </p:stCondLst>
                            <p:childTnLst>
                              <p:par>
                                <p:cTn id="61" presetID="22" presetClass="entr" presetSubtype="8" fill="hold" grpId="0" nodeType="afterEffect">
                                  <p:stCondLst>
                                    <p:cond delay="0"/>
                                  </p:stCondLst>
                                  <p:childTnLst>
                                    <p:set>
                                      <p:cBhvr>
                                        <p:cTn id="62" dur="1" fill="hold">
                                          <p:stCondLst>
                                            <p:cond delay="0"/>
                                          </p:stCondLst>
                                        </p:cTn>
                                        <p:tgtEl>
                                          <p:spTgt spid="55"/>
                                        </p:tgtEl>
                                        <p:attrNameLst>
                                          <p:attrName>style.visibility</p:attrName>
                                        </p:attrNameLst>
                                      </p:cBhvr>
                                      <p:to>
                                        <p:strVal val="visible"/>
                                      </p:to>
                                    </p:set>
                                    <p:animEffect transition="in" filter="wipe(left)">
                                      <p:cBhvr>
                                        <p:cTn id="63" dur="500"/>
                                        <p:tgtEl>
                                          <p:spTgt spid="55"/>
                                        </p:tgtEl>
                                      </p:cBhvr>
                                    </p:animEffect>
                                  </p:childTnLst>
                                </p:cTn>
                              </p:par>
                            </p:childTnLst>
                          </p:cTn>
                        </p:par>
                        <p:par>
                          <p:cTn id="64" fill="hold">
                            <p:stCondLst>
                              <p:cond delay="3700"/>
                            </p:stCondLst>
                            <p:childTnLst>
                              <p:par>
                                <p:cTn id="65" presetID="21" presetClass="entr" presetSubtype="1" fill="hold" nodeType="afterEffect">
                                  <p:stCondLst>
                                    <p:cond delay="0"/>
                                  </p:stCondLst>
                                  <p:childTnLst>
                                    <p:set>
                                      <p:cBhvr>
                                        <p:cTn id="66" dur="1" fill="hold">
                                          <p:stCondLst>
                                            <p:cond delay="0"/>
                                          </p:stCondLst>
                                        </p:cTn>
                                        <p:tgtEl>
                                          <p:spTgt spid="59"/>
                                        </p:tgtEl>
                                        <p:attrNameLst>
                                          <p:attrName>style.visibility</p:attrName>
                                        </p:attrNameLst>
                                      </p:cBhvr>
                                      <p:to>
                                        <p:strVal val="visible"/>
                                      </p:to>
                                    </p:set>
                                    <p:animEffect transition="in" filter="wheel(1)">
                                      <p:cBhvr>
                                        <p:cTn id="67" dur="500"/>
                                        <p:tgtEl>
                                          <p:spTgt spid="59"/>
                                        </p:tgtEl>
                                      </p:cBhvr>
                                    </p:animEffect>
                                  </p:childTnLst>
                                </p:cTn>
                              </p:par>
                            </p:childTnLst>
                          </p:cTn>
                        </p:par>
                        <p:par>
                          <p:cTn id="68" fill="hold">
                            <p:stCondLst>
                              <p:cond delay="4200"/>
                            </p:stCondLst>
                            <p:childTnLst>
                              <p:par>
                                <p:cTn id="69" presetID="22" presetClass="entr" presetSubtype="8" fill="hold" grpId="0" nodeType="afterEffect">
                                  <p:stCondLst>
                                    <p:cond delay="0"/>
                                  </p:stCondLst>
                                  <p:childTnLst>
                                    <p:set>
                                      <p:cBhvr>
                                        <p:cTn id="70" dur="1" fill="hold">
                                          <p:stCondLst>
                                            <p:cond delay="0"/>
                                          </p:stCondLst>
                                        </p:cTn>
                                        <p:tgtEl>
                                          <p:spTgt spid="68"/>
                                        </p:tgtEl>
                                        <p:attrNameLst>
                                          <p:attrName>style.visibility</p:attrName>
                                        </p:attrNameLst>
                                      </p:cBhvr>
                                      <p:to>
                                        <p:strVal val="visible"/>
                                      </p:to>
                                    </p:set>
                                    <p:animEffect transition="in" filter="wipe(left)">
                                      <p:cBhvr>
                                        <p:cTn id="71" dur="500"/>
                                        <p:tgtEl>
                                          <p:spTgt spid="68"/>
                                        </p:tgtEl>
                                      </p:cBhvr>
                                    </p:animEffect>
                                  </p:childTnLst>
                                </p:cTn>
                              </p:par>
                            </p:childTnLst>
                          </p:cTn>
                        </p:par>
                        <p:par>
                          <p:cTn id="72" fill="hold">
                            <p:stCondLst>
                              <p:cond delay="4700"/>
                            </p:stCondLst>
                            <p:childTnLst>
                              <p:par>
                                <p:cTn id="73" presetID="21" presetClass="entr" presetSubtype="1" fill="hold" nodeType="afterEffect">
                                  <p:stCondLst>
                                    <p:cond delay="0"/>
                                  </p:stCondLst>
                                  <p:childTnLst>
                                    <p:set>
                                      <p:cBhvr>
                                        <p:cTn id="74" dur="1" fill="hold">
                                          <p:stCondLst>
                                            <p:cond delay="0"/>
                                          </p:stCondLst>
                                        </p:cTn>
                                        <p:tgtEl>
                                          <p:spTgt spid="62"/>
                                        </p:tgtEl>
                                        <p:attrNameLst>
                                          <p:attrName>style.visibility</p:attrName>
                                        </p:attrNameLst>
                                      </p:cBhvr>
                                      <p:to>
                                        <p:strVal val="visible"/>
                                      </p:to>
                                    </p:set>
                                    <p:animEffect transition="in" filter="wheel(1)">
                                      <p:cBhvr>
                                        <p:cTn id="75" dur="500"/>
                                        <p:tgtEl>
                                          <p:spTgt spid="62"/>
                                        </p:tgtEl>
                                      </p:cBhvr>
                                    </p:animEffect>
                                  </p:childTnLst>
                                </p:cTn>
                              </p:par>
                            </p:childTnLst>
                          </p:cTn>
                        </p:par>
                        <p:par>
                          <p:cTn id="76" fill="hold">
                            <p:stCondLst>
                              <p:cond delay="5200"/>
                            </p:stCondLst>
                            <p:childTnLst>
                              <p:par>
                                <p:cTn id="77" presetID="22" presetClass="entr" presetSubtype="8" fill="hold" grpId="0" nodeType="afterEffect">
                                  <p:stCondLst>
                                    <p:cond delay="0"/>
                                  </p:stCondLst>
                                  <p:childTnLst>
                                    <p:set>
                                      <p:cBhvr>
                                        <p:cTn id="78" dur="1" fill="hold">
                                          <p:stCondLst>
                                            <p:cond delay="0"/>
                                          </p:stCondLst>
                                        </p:cTn>
                                        <p:tgtEl>
                                          <p:spTgt spid="69"/>
                                        </p:tgtEl>
                                        <p:attrNameLst>
                                          <p:attrName>style.visibility</p:attrName>
                                        </p:attrNameLst>
                                      </p:cBhvr>
                                      <p:to>
                                        <p:strVal val="visible"/>
                                      </p:to>
                                    </p:set>
                                    <p:animEffect transition="in" filter="wipe(left)">
                                      <p:cBhvr>
                                        <p:cTn id="79" dur="500"/>
                                        <p:tgtEl>
                                          <p:spTgt spid="69"/>
                                        </p:tgtEl>
                                      </p:cBhvr>
                                    </p:animEffect>
                                  </p:childTnLst>
                                </p:cTn>
                              </p:par>
                            </p:childTnLst>
                          </p:cTn>
                        </p:par>
                        <p:par>
                          <p:cTn id="80" fill="hold">
                            <p:stCondLst>
                              <p:cond delay="5700"/>
                            </p:stCondLst>
                            <p:childTnLst>
                              <p:par>
                                <p:cTn id="81" presetID="21" presetClass="entr" presetSubtype="1" fill="hold" nodeType="afterEffect">
                                  <p:stCondLst>
                                    <p:cond delay="0"/>
                                  </p:stCondLst>
                                  <p:childTnLst>
                                    <p:set>
                                      <p:cBhvr>
                                        <p:cTn id="82" dur="1" fill="hold">
                                          <p:stCondLst>
                                            <p:cond delay="0"/>
                                          </p:stCondLst>
                                        </p:cTn>
                                        <p:tgtEl>
                                          <p:spTgt spid="65"/>
                                        </p:tgtEl>
                                        <p:attrNameLst>
                                          <p:attrName>style.visibility</p:attrName>
                                        </p:attrNameLst>
                                      </p:cBhvr>
                                      <p:to>
                                        <p:strVal val="visible"/>
                                      </p:to>
                                    </p:set>
                                    <p:animEffect transition="in" filter="wheel(1)">
                                      <p:cBhvr>
                                        <p:cTn id="83" dur="500"/>
                                        <p:tgtEl>
                                          <p:spTgt spid="65"/>
                                        </p:tgtEl>
                                      </p:cBhvr>
                                    </p:animEffect>
                                  </p:childTnLst>
                                </p:cTn>
                              </p:par>
                            </p:childTnLst>
                          </p:cTn>
                        </p:par>
                        <p:par>
                          <p:cTn id="84" fill="hold">
                            <p:stCondLst>
                              <p:cond delay="6200"/>
                            </p:stCondLst>
                            <p:childTnLst>
                              <p:par>
                                <p:cTn id="85" presetID="22" presetClass="entr" presetSubtype="8" fill="hold" grpId="0" nodeType="afterEffect">
                                  <p:stCondLst>
                                    <p:cond delay="0"/>
                                  </p:stCondLst>
                                  <p:childTnLst>
                                    <p:set>
                                      <p:cBhvr>
                                        <p:cTn id="86" dur="1" fill="hold">
                                          <p:stCondLst>
                                            <p:cond delay="0"/>
                                          </p:stCondLst>
                                        </p:cTn>
                                        <p:tgtEl>
                                          <p:spTgt spid="70"/>
                                        </p:tgtEl>
                                        <p:attrNameLst>
                                          <p:attrName>style.visibility</p:attrName>
                                        </p:attrNameLst>
                                      </p:cBhvr>
                                      <p:to>
                                        <p:strVal val="visible"/>
                                      </p:to>
                                    </p:set>
                                    <p:animEffect transition="in" filter="wipe(left)">
                                      <p:cBhvr>
                                        <p:cTn id="87"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39" grpId="0" animBg="1"/>
      <p:bldP spid="40" grpId="0" animBg="1"/>
      <p:bldP spid="41" grpId="0" animBg="1"/>
      <p:bldP spid="54" grpId="0"/>
      <p:bldP spid="55" grpId="0"/>
      <p:bldP spid="68" grpId="0"/>
      <p:bldP spid="69" grpId="0"/>
      <p:bldP spid="70" grpId="0"/>
    </p:bldLst>
  </p:timing>
  <p:extLst mod="1">
    <p:ext uri="{E180D4A7-C9FB-4DFB-919C-405C955672EB}">
      <p14:showEvtLst xmlns:p14="http://schemas.microsoft.com/office/powerpoint/2010/main">
        <p14:playEvt time="0" objId="30"/>
      </p14:showEvtLst>
    </p:ext>
  </p:extLs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 name="Group 9"/>
          <p:cNvGrpSpPr/>
          <p:nvPr/>
        </p:nvGrpSpPr>
        <p:grpSpPr>
          <a:xfrm>
            <a:off x="4664564" y="957032"/>
            <a:ext cx="1668982" cy="1668291"/>
            <a:chOff x="523649" y="2000605"/>
            <a:chExt cx="2671496" cy="2671496"/>
          </a:xfrm>
        </p:grpSpPr>
        <p:sp>
          <p:nvSpPr>
            <p:cNvPr id="68" name="Rectangle 10"/>
            <p:cNvSpPr/>
            <p:nvPr/>
          </p:nvSpPr>
          <p:spPr bwMode="auto">
            <a:xfrm>
              <a:off x="523649" y="2000605"/>
              <a:ext cx="2671496" cy="2671496"/>
            </a:xfrm>
            <a:prstGeom prst="rect">
              <a:avLst/>
            </a:prstGeom>
            <a:solidFill>
              <a:schemeClr val="bg2"/>
            </a:solidFill>
            <a:ln w="25400" cap="flat" cmpd="sng" algn="ctr">
              <a:noFill/>
              <a:prstDash val="solid"/>
              <a:headEnd type="none" w="med" len="med"/>
              <a:tailEnd type="none" w="med" len="med"/>
            </a:ln>
            <a:effectLst/>
          </p:spPr>
          <p:txBody>
            <a:bodyPr vert="horz" wrap="square" lIns="86001" tIns="86005" rIns="86001" bIns="86005" numCol="1" rtlCol="0" anchor="b" anchorCtr="0" compatLnSpc="1">
              <a:prstTxWarp prst="textNoShape">
                <a:avLst/>
              </a:prstTxWarp>
            </a:bodyPr>
            <a:lstStyle/>
            <a:p>
              <a:pPr marL="0" marR="0" lvl="0" indent="0" algn="l" defTabSz="812555" rtl="0" eaLnBrk="1" fontAlgn="base" latinLnBrk="0" hangingPunct="1">
                <a:lnSpc>
                  <a:spcPct val="100000"/>
                </a:lnSpc>
                <a:spcBef>
                  <a:spcPct val="0"/>
                </a:spcBef>
                <a:spcAft>
                  <a:spcPct val="0"/>
                </a:spcAft>
                <a:buClrTx/>
                <a:buSzTx/>
                <a:buFontTx/>
                <a:buNone/>
                <a:tabLst/>
                <a:defRPr/>
              </a:pPr>
              <a:r>
                <a:rPr kumimoji="0" lang="zh-CN" altLang="en-US" sz="1787" b="0" i="0" u="none" strike="noStrike" kern="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rPr>
                <a:t>单击填加文字</a:t>
              </a:r>
              <a:endParaRPr kumimoji="0" lang="en-US" sz="1787" b="0" i="0" u="none" strike="noStrike" kern="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endParaRPr>
            </a:p>
          </p:txBody>
        </p:sp>
        <p:pic>
          <p:nvPicPr>
            <p:cNvPr id="69" name="Picture 7" descr="\\MAGNUM\Projects\Microsoft\Cloud Power FY12\Design\Icons\PNGs\Metering.png"/>
            <p:cNvPicPr>
              <a:picLocks noChangeAspect="1" noChangeArrowheads="1"/>
            </p:cNvPicPr>
            <p:nvPr/>
          </p:nvPicPr>
          <p:blipFill>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tretch>
              <a:fillRect/>
            </a:stretch>
          </p:blipFill>
          <p:spPr bwMode="auto">
            <a:xfrm>
              <a:off x="939380" y="2323940"/>
              <a:ext cx="1840034" cy="1854218"/>
            </a:xfrm>
            <a:prstGeom prst="rect">
              <a:avLst/>
            </a:prstGeom>
            <a:noFill/>
          </p:spPr>
        </p:pic>
      </p:grpSp>
      <p:grpSp>
        <p:nvGrpSpPr>
          <p:cNvPr id="70" name="Group 12"/>
          <p:cNvGrpSpPr/>
          <p:nvPr/>
        </p:nvGrpSpPr>
        <p:grpSpPr>
          <a:xfrm>
            <a:off x="6424873" y="957032"/>
            <a:ext cx="1668982" cy="1668291"/>
            <a:chOff x="3344876" y="2000605"/>
            <a:chExt cx="2671496" cy="2671496"/>
          </a:xfrm>
        </p:grpSpPr>
        <p:sp>
          <p:nvSpPr>
            <p:cNvPr id="71" name="Rectangle 13"/>
            <p:cNvSpPr/>
            <p:nvPr/>
          </p:nvSpPr>
          <p:spPr bwMode="auto">
            <a:xfrm>
              <a:off x="3344876" y="2000605"/>
              <a:ext cx="2671496" cy="2671496"/>
            </a:xfrm>
            <a:prstGeom prst="rect">
              <a:avLst/>
            </a:prstGeom>
            <a:solidFill>
              <a:schemeClr val="accent1"/>
            </a:solidFill>
            <a:ln w="25400" cap="flat" cmpd="sng" algn="ctr">
              <a:noFill/>
              <a:prstDash val="solid"/>
              <a:headEnd type="none" w="med" len="med"/>
              <a:tailEnd type="none" w="med" len="med"/>
            </a:ln>
            <a:effectLst/>
          </p:spPr>
          <p:txBody>
            <a:bodyPr vert="horz" wrap="square" lIns="86001" tIns="86005" rIns="86001" bIns="86005" numCol="1" rtlCol="0" anchor="b" anchorCtr="0" compatLnSpc="1">
              <a:prstTxWarp prst="textNoShape">
                <a:avLst/>
              </a:prstTxWarp>
            </a:bodyPr>
            <a:lstStyle/>
            <a:p>
              <a:pPr marL="0" marR="0" lvl="0" indent="0" algn="l" defTabSz="812555" rtl="0" eaLnBrk="1" fontAlgn="base" latinLnBrk="0" hangingPunct="1">
                <a:lnSpc>
                  <a:spcPct val="100000"/>
                </a:lnSpc>
                <a:spcBef>
                  <a:spcPct val="0"/>
                </a:spcBef>
                <a:spcAft>
                  <a:spcPct val="0"/>
                </a:spcAft>
                <a:buClrTx/>
                <a:buSzTx/>
                <a:buFontTx/>
                <a:buNone/>
                <a:tabLst/>
                <a:defRPr/>
              </a:pPr>
              <a:r>
                <a:rPr kumimoji="0" lang="zh-CN" altLang="en-US" sz="1787" b="0" i="0" u="none" strike="noStrike" kern="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rPr>
                <a:t>单击填加文字</a:t>
              </a:r>
              <a:endParaRPr kumimoji="0" lang="en-US" altLang="zh-CN" sz="1787" b="0" i="0" u="none" strike="noStrike" kern="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endParaRPr>
            </a:p>
          </p:txBody>
        </p:sp>
        <p:pic>
          <p:nvPicPr>
            <p:cNvPr id="72" name="Picture 5" descr="\\MAGNUM\Projects\Microsoft\Cloud Power FY12\Design\Icons\PNGs\Self_Service.png"/>
            <p:cNvPicPr>
              <a:picLocks noChangeAspect="1" noChangeArrowheads="1"/>
            </p:cNvPicPr>
            <p:nvPr/>
          </p:nvPicPr>
          <p:blipFill>
            <a:blip r:embed="rId5" cstate="screen">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a:ext>
              </a:extLst>
            </a:blip>
            <a:srcRect/>
            <a:stretch>
              <a:fillRect/>
            </a:stretch>
          </p:blipFill>
          <p:spPr bwMode="auto">
            <a:xfrm>
              <a:off x="3860105" y="2424205"/>
              <a:ext cx="1641038" cy="1653688"/>
            </a:xfrm>
            <a:prstGeom prst="rect">
              <a:avLst/>
            </a:prstGeom>
            <a:noFill/>
          </p:spPr>
        </p:pic>
      </p:grpSp>
      <p:grpSp>
        <p:nvGrpSpPr>
          <p:cNvPr id="73" name="Group 18"/>
          <p:cNvGrpSpPr/>
          <p:nvPr/>
        </p:nvGrpSpPr>
        <p:grpSpPr>
          <a:xfrm>
            <a:off x="6424873" y="2721439"/>
            <a:ext cx="1668982" cy="1668291"/>
            <a:chOff x="8987331" y="2006755"/>
            <a:chExt cx="2671496" cy="2671496"/>
          </a:xfrm>
        </p:grpSpPr>
        <p:sp>
          <p:nvSpPr>
            <p:cNvPr id="74" name="Rectangle 19"/>
            <p:cNvSpPr/>
            <p:nvPr/>
          </p:nvSpPr>
          <p:spPr bwMode="auto">
            <a:xfrm>
              <a:off x="8987331" y="2006755"/>
              <a:ext cx="2671496" cy="2671496"/>
            </a:xfrm>
            <a:prstGeom prst="rect">
              <a:avLst/>
            </a:prstGeom>
            <a:solidFill>
              <a:schemeClr val="accent4"/>
            </a:solidFill>
            <a:ln w="25400" cap="flat" cmpd="sng" algn="ctr">
              <a:noFill/>
              <a:prstDash val="solid"/>
              <a:headEnd type="none" w="med" len="med"/>
              <a:tailEnd type="none" w="med" len="med"/>
            </a:ln>
            <a:effectLst/>
          </p:spPr>
          <p:txBody>
            <a:bodyPr vert="horz" wrap="square" lIns="86001" tIns="86005" rIns="86001" bIns="86005" numCol="1" rtlCol="0" anchor="b" anchorCtr="0" compatLnSpc="1">
              <a:prstTxWarp prst="textNoShape">
                <a:avLst/>
              </a:prstTxWarp>
            </a:bodyPr>
            <a:lstStyle/>
            <a:p>
              <a:pPr marL="0" marR="0" lvl="0" indent="0" algn="l" defTabSz="812555" rtl="0" eaLnBrk="1" fontAlgn="base" latinLnBrk="0" hangingPunct="1">
                <a:lnSpc>
                  <a:spcPct val="100000"/>
                </a:lnSpc>
                <a:spcBef>
                  <a:spcPct val="0"/>
                </a:spcBef>
                <a:spcAft>
                  <a:spcPct val="0"/>
                </a:spcAft>
                <a:buClrTx/>
                <a:buSzTx/>
                <a:buFontTx/>
                <a:buNone/>
                <a:tabLst/>
                <a:defRPr/>
              </a:pPr>
              <a:r>
                <a:rPr kumimoji="0" lang="zh-CN" altLang="en-US" sz="1787" b="0" i="0" u="none" strike="noStrike" kern="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rPr>
                <a:t>单击填加文字</a:t>
              </a:r>
              <a:endParaRPr kumimoji="0" lang="en-US" altLang="zh-CN" sz="1787" b="0" i="0" u="none" strike="noStrike" kern="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endParaRPr>
            </a:p>
          </p:txBody>
        </p:sp>
        <p:pic>
          <p:nvPicPr>
            <p:cNvPr id="75" name="Picture 4" descr="\\MAGNUM\Projects\Microsoft\Cloud Power FY12\Design\Icons\PNGs\Scalable_Elastic_4.png"/>
            <p:cNvPicPr>
              <a:picLocks noChangeAspect="1" noChangeArrowheads="1"/>
            </p:cNvPicPr>
            <p:nvPr/>
          </p:nvPicPr>
          <p:blipFill>
            <a:blip r:embed="rId7" cstate="screen">
              <a:extLst>
                <a:ext uri="{BEBA8EAE-BF5A-486C-A8C5-ECC9F3942E4B}">
                  <a14:imgProps xmlns:a14="http://schemas.microsoft.com/office/drawing/2010/main">
                    <a14:imgLayer r:embed="rId8">
                      <a14:imgEffect>
                        <a14:brightnessContrast bright="100000"/>
                      </a14:imgEffect>
                    </a14:imgLayer>
                  </a14:imgProps>
                </a:ext>
                <a:ext uri="{28A0092B-C50C-407E-A947-70E740481C1C}">
                  <a14:useLocalDpi xmlns:a14="http://schemas.microsoft.com/office/drawing/2010/main"/>
                </a:ext>
              </a:extLst>
            </a:blip>
            <a:stretch>
              <a:fillRect/>
            </a:stretch>
          </p:blipFill>
          <p:spPr bwMode="auto">
            <a:xfrm>
              <a:off x="9396077" y="2316898"/>
              <a:ext cx="1854004" cy="1868302"/>
            </a:xfrm>
            <a:prstGeom prst="rect">
              <a:avLst/>
            </a:prstGeom>
            <a:noFill/>
          </p:spPr>
        </p:pic>
      </p:grpSp>
      <p:grpSp>
        <p:nvGrpSpPr>
          <p:cNvPr id="76" name="Group 2"/>
          <p:cNvGrpSpPr/>
          <p:nvPr/>
        </p:nvGrpSpPr>
        <p:grpSpPr>
          <a:xfrm>
            <a:off x="4664569" y="2721439"/>
            <a:ext cx="1668981" cy="1668291"/>
            <a:chOff x="7153762" y="3619300"/>
            <a:chExt cx="1877134" cy="1877134"/>
          </a:xfrm>
        </p:grpSpPr>
        <p:sp>
          <p:nvSpPr>
            <p:cNvPr id="77" name="Rectangle 16"/>
            <p:cNvSpPr/>
            <p:nvPr/>
          </p:nvSpPr>
          <p:spPr bwMode="auto">
            <a:xfrm>
              <a:off x="7153762" y="3619300"/>
              <a:ext cx="1877134" cy="1877134"/>
            </a:xfrm>
            <a:prstGeom prst="rect">
              <a:avLst/>
            </a:prstGeom>
            <a:solidFill>
              <a:schemeClr val="accent3"/>
            </a:solidFill>
            <a:ln w="25400" cap="flat" cmpd="sng" algn="ctr">
              <a:noFill/>
              <a:prstDash val="solid"/>
              <a:headEnd type="none" w="med" len="med"/>
              <a:tailEnd type="none" w="med" len="med"/>
            </a:ln>
            <a:effectLst/>
          </p:spPr>
          <p:txBody>
            <a:bodyPr vert="horz" wrap="square" lIns="86001" tIns="86005" rIns="86001" bIns="86005" numCol="1" rtlCol="0" anchor="b" anchorCtr="0" compatLnSpc="1">
              <a:prstTxWarp prst="textNoShape">
                <a:avLst/>
              </a:prstTxWarp>
            </a:bodyPr>
            <a:lstStyle/>
            <a:p>
              <a:pPr marL="0" marR="0" lvl="0" indent="0" algn="l" defTabSz="812555" rtl="0" eaLnBrk="1" fontAlgn="base" latinLnBrk="0" hangingPunct="1">
                <a:lnSpc>
                  <a:spcPct val="100000"/>
                </a:lnSpc>
                <a:spcBef>
                  <a:spcPct val="0"/>
                </a:spcBef>
                <a:spcAft>
                  <a:spcPct val="0"/>
                </a:spcAft>
                <a:buClrTx/>
                <a:buSzTx/>
                <a:buFontTx/>
                <a:buNone/>
                <a:tabLst/>
                <a:defRPr/>
              </a:pPr>
              <a:r>
                <a:rPr kumimoji="0" lang="zh-CN" altLang="en-US" sz="1787" b="0" i="0" u="none" strike="noStrike" kern="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rPr>
                <a:t>单击填加文字</a:t>
              </a:r>
              <a:endParaRPr kumimoji="0" lang="en-US" altLang="zh-CN" sz="1787" b="0" i="0" u="none" strike="noStrike" kern="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endParaRPr>
            </a:p>
          </p:txBody>
        </p:sp>
        <p:sp>
          <p:nvSpPr>
            <p:cNvPr id="78" name="Freeform 73"/>
            <p:cNvSpPr>
              <a:spLocks noEditPoints="1"/>
            </p:cNvSpPr>
            <p:nvPr/>
          </p:nvSpPr>
          <p:spPr bwMode="black">
            <a:xfrm>
              <a:off x="7624859" y="3966887"/>
              <a:ext cx="934942" cy="902560"/>
            </a:xfrm>
            <a:custGeom>
              <a:avLst/>
              <a:gdLst>
                <a:gd name="T0" fmla="*/ 1799 w 2278"/>
                <a:gd name="T1" fmla="*/ 879 h 2201"/>
                <a:gd name="T2" fmla="*/ 1711 w 2278"/>
                <a:gd name="T3" fmla="*/ 335 h 2201"/>
                <a:gd name="T4" fmla="*/ 1363 w 2278"/>
                <a:gd name="T5" fmla="*/ 315 h 2201"/>
                <a:gd name="T6" fmla="*/ 1068 w 2278"/>
                <a:gd name="T7" fmla="*/ 0 h 2201"/>
                <a:gd name="T8" fmla="*/ 810 w 2278"/>
                <a:gd name="T9" fmla="*/ 412 h 2201"/>
                <a:gd name="T10" fmla="*/ 408 w 2278"/>
                <a:gd name="T11" fmla="*/ 325 h 2201"/>
                <a:gd name="T12" fmla="*/ 246 w 2278"/>
                <a:gd name="T13" fmla="*/ 841 h 2201"/>
                <a:gd name="T14" fmla="*/ 0 w 2278"/>
                <a:gd name="T15" fmla="*/ 1138 h 2201"/>
                <a:gd name="T16" fmla="*/ 338 w 2278"/>
                <a:gd name="T17" fmla="*/ 1396 h 2201"/>
                <a:gd name="T18" fmla="*/ 166 w 2278"/>
                <a:gd name="T19" fmla="*/ 1885 h 2201"/>
                <a:gd name="T20" fmla="*/ 769 w 2278"/>
                <a:gd name="T21" fmla="*/ 1966 h 2201"/>
                <a:gd name="T22" fmla="*/ 1053 w 2278"/>
                <a:gd name="T23" fmla="*/ 2200 h 2201"/>
                <a:gd name="T24" fmla="*/ 1081 w 2278"/>
                <a:gd name="T25" fmla="*/ 2201 h 2201"/>
                <a:gd name="T26" fmla="*/ 1184 w 2278"/>
                <a:gd name="T27" fmla="*/ 1949 h 2201"/>
                <a:gd name="T28" fmla="*/ 1666 w 2278"/>
                <a:gd name="T29" fmla="*/ 1872 h 2201"/>
                <a:gd name="T30" fmla="*/ 1874 w 2278"/>
                <a:gd name="T31" fmla="*/ 1743 h 2201"/>
                <a:gd name="T32" fmla="*/ 2060 w 2278"/>
                <a:gd name="T33" fmla="*/ 1273 h 2201"/>
                <a:gd name="T34" fmla="*/ 1940 w 2278"/>
                <a:gd name="T35" fmla="*/ 1369 h 2201"/>
                <a:gd name="T36" fmla="*/ 1385 w 2278"/>
                <a:gd name="T37" fmla="*/ 1279 h 2201"/>
                <a:gd name="T38" fmla="*/ 1837 w 2278"/>
                <a:gd name="T39" fmla="*/ 1733 h 2201"/>
                <a:gd name="T40" fmla="*/ 1302 w 2278"/>
                <a:gd name="T41" fmla="*/ 1393 h 2201"/>
                <a:gd name="T42" fmla="*/ 1433 w 2278"/>
                <a:gd name="T43" fmla="*/ 1759 h 2201"/>
                <a:gd name="T44" fmla="*/ 1193 w 2278"/>
                <a:gd name="T45" fmla="*/ 1461 h 2201"/>
                <a:gd name="T46" fmla="*/ 1156 w 2278"/>
                <a:gd name="T47" fmla="*/ 1924 h 2201"/>
                <a:gd name="T48" fmla="*/ 1053 w 2278"/>
                <a:gd name="T49" fmla="*/ 1484 h 2201"/>
                <a:gd name="T50" fmla="*/ 878 w 2278"/>
                <a:gd name="T51" fmla="*/ 1857 h 2201"/>
                <a:gd name="T52" fmla="*/ 804 w 2278"/>
                <a:gd name="T53" fmla="*/ 1753 h 2201"/>
                <a:gd name="T54" fmla="*/ 438 w 2278"/>
                <a:gd name="T55" fmla="*/ 1789 h 2201"/>
                <a:gd name="T56" fmla="*/ 369 w 2278"/>
                <a:gd name="T57" fmla="*/ 1741 h 2201"/>
                <a:gd name="T58" fmla="*/ 551 w 2278"/>
                <a:gd name="T59" fmla="*/ 1362 h 2201"/>
                <a:gd name="T60" fmla="*/ 447 w 2278"/>
                <a:gd name="T61" fmla="*/ 1287 h 2201"/>
                <a:gd name="T62" fmla="*/ 723 w 2278"/>
                <a:gd name="T63" fmla="*/ 1153 h 2201"/>
                <a:gd name="T64" fmla="*/ 253 w 2278"/>
                <a:gd name="T65" fmla="*/ 1023 h 2201"/>
                <a:gd name="T66" fmla="*/ 745 w 2278"/>
                <a:gd name="T67" fmla="*/ 1014 h 2201"/>
                <a:gd name="T68" fmla="*/ 386 w 2278"/>
                <a:gd name="T69" fmla="*/ 736 h 2201"/>
                <a:gd name="T70" fmla="*/ 813 w 2278"/>
                <a:gd name="T71" fmla="*/ 904 h 2201"/>
                <a:gd name="T72" fmla="*/ 701 w 2278"/>
                <a:gd name="T73" fmla="*/ 530 h 2201"/>
                <a:gd name="T74" fmla="*/ 944 w 2278"/>
                <a:gd name="T75" fmla="*/ 815 h 2201"/>
                <a:gd name="T76" fmla="*/ 996 w 2278"/>
                <a:gd name="T77" fmla="*/ 287 h 2201"/>
                <a:gd name="T78" fmla="*/ 1083 w 2278"/>
                <a:gd name="T79" fmla="*/ 792 h 2201"/>
                <a:gd name="T80" fmla="*/ 1253 w 2278"/>
                <a:gd name="T81" fmla="*/ 424 h 2201"/>
                <a:gd name="T82" fmla="*/ 1331 w 2278"/>
                <a:gd name="T83" fmla="*/ 529 h 2201"/>
                <a:gd name="T84" fmla="*/ 1558 w 2278"/>
                <a:gd name="T85" fmla="*/ 488 h 2201"/>
                <a:gd name="T86" fmla="*/ 1618 w 2278"/>
                <a:gd name="T87" fmla="*/ 610 h 2201"/>
                <a:gd name="T88" fmla="*/ 1586 w 2278"/>
                <a:gd name="T89" fmla="*/ 914 h 2201"/>
                <a:gd name="T90" fmla="*/ 1690 w 2278"/>
                <a:gd name="T91" fmla="*/ 989 h 2201"/>
                <a:gd name="T92" fmla="*/ 1414 w 2278"/>
                <a:gd name="T93" fmla="*/ 1123 h 2201"/>
                <a:gd name="T94" fmla="*/ 2028 w 2278"/>
                <a:gd name="T95" fmla="*/ 1253 h 2201"/>
                <a:gd name="T96" fmla="*/ 1292 w 2278"/>
                <a:gd name="T97" fmla="*/ 936 h 2201"/>
                <a:gd name="T98" fmla="*/ 1083 w 2278"/>
                <a:gd name="T99" fmla="*/ 837 h 2201"/>
                <a:gd name="T100" fmla="*/ 945 w 2278"/>
                <a:gd name="T101" fmla="*/ 863 h 2201"/>
                <a:gd name="T102" fmla="*/ 787 w 2278"/>
                <a:gd name="T103" fmla="*/ 1031 h 2201"/>
                <a:gd name="T104" fmla="*/ 787 w 2278"/>
                <a:gd name="T105" fmla="*/ 1245 h 2201"/>
                <a:gd name="T106" fmla="*/ 945 w 2278"/>
                <a:gd name="T107" fmla="*/ 1412 h 2201"/>
                <a:gd name="T108" fmla="*/ 1083 w 2278"/>
                <a:gd name="T109" fmla="*/ 1439 h 2201"/>
                <a:gd name="T110" fmla="*/ 1292 w 2278"/>
                <a:gd name="T111" fmla="*/ 1340 h 2201"/>
                <a:gd name="T112" fmla="*/ 1370 w 2278"/>
                <a:gd name="T113" fmla="*/ 1138 h 2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278" h="2201">
                  <a:moveTo>
                    <a:pt x="2125" y="983"/>
                  </a:moveTo>
                  <a:cubicBezTo>
                    <a:pt x="2074" y="983"/>
                    <a:pt x="2030" y="1007"/>
                    <a:pt x="2002" y="1045"/>
                  </a:cubicBezTo>
                  <a:cubicBezTo>
                    <a:pt x="1787" y="929"/>
                    <a:pt x="1787" y="929"/>
                    <a:pt x="1787" y="929"/>
                  </a:cubicBezTo>
                  <a:cubicBezTo>
                    <a:pt x="1795" y="914"/>
                    <a:pt x="1799" y="897"/>
                    <a:pt x="1799" y="879"/>
                  </a:cubicBezTo>
                  <a:cubicBezTo>
                    <a:pt x="1799" y="828"/>
                    <a:pt x="1764" y="785"/>
                    <a:pt x="1715" y="773"/>
                  </a:cubicBezTo>
                  <a:cubicBezTo>
                    <a:pt x="1729" y="640"/>
                    <a:pt x="1729" y="640"/>
                    <a:pt x="1729" y="640"/>
                  </a:cubicBezTo>
                  <a:cubicBezTo>
                    <a:pt x="1805" y="630"/>
                    <a:pt x="1863" y="566"/>
                    <a:pt x="1863" y="488"/>
                  </a:cubicBezTo>
                  <a:cubicBezTo>
                    <a:pt x="1863" y="404"/>
                    <a:pt x="1795" y="335"/>
                    <a:pt x="1711" y="335"/>
                  </a:cubicBezTo>
                  <a:cubicBezTo>
                    <a:pt x="1645" y="335"/>
                    <a:pt x="1589" y="377"/>
                    <a:pt x="1567" y="435"/>
                  </a:cubicBezTo>
                  <a:cubicBezTo>
                    <a:pt x="1472" y="427"/>
                    <a:pt x="1472" y="427"/>
                    <a:pt x="1472" y="427"/>
                  </a:cubicBezTo>
                  <a:cubicBezTo>
                    <a:pt x="1472" y="426"/>
                    <a:pt x="1472" y="425"/>
                    <a:pt x="1472" y="424"/>
                  </a:cubicBezTo>
                  <a:cubicBezTo>
                    <a:pt x="1472" y="364"/>
                    <a:pt x="1423" y="315"/>
                    <a:pt x="1363" y="315"/>
                  </a:cubicBezTo>
                  <a:cubicBezTo>
                    <a:pt x="1334" y="315"/>
                    <a:pt x="1309" y="326"/>
                    <a:pt x="1289" y="343"/>
                  </a:cubicBezTo>
                  <a:cubicBezTo>
                    <a:pt x="1187" y="250"/>
                    <a:pt x="1187" y="250"/>
                    <a:pt x="1187" y="250"/>
                  </a:cubicBezTo>
                  <a:cubicBezTo>
                    <a:pt x="1208" y="223"/>
                    <a:pt x="1221" y="190"/>
                    <a:pt x="1221" y="153"/>
                  </a:cubicBezTo>
                  <a:cubicBezTo>
                    <a:pt x="1221" y="69"/>
                    <a:pt x="1153" y="0"/>
                    <a:pt x="1068" y="0"/>
                  </a:cubicBezTo>
                  <a:cubicBezTo>
                    <a:pt x="984" y="0"/>
                    <a:pt x="916" y="69"/>
                    <a:pt x="916" y="153"/>
                  </a:cubicBezTo>
                  <a:cubicBezTo>
                    <a:pt x="916" y="197"/>
                    <a:pt x="935" y="237"/>
                    <a:pt x="965" y="265"/>
                  </a:cubicBezTo>
                  <a:cubicBezTo>
                    <a:pt x="856" y="422"/>
                    <a:pt x="856" y="422"/>
                    <a:pt x="856" y="422"/>
                  </a:cubicBezTo>
                  <a:cubicBezTo>
                    <a:pt x="842" y="416"/>
                    <a:pt x="827" y="412"/>
                    <a:pt x="810" y="412"/>
                  </a:cubicBezTo>
                  <a:cubicBezTo>
                    <a:pt x="760" y="412"/>
                    <a:pt x="717" y="446"/>
                    <a:pt x="705" y="493"/>
                  </a:cubicBezTo>
                  <a:cubicBezTo>
                    <a:pt x="561" y="480"/>
                    <a:pt x="561" y="480"/>
                    <a:pt x="561" y="480"/>
                  </a:cubicBezTo>
                  <a:cubicBezTo>
                    <a:pt x="561" y="480"/>
                    <a:pt x="561" y="479"/>
                    <a:pt x="561" y="478"/>
                  </a:cubicBezTo>
                  <a:cubicBezTo>
                    <a:pt x="561" y="394"/>
                    <a:pt x="493" y="325"/>
                    <a:pt x="408" y="325"/>
                  </a:cubicBezTo>
                  <a:cubicBezTo>
                    <a:pt x="324" y="325"/>
                    <a:pt x="256" y="394"/>
                    <a:pt x="256" y="478"/>
                  </a:cubicBezTo>
                  <a:cubicBezTo>
                    <a:pt x="256" y="546"/>
                    <a:pt x="300" y="603"/>
                    <a:pt x="362" y="623"/>
                  </a:cubicBezTo>
                  <a:cubicBezTo>
                    <a:pt x="348" y="732"/>
                    <a:pt x="348" y="732"/>
                    <a:pt x="348" y="732"/>
                  </a:cubicBezTo>
                  <a:cubicBezTo>
                    <a:pt x="291" y="736"/>
                    <a:pt x="246" y="783"/>
                    <a:pt x="246" y="841"/>
                  </a:cubicBezTo>
                  <a:cubicBezTo>
                    <a:pt x="246" y="873"/>
                    <a:pt x="259" y="901"/>
                    <a:pt x="281" y="921"/>
                  </a:cubicBezTo>
                  <a:cubicBezTo>
                    <a:pt x="221" y="1002"/>
                    <a:pt x="221" y="1002"/>
                    <a:pt x="221" y="1002"/>
                  </a:cubicBezTo>
                  <a:cubicBezTo>
                    <a:pt x="201" y="991"/>
                    <a:pt x="177" y="985"/>
                    <a:pt x="153" y="985"/>
                  </a:cubicBezTo>
                  <a:cubicBezTo>
                    <a:pt x="68" y="985"/>
                    <a:pt x="0" y="1054"/>
                    <a:pt x="0" y="1138"/>
                  </a:cubicBezTo>
                  <a:cubicBezTo>
                    <a:pt x="0" y="1222"/>
                    <a:pt x="68" y="1291"/>
                    <a:pt x="153" y="1291"/>
                  </a:cubicBezTo>
                  <a:cubicBezTo>
                    <a:pt x="190" y="1291"/>
                    <a:pt x="225" y="1277"/>
                    <a:pt x="251" y="1254"/>
                  </a:cubicBezTo>
                  <a:cubicBezTo>
                    <a:pt x="354" y="1339"/>
                    <a:pt x="354" y="1339"/>
                    <a:pt x="354" y="1339"/>
                  </a:cubicBezTo>
                  <a:cubicBezTo>
                    <a:pt x="344" y="1356"/>
                    <a:pt x="338" y="1375"/>
                    <a:pt x="338" y="1396"/>
                  </a:cubicBezTo>
                  <a:cubicBezTo>
                    <a:pt x="338" y="1436"/>
                    <a:pt x="359" y="1471"/>
                    <a:pt x="392" y="1490"/>
                  </a:cubicBezTo>
                  <a:cubicBezTo>
                    <a:pt x="332" y="1733"/>
                    <a:pt x="332" y="1733"/>
                    <a:pt x="332" y="1733"/>
                  </a:cubicBezTo>
                  <a:cubicBezTo>
                    <a:pt x="328" y="1732"/>
                    <a:pt x="323" y="1732"/>
                    <a:pt x="319" y="1732"/>
                  </a:cubicBezTo>
                  <a:cubicBezTo>
                    <a:pt x="235" y="1732"/>
                    <a:pt x="166" y="1800"/>
                    <a:pt x="166" y="1885"/>
                  </a:cubicBezTo>
                  <a:cubicBezTo>
                    <a:pt x="166" y="1969"/>
                    <a:pt x="235" y="2038"/>
                    <a:pt x="319" y="2038"/>
                  </a:cubicBezTo>
                  <a:cubicBezTo>
                    <a:pt x="399" y="2038"/>
                    <a:pt x="464" y="1977"/>
                    <a:pt x="471" y="1899"/>
                  </a:cubicBezTo>
                  <a:cubicBezTo>
                    <a:pt x="664" y="1884"/>
                    <a:pt x="664" y="1884"/>
                    <a:pt x="664" y="1884"/>
                  </a:cubicBezTo>
                  <a:cubicBezTo>
                    <a:pt x="676" y="1931"/>
                    <a:pt x="718" y="1966"/>
                    <a:pt x="769" y="1966"/>
                  </a:cubicBezTo>
                  <a:cubicBezTo>
                    <a:pt x="802" y="1966"/>
                    <a:pt x="832" y="1951"/>
                    <a:pt x="852" y="1928"/>
                  </a:cubicBezTo>
                  <a:cubicBezTo>
                    <a:pt x="931" y="1982"/>
                    <a:pt x="931" y="1982"/>
                    <a:pt x="931" y="1982"/>
                  </a:cubicBezTo>
                  <a:cubicBezTo>
                    <a:pt x="921" y="2002"/>
                    <a:pt x="916" y="2024"/>
                    <a:pt x="916" y="2049"/>
                  </a:cubicBezTo>
                  <a:cubicBezTo>
                    <a:pt x="916" y="2128"/>
                    <a:pt x="976" y="2193"/>
                    <a:pt x="1053" y="2200"/>
                  </a:cubicBezTo>
                  <a:cubicBezTo>
                    <a:pt x="1053" y="2201"/>
                    <a:pt x="1053" y="2201"/>
                    <a:pt x="1053" y="2201"/>
                  </a:cubicBezTo>
                  <a:cubicBezTo>
                    <a:pt x="1056" y="2201"/>
                    <a:pt x="1056" y="2201"/>
                    <a:pt x="1056" y="2201"/>
                  </a:cubicBezTo>
                  <a:cubicBezTo>
                    <a:pt x="1060" y="2201"/>
                    <a:pt x="1064" y="2201"/>
                    <a:pt x="1068" y="2201"/>
                  </a:cubicBezTo>
                  <a:cubicBezTo>
                    <a:pt x="1073" y="2201"/>
                    <a:pt x="1077" y="2201"/>
                    <a:pt x="1081" y="2201"/>
                  </a:cubicBezTo>
                  <a:cubicBezTo>
                    <a:pt x="1083" y="2201"/>
                    <a:pt x="1083" y="2201"/>
                    <a:pt x="1083" y="2201"/>
                  </a:cubicBezTo>
                  <a:cubicBezTo>
                    <a:pt x="1083" y="2201"/>
                    <a:pt x="1083" y="2201"/>
                    <a:pt x="1083" y="2201"/>
                  </a:cubicBezTo>
                  <a:cubicBezTo>
                    <a:pt x="1161" y="2193"/>
                    <a:pt x="1221" y="2128"/>
                    <a:pt x="1221" y="2049"/>
                  </a:cubicBezTo>
                  <a:cubicBezTo>
                    <a:pt x="1221" y="2011"/>
                    <a:pt x="1207" y="1976"/>
                    <a:pt x="1184" y="1949"/>
                  </a:cubicBezTo>
                  <a:cubicBezTo>
                    <a:pt x="1268" y="1853"/>
                    <a:pt x="1268" y="1853"/>
                    <a:pt x="1268" y="1853"/>
                  </a:cubicBezTo>
                  <a:cubicBezTo>
                    <a:pt x="1285" y="1863"/>
                    <a:pt x="1304" y="1869"/>
                    <a:pt x="1324" y="1869"/>
                  </a:cubicBezTo>
                  <a:cubicBezTo>
                    <a:pt x="1364" y="1869"/>
                    <a:pt x="1399" y="1847"/>
                    <a:pt x="1418" y="1815"/>
                  </a:cubicBezTo>
                  <a:cubicBezTo>
                    <a:pt x="1666" y="1872"/>
                    <a:pt x="1666" y="1872"/>
                    <a:pt x="1666" y="1872"/>
                  </a:cubicBezTo>
                  <a:cubicBezTo>
                    <a:pt x="1665" y="1876"/>
                    <a:pt x="1665" y="1880"/>
                    <a:pt x="1665" y="1885"/>
                  </a:cubicBezTo>
                  <a:cubicBezTo>
                    <a:pt x="1665" y="1969"/>
                    <a:pt x="1734" y="2038"/>
                    <a:pt x="1818" y="2038"/>
                  </a:cubicBezTo>
                  <a:cubicBezTo>
                    <a:pt x="1902" y="2038"/>
                    <a:pt x="1971" y="1969"/>
                    <a:pt x="1971" y="1885"/>
                  </a:cubicBezTo>
                  <a:cubicBezTo>
                    <a:pt x="1971" y="1820"/>
                    <a:pt x="1931" y="1765"/>
                    <a:pt x="1874" y="1743"/>
                  </a:cubicBezTo>
                  <a:cubicBezTo>
                    <a:pt x="1893" y="1572"/>
                    <a:pt x="1893" y="1572"/>
                    <a:pt x="1893" y="1572"/>
                  </a:cubicBezTo>
                  <a:cubicBezTo>
                    <a:pt x="1949" y="1567"/>
                    <a:pt x="1994" y="1520"/>
                    <a:pt x="1994" y="1463"/>
                  </a:cubicBezTo>
                  <a:cubicBezTo>
                    <a:pt x="1994" y="1436"/>
                    <a:pt x="1984" y="1412"/>
                    <a:pt x="1969" y="1393"/>
                  </a:cubicBezTo>
                  <a:cubicBezTo>
                    <a:pt x="2060" y="1273"/>
                    <a:pt x="2060" y="1273"/>
                    <a:pt x="2060" y="1273"/>
                  </a:cubicBezTo>
                  <a:cubicBezTo>
                    <a:pt x="2080" y="1283"/>
                    <a:pt x="2102" y="1288"/>
                    <a:pt x="2125" y="1288"/>
                  </a:cubicBezTo>
                  <a:cubicBezTo>
                    <a:pt x="2209" y="1288"/>
                    <a:pt x="2278" y="1220"/>
                    <a:pt x="2278" y="1135"/>
                  </a:cubicBezTo>
                  <a:cubicBezTo>
                    <a:pt x="2278" y="1051"/>
                    <a:pt x="2209" y="983"/>
                    <a:pt x="2125" y="983"/>
                  </a:cubicBezTo>
                  <a:close/>
                  <a:moveTo>
                    <a:pt x="1940" y="1369"/>
                  </a:moveTo>
                  <a:cubicBezTo>
                    <a:pt x="1924" y="1359"/>
                    <a:pt x="1905" y="1353"/>
                    <a:pt x="1884" y="1353"/>
                  </a:cubicBezTo>
                  <a:cubicBezTo>
                    <a:pt x="1838" y="1353"/>
                    <a:pt x="1798" y="1383"/>
                    <a:pt x="1782" y="1424"/>
                  </a:cubicBezTo>
                  <a:cubicBezTo>
                    <a:pt x="1392" y="1262"/>
                    <a:pt x="1392" y="1262"/>
                    <a:pt x="1392" y="1262"/>
                  </a:cubicBezTo>
                  <a:cubicBezTo>
                    <a:pt x="1390" y="1268"/>
                    <a:pt x="1387" y="1273"/>
                    <a:pt x="1385" y="1279"/>
                  </a:cubicBezTo>
                  <a:cubicBezTo>
                    <a:pt x="1777" y="1441"/>
                    <a:pt x="1777" y="1441"/>
                    <a:pt x="1777" y="1441"/>
                  </a:cubicBezTo>
                  <a:cubicBezTo>
                    <a:pt x="1776" y="1448"/>
                    <a:pt x="1775" y="1455"/>
                    <a:pt x="1775" y="1463"/>
                  </a:cubicBezTo>
                  <a:cubicBezTo>
                    <a:pt x="1775" y="1513"/>
                    <a:pt x="1809" y="1555"/>
                    <a:pt x="1855" y="1568"/>
                  </a:cubicBezTo>
                  <a:cubicBezTo>
                    <a:pt x="1837" y="1733"/>
                    <a:pt x="1837" y="1733"/>
                    <a:pt x="1837" y="1733"/>
                  </a:cubicBezTo>
                  <a:cubicBezTo>
                    <a:pt x="1831" y="1733"/>
                    <a:pt x="1825" y="1732"/>
                    <a:pt x="1818" y="1732"/>
                  </a:cubicBezTo>
                  <a:cubicBezTo>
                    <a:pt x="1781" y="1732"/>
                    <a:pt x="1746" y="1746"/>
                    <a:pt x="1720" y="1768"/>
                  </a:cubicBezTo>
                  <a:cubicBezTo>
                    <a:pt x="1324" y="1372"/>
                    <a:pt x="1324" y="1372"/>
                    <a:pt x="1324" y="1372"/>
                  </a:cubicBezTo>
                  <a:cubicBezTo>
                    <a:pt x="1317" y="1379"/>
                    <a:pt x="1310" y="1386"/>
                    <a:pt x="1302" y="1393"/>
                  </a:cubicBezTo>
                  <a:cubicBezTo>
                    <a:pt x="1699" y="1789"/>
                    <a:pt x="1699" y="1789"/>
                    <a:pt x="1699" y="1789"/>
                  </a:cubicBezTo>
                  <a:cubicBezTo>
                    <a:pt x="1688" y="1803"/>
                    <a:pt x="1679" y="1818"/>
                    <a:pt x="1674" y="1835"/>
                  </a:cubicBezTo>
                  <a:cubicBezTo>
                    <a:pt x="1432" y="1779"/>
                    <a:pt x="1432" y="1779"/>
                    <a:pt x="1432" y="1779"/>
                  </a:cubicBezTo>
                  <a:cubicBezTo>
                    <a:pt x="1433" y="1773"/>
                    <a:pt x="1433" y="1766"/>
                    <a:pt x="1433" y="1759"/>
                  </a:cubicBezTo>
                  <a:cubicBezTo>
                    <a:pt x="1433" y="1699"/>
                    <a:pt x="1385" y="1650"/>
                    <a:pt x="1324" y="1650"/>
                  </a:cubicBezTo>
                  <a:cubicBezTo>
                    <a:pt x="1313" y="1650"/>
                    <a:pt x="1302" y="1652"/>
                    <a:pt x="1292" y="1655"/>
                  </a:cubicBezTo>
                  <a:cubicBezTo>
                    <a:pt x="1209" y="1454"/>
                    <a:pt x="1209" y="1454"/>
                    <a:pt x="1209" y="1454"/>
                  </a:cubicBezTo>
                  <a:cubicBezTo>
                    <a:pt x="1204" y="1457"/>
                    <a:pt x="1198" y="1459"/>
                    <a:pt x="1193" y="1461"/>
                  </a:cubicBezTo>
                  <a:cubicBezTo>
                    <a:pt x="1276" y="1662"/>
                    <a:pt x="1276" y="1662"/>
                    <a:pt x="1276" y="1662"/>
                  </a:cubicBezTo>
                  <a:cubicBezTo>
                    <a:pt x="1240" y="1680"/>
                    <a:pt x="1215" y="1717"/>
                    <a:pt x="1215" y="1759"/>
                  </a:cubicBezTo>
                  <a:cubicBezTo>
                    <a:pt x="1215" y="1786"/>
                    <a:pt x="1224" y="1810"/>
                    <a:pt x="1240" y="1828"/>
                  </a:cubicBezTo>
                  <a:cubicBezTo>
                    <a:pt x="1156" y="1924"/>
                    <a:pt x="1156" y="1924"/>
                    <a:pt x="1156" y="1924"/>
                  </a:cubicBezTo>
                  <a:cubicBezTo>
                    <a:pt x="1135" y="1909"/>
                    <a:pt x="1110" y="1899"/>
                    <a:pt x="1083" y="1897"/>
                  </a:cubicBezTo>
                  <a:cubicBezTo>
                    <a:pt x="1083" y="1484"/>
                    <a:pt x="1083" y="1484"/>
                    <a:pt x="1083" y="1484"/>
                  </a:cubicBezTo>
                  <a:cubicBezTo>
                    <a:pt x="1078" y="1484"/>
                    <a:pt x="1073" y="1484"/>
                    <a:pt x="1068" y="1484"/>
                  </a:cubicBezTo>
                  <a:cubicBezTo>
                    <a:pt x="1063" y="1484"/>
                    <a:pt x="1058" y="1484"/>
                    <a:pt x="1053" y="1484"/>
                  </a:cubicBezTo>
                  <a:cubicBezTo>
                    <a:pt x="1053" y="1897"/>
                    <a:pt x="1053" y="1897"/>
                    <a:pt x="1053" y="1897"/>
                  </a:cubicBezTo>
                  <a:cubicBezTo>
                    <a:pt x="1013" y="1901"/>
                    <a:pt x="977" y="1920"/>
                    <a:pt x="952" y="1950"/>
                  </a:cubicBezTo>
                  <a:cubicBezTo>
                    <a:pt x="871" y="1895"/>
                    <a:pt x="871" y="1895"/>
                    <a:pt x="871" y="1895"/>
                  </a:cubicBezTo>
                  <a:cubicBezTo>
                    <a:pt x="876" y="1883"/>
                    <a:pt x="878" y="1870"/>
                    <a:pt x="878" y="1857"/>
                  </a:cubicBezTo>
                  <a:cubicBezTo>
                    <a:pt x="878" y="1815"/>
                    <a:pt x="855" y="1779"/>
                    <a:pt x="820" y="1760"/>
                  </a:cubicBezTo>
                  <a:cubicBezTo>
                    <a:pt x="944" y="1461"/>
                    <a:pt x="944" y="1461"/>
                    <a:pt x="944" y="1461"/>
                  </a:cubicBezTo>
                  <a:cubicBezTo>
                    <a:pt x="939" y="1459"/>
                    <a:pt x="933" y="1457"/>
                    <a:pt x="928" y="1454"/>
                  </a:cubicBezTo>
                  <a:cubicBezTo>
                    <a:pt x="804" y="1753"/>
                    <a:pt x="804" y="1753"/>
                    <a:pt x="804" y="1753"/>
                  </a:cubicBezTo>
                  <a:cubicBezTo>
                    <a:pt x="793" y="1749"/>
                    <a:pt x="781" y="1747"/>
                    <a:pt x="769" y="1747"/>
                  </a:cubicBezTo>
                  <a:cubicBezTo>
                    <a:pt x="712" y="1747"/>
                    <a:pt x="666" y="1791"/>
                    <a:pt x="660" y="1846"/>
                  </a:cubicBezTo>
                  <a:cubicBezTo>
                    <a:pt x="470" y="1861"/>
                    <a:pt x="470" y="1861"/>
                    <a:pt x="470" y="1861"/>
                  </a:cubicBezTo>
                  <a:cubicBezTo>
                    <a:pt x="466" y="1834"/>
                    <a:pt x="454" y="1810"/>
                    <a:pt x="438" y="1789"/>
                  </a:cubicBezTo>
                  <a:cubicBezTo>
                    <a:pt x="835" y="1393"/>
                    <a:pt x="835" y="1393"/>
                    <a:pt x="835" y="1393"/>
                  </a:cubicBezTo>
                  <a:cubicBezTo>
                    <a:pt x="827" y="1386"/>
                    <a:pt x="820" y="1379"/>
                    <a:pt x="813" y="1372"/>
                  </a:cubicBezTo>
                  <a:cubicBezTo>
                    <a:pt x="417" y="1768"/>
                    <a:pt x="417" y="1768"/>
                    <a:pt x="417" y="1768"/>
                  </a:cubicBezTo>
                  <a:cubicBezTo>
                    <a:pt x="403" y="1756"/>
                    <a:pt x="387" y="1747"/>
                    <a:pt x="369" y="1741"/>
                  </a:cubicBezTo>
                  <a:cubicBezTo>
                    <a:pt x="428" y="1504"/>
                    <a:pt x="428" y="1504"/>
                    <a:pt x="428" y="1504"/>
                  </a:cubicBezTo>
                  <a:cubicBezTo>
                    <a:pt x="434" y="1505"/>
                    <a:pt x="440" y="1505"/>
                    <a:pt x="447" y="1505"/>
                  </a:cubicBezTo>
                  <a:cubicBezTo>
                    <a:pt x="507" y="1505"/>
                    <a:pt x="556" y="1457"/>
                    <a:pt x="556" y="1396"/>
                  </a:cubicBezTo>
                  <a:cubicBezTo>
                    <a:pt x="556" y="1384"/>
                    <a:pt x="554" y="1373"/>
                    <a:pt x="551" y="1362"/>
                  </a:cubicBezTo>
                  <a:cubicBezTo>
                    <a:pt x="752" y="1279"/>
                    <a:pt x="752" y="1279"/>
                    <a:pt x="752" y="1279"/>
                  </a:cubicBezTo>
                  <a:cubicBezTo>
                    <a:pt x="750" y="1273"/>
                    <a:pt x="747" y="1268"/>
                    <a:pt x="745" y="1262"/>
                  </a:cubicBezTo>
                  <a:cubicBezTo>
                    <a:pt x="544" y="1345"/>
                    <a:pt x="544" y="1345"/>
                    <a:pt x="544" y="1345"/>
                  </a:cubicBezTo>
                  <a:cubicBezTo>
                    <a:pt x="525" y="1311"/>
                    <a:pt x="489" y="1287"/>
                    <a:pt x="447" y="1287"/>
                  </a:cubicBezTo>
                  <a:cubicBezTo>
                    <a:pt x="421" y="1287"/>
                    <a:pt x="397" y="1296"/>
                    <a:pt x="379" y="1311"/>
                  </a:cubicBezTo>
                  <a:cubicBezTo>
                    <a:pt x="277" y="1226"/>
                    <a:pt x="277" y="1226"/>
                    <a:pt x="277" y="1226"/>
                  </a:cubicBezTo>
                  <a:cubicBezTo>
                    <a:pt x="292" y="1205"/>
                    <a:pt x="302" y="1180"/>
                    <a:pt x="305" y="1153"/>
                  </a:cubicBezTo>
                  <a:cubicBezTo>
                    <a:pt x="723" y="1153"/>
                    <a:pt x="723" y="1153"/>
                    <a:pt x="723" y="1153"/>
                  </a:cubicBezTo>
                  <a:cubicBezTo>
                    <a:pt x="722" y="1148"/>
                    <a:pt x="722" y="1143"/>
                    <a:pt x="722" y="1138"/>
                  </a:cubicBezTo>
                  <a:cubicBezTo>
                    <a:pt x="722" y="1133"/>
                    <a:pt x="722" y="1128"/>
                    <a:pt x="723" y="1123"/>
                  </a:cubicBezTo>
                  <a:cubicBezTo>
                    <a:pt x="305" y="1123"/>
                    <a:pt x="305" y="1123"/>
                    <a:pt x="305" y="1123"/>
                  </a:cubicBezTo>
                  <a:cubicBezTo>
                    <a:pt x="301" y="1083"/>
                    <a:pt x="281" y="1048"/>
                    <a:pt x="253" y="1023"/>
                  </a:cubicBezTo>
                  <a:cubicBezTo>
                    <a:pt x="312" y="942"/>
                    <a:pt x="312" y="942"/>
                    <a:pt x="312" y="942"/>
                  </a:cubicBezTo>
                  <a:cubicBezTo>
                    <a:pt x="325" y="947"/>
                    <a:pt x="340" y="950"/>
                    <a:pt x="355" y="950"/>
                  </a:cubicBezTo>
                  <a:cubicBezTo>
                    <a:pt x="397" y="950"/>
                    <a:pt x="433" y="927"/>
                    <a:pt x="451" y="892"/>
                  </a:cubicBezTo>
                  <a:cubicBezTo>
                    <a:pt x="745" y="1014"/>
                    <a:pt x="745" y="1014"/>
                    <a:pt x="745" y="1014"/>
                  </a:cubicBezTo>
                  <a:cubicBezTo>
                    <a:pt x="747" y="1008"/>
                    <a:pt x="750" y="1003"/>
                    <a:pt x="752" y="997"/>
                  </a:cubicBezTo>
                  <a:cubicBezTo>
                    <a:pt x="458" y="875"/>
                    <a:pt x="458" y="875"/>
                    <a:pt x="458" y="875"/>
                  </a:cubicBezTo>
                  <a:cubicBezTo>
                    <a:pt x="462" y="865"/>
                    <a:pt x="464" y="853"/>
                    <a:pt x="464" y="841"/>
                  </a:cubicBezTo>
                  <a:cubicBezTo>
                    <a:pt x="464" y="792"/>
                    <a:pt x="431" y="750"/>
                    <a:pt x="386" y="736"/>
                  </a:cubicBezTo>
                  <a:cubicBezTo>
                    <a:pt x="399" y="630"/>
                    <a:pt x="399" y="630"/>
                    <a:pt x="399" y="630"/>
                  </a:cubicBezTo>
                  <a:cubicBezTo>
                    <a:pt x="402" y="630"/>
                    <a:pt x="405" y="631"/>
                    <a:pt x="408" y="631"/>
                  </a:cubicBezTo>
                  <a:cubicBezTo>
                    <a:pt x="445" y="631"/>
                    <a:pt x="479" y="618"/>
                    <a:pt x="505" y="596"/>
                  </a:cubicBezTo>
                  <a:cubicBezTo>
                    <a:pt x="813" y="904"/>
                    <a:pt x="813" y="904"/>
                    <a:pt x="813" y="904"/>
                  </a:cubicBezTo>
                  <a:cubicBezTo>
                    <a:pt x="820" y="897"/>
                    <a:pt x="827" y="889"/>
                    <a:pt x="835" y="883"/>
                  </a:cubicBezTo>
                  <a:cubicBezTo>
                    <a:pt x="527" y="575"/>
                    <a:pt x="527" y="575"/>
                    <a:pt x="527" y="575"/>
                  </a:cubicBezTo>
                  <a:cubicBezTo>
                    <a:pt x="540" y="558"/>
                    <a:pt x="550" y="539"/>
                    <a:pt x="556" y="518"/>
                  </a:cubicBezTo>
                  <a:cubicBezTo>
                    <a:pt x="701" y="530"/>
                    <a:pt x="701" y="530"/>
                    <a:pt x="701" y="530"/>
                  </a:cubicBezTo>
                  <a:cubicBezTo>
                    <a:pt x="706" y="587"/>
                    <a:pt x="753" y="631"/>
                    <a:pt x="810" y="631"/>
                  </a:cubicBezTo>
                  <a:cubicBezTo>
                    <a:pt x="823" y="631"/>
                    <a:pt x="835" y="628"/>
                    <a:pt x="846" y="624"/>
                  </a:cubicBezTo>
                  <a:cubicBezTo>
                    <a:pt x="928" y="822"/>
                    <a:pt x="928" y="822"/>
                    <a:pt x="928" y="822"/>
                  </a:cubicBezTo>
                  <a:cubicBezTo>
                    <a:pt x="933" y="819"/>
                    <a:pt x="939" y="817"/>
                    <a:pt x="944" y="815"/>
                  </a:cubicBezTo>
                  <a:cubicBezTo>
                    <a:pt x="863" y="617"/>
                    <a:pt x="863" y="617"/>
                    <a:pt x="863" y="617"/>
                  </a:cubicBezTo>
                  <a:cubicBezTo>
                    <a:pt x="896" y="599"/>
                    <a:pt x="919" y="563"/>
                    <a:pt x="919" y="521"/>
                  </a:cubicBezTo>
                  <a:cubicBezTo>
                    <a:pt x="919" y="491"/>
                    <a:pt x="907" y="464"/>
                    <a:pt x="887" y="444"/>
                  </a:cubicBezTo>
                  <a:cubicBezTo>
                    <a:pt x="996" y="287"/>
                    <a:pt x="996" y="287"/>
                    <a:pt x="996" y="287"/>
                  </a:cubicBezTo>
                  <a:cubicBezTo>
                    <a:pt x="1013" y="297"/>
                    <a:pt x="1033" y="303"/>
                    <a:pt x="1053" y="305"/>
                  </a:cubicBezTo>
                  <a:cubicBezTo>
                    <a:pt x="1053" y="792"/>
                    <a:pt x="1053" y="792"/>
                    <a:pt x="1053" y="792"/>
                  </a:cubicBezTo>
                  <a:cubicBezTo>
                    <a:pt x="1058" y="792"/>
                    <a:pt x="1063" y="792"/>
                    <a:pt x="1068" y="792"/>
                  </a:cubicBezTo>
                  <a:cubicBezTo>
                    <a:pt x="1073" y="792"/>
                    <a:pt x="1078" y="792"/>
                    <a:pt x="1083" y="792"/>
                  </a:cubicBezTo>
                  <a:cubicBezTo>
                    <a:pt x="1083" y="305"/>
                    <a:pt x="1083" y="305"/>
                    <a:pt x="1083" y="305"/>
                  </a:cubicBezTo>
                  <a:cubicBezTo>
                    <a:pt x="1112" y="302"/>
                    <a:pt x="1138" y="292"/>
                    <a:pt x="1159" y="276"/>
                  </a:cubicBezTo>
                  <a:cubicBezTo>
                    <a:pt x="1266" y="373"/>
                    <a:pt x="1266" y="373"/>
                    <a:pt x="1266" y="373"/>
                  </a:cubicBezTo>
                  <a:cubicBezTo>
                    <a:pt x="1258" y="388"/>
                    <a:pt x="1253" y="406"/>
                    <a:pt x="1253" y="424"/>
                  </a:cubicBezTo>
                  <a:cubicBezTo>
                    <a:pt x="1253" y="467"/>
                    <a:pt x="1278" y="504"/>
                    <a:pt x="1314" y="522"/>
                  </a:cubicBezTo>
                  <a:cubicBezTo>
                    <a:pt x="1193" y="815"/>
                    <a:pt x="1193" y="815"/>
                    <a:pt x="1193" y="815"/>
                  </a:cubicBezTo>
                  <a:cubicBezTo>
                    <a:pt x="1198" y="817"/>
                    <a:pt x="1204" y="819"/>
                    <a:pt x="1209" y="822"/>
                  </a:cubicBezTo>
                  <a:cubicBezTo>
                    <a:pt x="1331" y="529"/>
                    <a:pt x="1331" y="529"/>
                    <a:pt x="1331" y="529"/>
                  </a:cubicBezTo>
                  <a:cubicBezTo>
                    <a:pt x="1341" y="532"/>
                    <a:pt x="1351" y="533"/>
                    <a:pt x="1363" y="533"/>
                  </a:cubicBezTo>
                  <a:cubicBezTo>
                    <a:pt x="1409" y="533"/>
                    <a:pt x="1448" y="505"/>
                    <a:pt x="1464" y="464"/>
                  </a:cubicBezTo>
                  <a:cubicBezTo>
                    <a:pt x="1559" y="472"/>
                    <a:pt x="1559" y="472"/>
                    <a:pt x="1559" y="472"/>
                  </a:cubicBezTo>
                  <a:cubicBezTo>
                    <a:pt x="1558" y="477"/>
                    <a:pt x="1558" y="483"/>
                    <a:pt x="1558" y="488"/>
                  </a:cubicBezTo>
                  <a:cubicBezTo>
                    <a:pt x="1558" y="527"/>
                    <a:pt x="1572" y="562"/>
                    <a:pt x="1596" y="589"/>
                  </a:cubicBezTo>
                  <a:cubicBezTo>
                    <a:pt x="1302" y="883"/>
                    <a:pt x="1302" y="883"/>
                    <a:pt x="1302" y="883"/>
                  </a:cubicBezTo>
                  <a:cubicBezTo>
                    <a:pt x="1310" y="889"/>
                    <a:pt x="1317" y="897"/>
                    <a:pt x="1324" y="904"/>
                  </a:cubicBezTo>
                  <a:cubicBezTo>
                    <a:pt x="1618" y="610"/>
                    <a:pt x="1618" y="610"/>
                    <a:pt x="1618" y="610"/>
                  </a:cubicBezTo>
                  <a:cubicBezTo>
                    <a:pt x="1639" y="625"/>
                    <a:pt x="1664" y="636"/>
                    <a:pt x="1691" y="640"/>
                  </a:cubicBezTo>
                  <a:cubicBezTo>
                    <a:pt x="1678" y="771"/>
                    <a:pt x="1678" y="771"/>
                    <a:pt x="1678" y="771"/>
                  </a:cubicBezTo>
                  <a:cubicBezTo>
                    <a:pt x="1623" y="777"/>
                    <a:pt x="1581" y="823"/>
                    <a:pt x="1581" y="879"/>
                  </a:cubicBezTo>
                  <a:cubicBezTo>
                    <a:pt x="1581" y="891"/>
                    <a:pt x="1583" y="903"/>
                    <a:pt x="1586" y="914"/>
                  </a:cubicBezTo>
                  <a:cubicBezTo>
                    <a:pt x="1385" y="997"/>
                    <a:pt x="1385" y="997"/>
                    <a:pt x="1385" y="997"/>
                  </a:cubicBezTo>
                  <a:cubicBezTo>
                    <a:pt x="1387" y="1003"/>
                    <a:pt x="1390" y="1008"/>
                    <a:pt x="1392" y="1014"/>
                  </a:cubicBezTo>
                  <a:cubicBezTo>
                    <a:pt x="1593" y="930"/>
                    <a:pt x="1593" y="930"/>
                    <a:pt x="1593" y="930"/>
                  </a:cubicBezTo>
                  <a:cubicBezTo>
                    <a:pt x="1612" y="965"/>
                    <a:pt x="1648" y="989"/>
                    <a:pt x="1690" y="989"/>
                  </a:cubicBezTo>
                  <a:cubicBezTo>
                    <a:pt x="1719" y="989"/>
                    <a:pt x="1745" y="978"/>
                    <a:pt x="1764" y="960"/>
                  </a:cubicBezTo>
                  <a:cubicBezTo>
                    <a:pt x="1983" y="1078"/>
                    <a:pt x="1983" y="1078"/>
                    <a:pt x="1983" y="1078"/>
                  </a:cubicBezTo>
                  <a:cubicBezTo>
                    <a:pt x="1978" y="1092"/>
                    <a:pt x="1974" y="1107"/>
                    <a:pt x="1973" y="1123"/>
                  </a:cubicBezTo>
                  <a:cubicBezTo>
                    <a:pt x="1414" y="1123"/>
                    <a:pt x="1414" y="1123"/>
                    <a:pt x="1414" y="1123"/>
                  </a:cubicBezTo>
                  <a:cubicBezTo>
                    <a:pt x="1415" y="1128"/>
                    <a:pt x="1415" y="1133"/>
                    <a:pt x="1415" y="1138"/>
                  </a:cubicBezTo>
                  <a:cubicBezTo>
                    <a:pt x="1415" y="1143"/>
                    <a:pt x="1415" y="1148"/>
                    <a:pt x="1414" y="1153"/>
                  </a:cubicBezTo>
                  <a:cubicBezTo>
                    <a:pt x="1973" y="1153"/>
                    <a:pt x="1973" y="1153"/>
                    <a:pt x="1973" y="1153"/>
                  </a:cubicBezTo>
                  <a:cubicBezTo>
                    <a:pt x="1978" y="1193"/>
                    <a:pt x="1998" y="1229"/>
                    <a:pt x="2028" y="1253"/>
                  </a:cubicBezTo>
                  <a:lnTo>
                    <a:pt x="1940" y="1369"/>
                  </a:lnTo>
                  <a:close/>
                  <a:moveTo>
                    <a:pt x="1350" y="1031"/>
                  </a:moveTo>
                  <a:cubicBezTo>
                    <a:pt x="1348" y="1025"/>
                    <a:pt x="1345" y="1020"/>
                    <a:pt x="1343" y="1014"/>
                  </a:cubicBezTo>
                  <a:cubicBezTo>
                    <a:pt x="1330" y="985"/>
                    <a:pt x="1313" y="959"/>
                    <a:pt x="1292" y="936"/>
                  </a:cubicBezTo>
                  <a:cubicBezTo>
                    <a:pt x="1285" y="928"/>
                    <a:pt x="1278" y="921"/>
                    <a:pt x="1270" y="915"/>
                  </a:cubicBezTo>
                  <a:cubicBezTo>
                    <a:pt x="1247" y="894"/>
                    <a:pt x="1221" y="876"/>
                    <a:pt x="1192" y="863"/>
                  </a:cubicBezTo>
                  <a:cubicBezTo>
                    <a:pt x="1186" y="861"/>
                    <a:pt x="1181" y="858"/>
                    <a:pt x="1175" y="856"/>
                  </a:cubicBezTo>
                  <a:cubicBezTo>
                    <a:pt x="1147" y="845"/>
                    <a:pt x="1116" y="839"/>
                    <a:pt x="1083" y="837"/>
                  </a:cubicBezTo>
                  <a:cubicBezTo>
                    <a:pt x="1079" y="837"/>
                    <a:pt x="1073" y="837"/>
                    <a:pt x="1068" y="837"/>
                  </a:cubicBezTo>
                  <a:cubicBezTo>
                    <a:pt x="1063" y="837"/>
                    <a:pt x="1058" y="837"/>
                    <a:pt x="1053" y="837"/>
                  </a:cubicBezTo>
                  <a:cubicBezTo>
                    <a:pt x="1021" y="839"/>
                    <a:pt x="990" y="845"/>
                    <a:pt x="962" y="856"/>
                  </a:cubicBezTo>
                  <a:cubicBezTo>
                    <a:pt x="956" y="858"/>
                    <a:pt x="950" y="861"/>
                    <a:pt x="945" y="863"/>
                  </a:cubicBezTo>
                  <a:cubicBezTo>
                    <a:pt x="916" y="876"/>
                    <a:pt x="890" y="894"/>
                    <a:pt x="866" y="915"/>
                  </a:cubicBezTo>
                  <a:cubicBezTo>
                    <a:pt x="859" y="921"/>
                    <a:pt x="852" y="928"/>
                    <a:pt x="845" y="936"/>
                  </a:cubicBezTo>
                  <a:cubicBezTo>
                    <a:pt x="824" y="959"/>
                    <a:pt x="807" y="985"/>
                    <a:pt x="794" y="1014"/>
                  </a:cubicBezTo>
                  <a:cubicBezTo>
                    <a:pt x="791" y="1020"/>
                    <a:pt x="789" y="1025"/>
                    <a:pt x="787" y="1031"/>
                  </a:cubicBezTo>
                  <a:cubicBezTo>
                    <a:pt x="776" y="1060"/>
                    <a:pt x="769" y="1091"/>
                    <a:pt x="768" y="1123"/>
                  </a:cubicBezTo>
                  <a:cubicBezTo>
                    <a:pt x="767" y="1128"/>
                    <a:pt x="767" y="1133"/>
                    <a:pt x="767" y="1138"/>
                  </a:cubicBezTo>
                  <a:cubicBezTo>
                    <a:pt x="767" y="1143"/>
                    <a:pt x="767" y="1148"/>
                    <a:pt x="768" y="1153"/>
                  </a:cubicBezTo>
                  <a:cubicBezTo>
                    <a:pt x="769" y="1185"/>
                    <a:pt x="776" y="1216"/>
                    <a:pt x="787" y="1245"/>
                  </a:cubicBezTo>
                  <a:cubicBezTo>
                    <a:pt x="789" y="1250"/>
                    <a:pt x="791" y="1256"/>
                    <a:pt x="794" y="1261"/>
                  </a:cubicBezTo>
                  <a:cubicBezTo>
                    <a:pt x="807" y="1290"/>
                    <a:pt x="824" y="1317"/>
                    <a:pt x="845" y="1340"/>
                  </a:cubicBezTo>
                  <a:cubicBezTo>
                    <a:pt x="852" y="1347"/>
                    <a:pt x="859" y="1354"/>
                    <a:pt x="866" y="1361"/>
                  </a:cubicBezTo>
                  <a:cubicBezTo>
                    <a:pt x="890" y="1382"/>
                    <a:pt x="916" y="1399"/>
                    <a:pt x="945" y="1412"/>
                  </a:cubicBezTo>
                  <a:cubicBezTo>
                    <a:pt x="950" y="1415"/>
                    <a:pt x="956" y="1417"/>
                    <a:pt x="962" y="1419"/>
                  </a:cubicBezTo>
                  <a:cubicBezTo>
                    <a:pt x="990" y="1430"/>
                    <a:pt x="1021" y="1437"/>
                    <a:pt x="1053" y="1439"/>
                  </a:cubicBezTo>
                  <a:cubicBezTo>
                    <a:pt x="1058" y="1439"/>
                    <a:pt x="1063" y="1439"/>
                    <a:pt x="1068" y="1439"/>
                  </a:cubicBezTo>
                  <a:cubicBezTo>
                    <a:pt x="1073" y="1439"/>
                    <a:pt x="1079" y="1439"/>
                    <a:pt x="1083" y="1439"/>
                  </a:cubicBezTo>
                  <a:cubicBezTo>
                    <a:pt x="1116" y="1437"/>
                    <a:pt x="1147" y="1430"/>
                    <a:pt x="1175" y="1419"/>
                  </a:cubicBezTo>
                  <a:cubicBezTo>
                    <a:pt x="1181" y="1417"/>
                    <a:pt x="1186" y="1415"/>
                    <a:pt x="1192" y="1412"/>
                  </a:cubicBezTo>
                  <a:cubicBezTo>
                    <a:pt x="1221" y="1399"/>
                    <a:pt x="1247" y="1382"/>
                    <a:pt x="1270" y="1361"/>
                  </a:cubicBezTo>
                  <a:cubicBezTo>
                    <a:pt x="1278" y="1354"/>
                    <a:pt x="1285" y="1347"/>
                    <a:pt x="1292" y="1340"/>
                  </a:cubicBezTo>
                  <a:cubicBezTo>
                    <a:pt x="1313" y="1317"/>
                    <a:pt x="1330" y="1290"/>
                    <a:pt x="1343" y="1261"/>
                  </a:cubicBezTo>
                  <a:cubicBezTo>
                    <a:pt x="1345" y="1256"/>
                    <a:pt x="1348" y="1250"/>
                    <a:pt x="1350" y="1245"/>
                  </a:cubicBezTo>
                  <a:cubicBezTo>
                    <a:pt x="1361" y="1216"/>
                    <a:pt x="1368" y="1185"/>
                    <a:pt x="1369" y="1153"/>
                  </a:cubicBezTo>
                  <a:cubicBezTo>
                    <a:pt x="1369" y="1148"/>
                    <a:pt x="1370" y="1143"/>
                    <a:pt x="1370" y="1138"/>
                  </a:cubicBezTo>
                  <a:cubicBezTo>
                    <a:pt x="1370" y="1133"/>
                    <a:pt x="1369" y="1128"/>
                    <a:pt x="1369" y="1123"/>
                  </a:cubicBezTo>
                  <a:cubicBezTo>
                    <a:pt x="1368" y="1091"/>
                    <a:pt x="1361" y="1060"/>
                    <a:pt x="1350" y="1031"/>
                  </a:cubicBezTo>
                  <a:close/>
                </a:path>
              </a:pathLst>
            </a:custGeom>
            <a:solidFill>
              <a:srgbClr val="FFFFFF"/>
            </a:solidFill>
            <a:ln>
              <a:noFill/>
            </a:ln>
          </p:spPr>
          <p:txBody>
            <a:bodyPr vert="horz" wrap="square" lIns="77413" tIns="38707" rIns="77413" bIns="38707" numCol="1" anchor="t" anchorCtr="0" compatLnSpc="1">
              <a:prstTxWarp prst="textNoShape">
                <a:avLst/>
              </a:prstTxWarp>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en-US" sz="1411"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grpSp>
      <p:pic>
        <p:nvPicPr>
          <p:cNvPr id="79" name="Picture 2"/>
          <p:cNvPicPr>
            <a:picLocks noChangeAspect="1" noChangeArrowheads="1"/>
          </p:cNvPicPr>
          <p:nvPr/>
        </p:nvPicPr>
        <p:blipFill rotWithShape="1">
          <a:blip r:embed="rId9" cstate="screen">
            <a:extLst>
              <a:ext uri="{28A0092B-C50C-407E-A947-70E740481C1C}">
                <a14:useLocalDpi xmlns:a14="http://schemas.microsoft.com/office/drawing/2010/main"/>
              </a:ext>
            </a:extLst>
          </a:blip>
          <a:srcRect t="13971" b="3754"/>
          <a:stretch/>
        </p:blipFill>
        <p:spPr bwMode="auto">
          <a:xfrm>
            <a:off x="1049662" y="957032"/>
            <a:ext cx="3495316" cy="34326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23346016"/>
      </p:ext>
    </p:extLst>
  </p:cSld>
  <p:clrMapOvr>
    <a:masterClrMapping/>
  </p:clrMapOvr>
  <mc:AlternateContent xmlns:mc="http://schemas.openxmlformats.org/markup-compatibility/2006" xmlns:p14="http://schemas.microsoft.com/office/powerpoint/2010/main">
    <mc:Choice Requires="p14">
      <p:transition spd="slow" p14:dur="1400" advClick="0" advTm="4000">
        <p14:doors dir="vert"/>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fade">
                                      <p:cBhvr>
                                        <p:cTn id="7" dur="500"/>
                                        <p:tgtEl>
                                          <p:spTgt spid="79"/>
                                        </p:tgtEl>
                                      </p:cBhvr>
                                    </p:animEffect>
                                    <p:anim calcmode="lin" valueType="num">
                                      <p:cBhvr>
                                        <p:cTn id="8" dur="500" fill="hold"/>
                                        <p:tgtEl>
                                          <p:spTgt spid="79"/>
                                        </p:tgtEl>
                                        <p:attrNameLst>
                                          <p:attrName>ppt_x</p:attrName>
                                        </p:attrNameLst>
                                      </p:cBhvr>
                                      <p:tavLst>
                                        <p:tav tm="0">
                                          <p:val>
                                            <p:strVal val="#ppt_x"/>
                                          </p:val>
                                        </p:tav>
                                        <p:tav tm="100000">
                                          <p:val>
                                            <p:strVal val="#ppt_x"/>
                                          </p:val>
                                        </p:tav>
                                      </p:tavLst>
                                    </p:anim>
                                    <p:anim calcmode="lin" valueType="num">
                                      <p:cBhvr>
                                        <p:cTn id="9" dur="500" fill="hold"/>
                                        <p:tgtEl>
                                          <p:spTgt spid="79"/>
                                        </p:tgtEl>
                                        <p:attrNameLst>
                                          <p:attrName>ppt_y</p:attrName>
                                        </p:attrNameLst>
                                      </p:cBhvr>
                                      <p:tavLst>
                                        <p:tav tm="0">
                                          <p:val>
                                            <p:strVal val="#ppt_y+.1"/>
                                          </p:val>
                                        </p:tav>
                                        <p:tav tm="100000">
                                          <p:val>
                                            <p:strVal val="#ppt_y"/>
                                          </p:val>
                                        </p:tav>
                                      </p:tavLst>
                                    </p:anim>
                                  </p:childTnLst>
                                </p:cTn>
                              </p:par>
                              <p:par>
                                <p:cTn id="10" presetID="2" presetClass="entr" presetSubtype="2" decel="100000" fill="hold" nodeType="withEffect">
                                  <p:stCondLst>
                                    <p:cond delay="0"/>
                                  </p:stCondLst>
                                  <p:childTnLst>
                                    <p:set>
                                      <p:cBhvr>
                                        <p:cTn id="11" dur="1" fill="hold">
                                          <p:stCondLst>
                                            <p:cond delay="0"/>
                                          </p:stCondLst>
                                        </p:cTn>
                                        <p:tgtEl>
                                          <p:spTgt spid="67"/>
                                        </p:tgtEl>
                                        <p:attrNameLst>
                                          <p:attrName>style.visibility</p:attrName>
                                        </p:attrNameLst>
                                      </p:cBhvr>
                                      <p:to>
                                        <p:strVal val="visible"/>
                                      </p:to>
                                    </p:set>
                                    <p:anim calcmode="lin" valueType="num">
                                      <p:cBhvr additive="base">
                                        <p:cTn id="12" dur="1000" fill="hold"/>
                                        <p:tgtEl>
                                          <p:spTgt spid="67"/>
                                        </p:tgtEl>
                                        <p:attrNameLst>
                                          <p:attrName>ppt_x</p:attrName>
                                        </p:attrNameLst>
                                      </p:cBhvr>
                                      <p:tavLst>
                                        <p:tav tm="0">
                                          <p:val>
                                            <p:strVal val="1+#ppt_w/2"/>
                                          </p:val>
                                        </p:tav>
                                        <p:tav tm="100000">
                                          <p:val>
                                            <p:strVal val="#ppt_x"/>
                                          </p:val>
                                        </p:tav>
                                      </p:tavLst>
                                    </p:anim>
                                    <p:anim calcmode="lin" valueType="num">
                                      <p:cBhvr additive="base">
                                        <p:cTn id="13" dur="1000" fill="hold"/>
                                        <p:tgtEl>
                                          <p:spTgt spid="67"/>
                                        </p:tgtEl>
                                        <p:attrNameLst>
                                          <p:attrName>ppt_y</p:attrName>
                                        </p:attrNameLst>
                                      </p:cBhvr>
                                      <p:tavLst>
                                        <p:tav tm="0">
                                          <p:val>
                                            <p:strVal val="#ppt_y"/>
                                          </p:val>
                                        </p:tav>
                                        <p:tav tm="100000">
                                          <p:val>
                                            <p:strVal val="#ppt_y"/>
                                          </p:val>
                                        </p:tav>
                                      </p:tavLst>
                                    </p:anim>
                                  </p:childTnLst>
                                </p:cTn>
                              </p:par>
                              <p:par>
                                <p:cTn id="14" presetID="2" presetClass="entr" presetSubtype="2" decel="100000" fill="hold" nodeType="withEffect">
                                  <p:stCondLst>
                                    <p:cond delay="200"/>
                                  </p:stCondLst>
                                  <p:childTnLst>
                                    <p:set>
                                      <p:cBhvr>
                                        <p:cTn id="15" dur="1" fill="hold">
                                          <p:stCondLst>
                                            <p:cond delay="0"/>
                                          </p:stCondLst>
                                        </p:cTn>
                                        <p:tgtEl>
                                          <p:spTgt spid="70"/>
                                        </p:tgtEl>
                                        <p:attrNameLst>
                                          <p:attrName>style.visibility</p:attrName>
                                        </p:attrNameLst>
                                      </p:cBhvr>
                                      <p:to>
                                        <p:strVal val="visible"/>
                                      </p:to>
                                    </p:set>
                                    <p:anim calcmode="lin" valueType="num">
                                      <p:cBhvr additive="base">
                                        <p:cTn id="16" dur="1000" fill="hold"/>
                                        <p:tgtEl>
                                          <p:spTgt spid="70"/>
                                        </p:tgtEl>
                                        <p:attrNameLst>
                                          <p:attrName>ppt_x</p:attrName>
                                        </p:attrNameLst>
                                      </p:cBhvr>
                                      <p:tavLst>
                                        <p:tav tm="0">
                                          <p:val>
                                            <p:strVal val="1+#ppt_w/2"/>
                                          </p:val>
                                        </p:tav>
                                        <p:tav tm="100000">
                                          <p:val>
                                            <p:strVal val="#ppt_x"/>
                                          </p:val>
                                        </p:tav>
                                      </p:tavLst>
                                    </p:anim>
                                    <p:anim calcmode="lin" valueType="num">
                                      <p:cBhvr additive="base">
                                        <p:cTn id="17" dur="1000" fill="hold"/>
                                        <p:tgtEl>
                                          <p:spTgt spid="70"/>
                                        </p:tgtEl>
                                        <p:attrNameLst>
                                          <p:attrName>ppt_y</p:attrName>
                                        </p:attrNameLst>
                                      </p:cBhvr>
                                      <p:tavLst>
                                        <p:tav tm="0">
                                          <p:val>
                                            <p:strVal val="#ppt_y"/>
                                          </p:val>
                                        </p:tav>
                                        <p:tav tm="100000">
                                          <p:val>
                                            <p:strVal val="#ppt_y"/>
                                          </p:val>
                                        </p:tav>
                                      </p:tavLst>
                                    </p:anim>
                                  </p:childTnLst>
                                </p:cTn>
                              </p:par>
                              <p:par>
                                <p:cTn id="18" presetID="2" presetClass="entr" presetSubtype="2" decel="100000" fill="hold" nodeType="withEffect">
                                  <p:stCondLst>
                                    <p:cond delay="400"/>
                                  </p:stCondLst>
                                  <p:childTnLst>
                                    <p:set>
                                      <p:cBhvr>
                                        <p:cTn id="19" dur="1" fill="hold">
                                          <p:stCondLst>
                                            <p:cond delay="0"/>
                                          </p:stCondLst>
                                        </p:cTn>
                                        <p:tgtEl>
                                          <p:spTgt spid="76"/>
                                        </p:tgtEl>
                                        <p:attrNameLst>
                                          <p:attrName>style.visibility</p:attrName>
                                        </p:attrNameLst>
                                      </p:cBhvr>
                                      <p:to>
                                        <p:strVal val="visible"/>
                                      </p:to>
                                    </p:set>
                                    <p:anim calcmode="lin" valueType="num">
                                      <p:cBhvr additive="base">
                                        <p:cTn id="20" dur="1000" fill="hold"/>
                                        <p:tgtEl>
                                          <p:spTgt spid="76"/>
                                        </p:tgtEl>
                                        <p:attrNameLst>
                                          <p:attrName>ppt_x</p:attrName>
                                        </p:attrNameLst>
                                      </p:cBhvr>
                                      <p:tavLst>
                                        <p:tav tm="0">
                                          <p:val>
                                            <p:strVal val="1+#ppt_w/2"/>
                                          </p:val>
                                        </p:tav>
                                        <p:tav tm="100000">
                                          <p:val>
                                            <p:strVal val="#ppt_x"/>
                                          </p:val>
                                        </p:tav>
                                      </p:tavLst>
                                    </p:anim>
                                    <p:anim calcmode="lin" valueType="num">
                                      <p:cBhvr additive="base">
                                        <p:cTn id="21" dur="1000" fill="hold"/>
                                        <p:tgtEl>
                                          <p:spTgt spid="76"/>
                                        </p:tgtEl>
                                        <p:attrNameLst>
                                          <p:attrName>ppt_y</p:attrName>
                                        </p:attrNameLst>
                                      </p:cBhvr>
                                      <p:tavLst>
                                        <p:tav tm="0">
                                          <p:val>
                                            <p:strVal val="#ppt_y"/>
                                          </p:val>
                                        </p:tav>
                                        <p:tav tm="100000">
                                          <p:val>
                                            <p:strVal val="#ppt_y"/>
                                          </p:val>
                                        </p:tav>
                                      </p:tavLst>
                                    </p:anim>
                                  </p:childTnLst>
                                </p:cTn>
                              </p:par>
                              <p:par>
                                <p:cTn id="22" presetID="2" presetClass="entr" presetSubtype="2" decel="100000" fill="hold" nodeType="withEffect">
                                  <p:stCondLst>
                                    <p:cond delay="600"/>
                                  </p:stCondLst>
                                  <p:childTnLst>
                                    <p:set>
                                      <p:cBhvr>
                                        <p:cTn id="23" dur="1" fill="hold">
                                          <p:stCondLst>
                                            <p:cond delay="0"/>
                                          </p:stCondLst>
                                        </p:cTn>
                                        <p:tgtEl>
                                          <p:spTgt spid="73"/>
                                        </p:tgtEl>
                                        <p:attrNameLst>
                                          <p:attrName>style.visibility</p:attrName>
                                        </p:attrNameLst>
                                      </p:cBhvr>
                                      <p:to>
                                        <p:strVal val="visible"/>
                                      </p:to>
                                    </p:set>
                                    <p:anim calcmode="lin" valueType="num">
                                      <p:cBhvr additive="base">
                                        <p:cTn id="24" dur="1000" fill="hold"/>
                                        <p:tgtEl>
                                          <p:spTgt spid="73"/>
                                        </p:tgtEl>
                                        <p:attrNameLst>
                                          <p:attrName>ppt_x</p:attrName>
                                        </p:attrNameLst>
                                      </p:cBhvr>
                                      <p:tavLst>
                                        <p:tav tm="0">
                                          <p:val>
                                            <p:strVal val="1+#ppt_w/2"/>
                                          </p:val>
                                        </p:tav>
                                        <p:tav tm="100000">
                                          <p:val>
                                            <p:strVal val="#ppt_x"/>
                                          </p:val>
                                        </p:tav>
                                      </p:tavLst>
                                    </p:anim>
                                    <p:anim calcmode="lin" valueType="num">
                                      <p:cBhvr additive="base">
                                        <p:cTn id="25" dur="1000" fill="hold"/>
                                        <p:tgtEl>
                                          <p:spTgt spid="7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16"/>
          <p:cNvSpPr>
            <a:spLocks noEditPoints="1"/>
          </p:cNvSpPr>
          <p:nvPr/>
        </p:nvSpPr>
        <p:spPr bwMode="auto">
          <a:xfrm>
            <a:off x="6113981" y="1968570"/>
            <a:ext cx="2047602" cy="1905433"/>
          </a:xfrm>
          <a:custGeom>
            <a:avLst/>
            <a:gdLst>
              <a:gd name="T0" fmla="*/ 3 w 179"/>
              <a:gd name="T1" fmla="*/ 165 h 167"/>
              <a:gd name="T2" fmla="*/ 0 w 179"/>
              <a:gd name="T3" fmla="*/ 158 h 167"/>
              <a:gd name="T4" fmla="*/ 8 w 179"/>
              <a:gd name="T5" fmla="*/ 126 h 167"/>
              <a:gd name="T6" fmla="*/ 62 w 179"/>
              <a:gd name="T7" fmla="*/ 92 h 167"/>
              <a:gd name="T8" fmla="*/ 25 w 179"/>
              <a:gd name="T9" fmla="*/ 51 h 167"/>
              <a:gd name="T10" fmla="*/ 35 w 179"/>
              <a:gd name="T11" fmla="*/ 8 h 167"/>
              <a:gd name="T12" fmla="*/ 43 w 179"/>
              <a:gd name="T13" fmla="*/ 1 h 167"/>
              <a:gd name="T14" fmla="*/ 52 w 179"/>
              <a:gd name="T15" fmla="*/ 3 h 167"/>
              <a:gd name="T16" fmla="*/ 171 w 179"/>
              <a:gd name="T17" fmla="*/ 75 h 167"/>
              <a:gd name="T18" fmla="*/ 179 w 179"/>
              <a:gd name="T19" fmla="*/ 88 h 167"/>
              <a:gd name="T20" fmla="*/ 171 w 179"/>
              <a:gd name="T21" fmla="*/ 96 h 167"/>
              <a:gd name="T22" fmla="*/ 10 w 179"/>
              <a:gd name="T23" fmla="*/ 167 h 167"/>
              <a:gd name="T24" fmla="*/ 3 w 179"/>
              <a:gd name="T25" fmla="*/ 165 h 167"/>
              <a:gd name="T26" fmla="*/ 113 w 179"/>
              <a:gd name="T27" fmla="*/ 65 h 167"/>
              <a:gd name="T28" fmla="*/ 100 w 179"/>
              <a:gd name="T29" fmla="*/ 74 h 167"/>
              <a:gd name="T30" fmla="*/ 113 w 179"/>
              <a:gd name="T31" fmla="*/ 84 h 167"/>
              <a:gd name="T32" fmla="*/ 126 w 179"/>
              <a:gd name="T33" fmla="*/ 74 h 167"/>
              <a:gd name="T34" fmla="*/ 113 w 179"/>
              <a:gd name="T35" fmla="*/ 65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9" h="167">
                <a:moveTo>
                  <a:pt x="3" y="165"/>
                </a:moveTo>
                <a:cubicBezTo>
                  <a:pt x="0" y="162"/>
                  <a:pt x="0" y="158"/>
                  <a:pt x="0" y="158"/>
                </a:cubicBezTo>
                <a:cubicBezTo>
                  <a:pt x="8" y="126"/>
                  <a:pt x="8" y="126"/>
                  <a:pt x="8" y="126"/>
                </a:cubicBezTo>
                <a:cubicBezTo>
                  <a:pt x="8" y="126"/>
                  <a:pt x="58" y="115"/>
                  <a:pt x="62" y="92"/>
                </a:cubicBezTo>
                <a:cubicBezTo>
                  <a:pt x="66" y="71"/>
                  <a:pt x="25" y="51"/>
                  <a:pt x="25" y="51"/>
                </a:cubicBezTo>
                <a:cubicBezTo>
                  <a:pt x="35" y="8"/>
                  <a:pt x="35" y="8"/>
                  <a:pt x="35" y="8"/>
                </a:cubicBezTo>
                <a:cubicBezTo>
                  <a:pt x="35" y="8"/>
                  <a:pt x="37" y="3"/>
                  <a:pt x="43" y="1"/>
                </a:cubicBezTo>
                <a:cubicBezTo>
                  <a:pt x="47" y="0"/>
                  <a:pt x="52" y="3"/>
                  <a:pt x="52" y="3"/>
                </a:cubicBezTo>
                <a:cubicBezTo>
                  <a:pt x="171" y="75"/>
                  <a:pt x="171" y="75"/>
                  <a:pt x="171" y="75"/>
                </a:cubicBezTo>
                <a:cubicBezTo>
                  <a:pt x="171" y="75"/>
                  <a:pt x="179" y="80"/>
                  <a:pt x="179" y="88"/>
                </a:cubicBezTo>
                <a:cubicBezTo>
                  <a:pt x="179" y="93"/>
                  <a:pt x="171" y="96"/>
                  <a:pt x="171" y="96"/>
                </a:cubicBezTo>
                <a:cubicBezTo>
                  <a:pt x="10" y="167"/>
                  <a:pt x="10" y="167"/>
                  <a:pt x="10" y="167"/>
                </a:cubicBezTo>
                <a:cubicBezTo>
                  <a:pt x="10" y="167"/>
                  <a:pt x="5" y="167"/>
                  <a:pt x="3" y="165"/>
                </a:cubicBezTo>
                <a:close/>
                <a:moveTo>
                  <a:pt x="113" y="65"/>
                </a:moveTo>
                <a:cubicBezTo>
                  <a:pt x="106" y="65"/>
                  <a:pt x="100" y="69"/>
                  <a:pt x="100" y="74"/>
                </a:cubicBezTo>
                <a:cubicBezTo>
                  <a:pt x="100" y="80"/>
                  <a:pt x="106" y="84"/>
                  <a:pt x="113" y="84"/>
                </a:cubicBezTo>
                <a:cubicBezTo>
                  <a:pt x="120" y="84"/>
                  <a:pt x="126" y="80"/>
                  <a:pt x="126" y="74"/>
                </a:cubicBezTo>
                <a:cubicBezTo>
                  <a:pt x="126" y="69"/>
                  <a:pt x="120" y="65"/>
                  <a:pt x="113" y="65"/>
                </a:cubicBezTo>
                <a:close/>
              </a:path>
            </a:pathLst>
          </a:custGeom>
          <a:solidFill>
            <a:schemeClr val="accent4"/>
          </a:solidFill>
          <a:ln w="3175">
            <a:noFill/>
          </a:ln>
          <a:effectLst>
            <a:innerShdw blurRad="63500" dist="50800" dir="13500000">
              <a:prstClr val="black">
                <a:alpha val="50000"/>
              </a:prstClr>
            </a:innerShdw>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white"/>
              </a:solidFill>
              <a:effectLst/>
              <a:uLnTx/>
              <a:uFillTx/>
              <a:latin typeface="Arial"/>
              <a:ea typeface="微软雅黑"/>
              <a:cs typeface="+mn-cs"/>
            </a:endParaRPr>
          </a:p>
        </p:txBody>
      </p:sp>
      <p:sp>
        <p:nvSpPr>
          <p:cNvPr id="4" name="Freeform 17"/>
          <p:cNvSpPr>
            <a:spLocks/>
          </p:cNvSpPr>
          <p:nvPr/>
        </p:nvSpPr>
        <p:spPr bwMode="auto">
          <a:xfrm>
            <a:off x="5006171" y="2171669"/>
            <a:ext cx="1659870" cy="1634019"/>
          </a:xfrm>
          <a:custGeom>
            <a:avLst/>
            <a:gdLst>
              <a:gd name="T0" fmla="*/ 145 w 145"/>
              <a:gd name="T1" fmla="*/ 74 h 143"/>
              <a:gd name="T2" fmla="*/ 133 w 145"/>
              <a:gd name="T3" fmla="*/ 88 h 143"/>
              <a:gd name="T4" fmla="*/ 8 w 145"/>
              <a:gd name="T5" fmla="*/ 143 h 143"/>
              <a:gd name="T6" fmla="*/ 2 w 145"/>
              <a:gd name="T7" fmla="*/ 141 h 143"/>
              <a:gd name="T8" fmla="*/ 0 w 145"/>
              <a:gd name="T9" fmla="*/ 135 h 143"/>
              <a:gd name="T10" fmla="*/ 6 w 145"/>
              <a:gd name="T11" fmla="*/ 108 h 143"/>
              <a:gd name="T12" fmla="*/ 50 w 145"/>
              <a:gd name="T13" fmla="*/ 73 h 143"/>
              <a:gd name="T14" fmla="*/ 21 w 145"/>
              <a:gd name="T15" fmla="*/ 44 h 143"/>
              <a:gd name="T16" fmla="*/ 29 w 145"/>
              <a:gd name="T17" fmla="*/ 8 h 143"/>
              <a:gd name="T18" fmla="*/ 36 w 145"/>
              <a:gd name="T19" fmla="*/ 1 h 143"/>
              <a:gd name="T20" fmla="*/ 44 w 145"/>
              <a:gd name="T21" fmla="*/ 3 h 143"/>
              <a:gd name="T22" fmla="*/ 138 w 145"/>
              <a:gd name="T23" fmla="*/ 61 h 143"/>
              <a:gd name="T24" fmla="*/ 145 w 145"/>
              <a:gd name="T25" fmla="*/ 7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5" h="143">
                <a:moveTo>
                  <a:pt x="145" y="74"/>
                </a:moveTo>
                <a:cubicBezTo>
                  <a:pt x="145" y="82"/>
                  <a:pt x="133" y="88"/>
                  <a:pt x="133" y="88"/>
                </a:cubicBezTo>
                <a:cubicBezTo>
                  <a:pt x="8" y="143"/>
                  <a:pt x="8" y="143"/>
                  <a:pt x="8" y="143"/>
                </a:cubicBezTo>
                <a:cubicBezTo>
                  <a:pt x="8" y="143"/>
                  <a:pt x="4" y="143"/>
                  <a:pt x="2" y="141"/>
                </a:cubicBezTo>
                <a:cubicBezTo>
                  <a:pt x="0" y="139"/>
                  <a:pt x="0" y="135"/>
                  <a:pt x="0" y="135"/>
                </a:cubicBezTo>
                <a:cubicBezTo>
                  <a:pt x="6" y="108"/>
                  <a:pt x="6" y="108"/>
                  <a:pt x="6" y="108"/>
                </a:cubicBezTo>
                <a:cubicBezTo>
                  <a:pt x="6" y="108"/>
                  <a:pt x="50" y="92"/>
                  <a:pt x="50" y="73"/>
                </a:cubicBezTo>
                <a:cubicBezTo>
                  <a:pt x="49" y="57"/>
                  <a:pt x="21" y="44"/>
                  <a:pt x="21" y="44"/>
                </a:cubicBezTo>
                <a:cubicBezTo>
                  <a:pt x="29" y="8"/>
                  <a:pt x="29" y="8"/>
                  <a:pt x="29" y="8"/>
                </a:cubicBezTo>
                <a:cubicBezTo>
                  <a:pt x="29" y="8"/>
                  <a:pt x="31" y="3"/>
                  <a:pt x="36" y="1"/>
                </a:cubicBezTo>
                <a:cubicBezTo>
                  <a:pt x="40" y="0"/>
                  <a:pt x="44" y="3"/>
                  <a:pt x="44" y="3"/>
                </a:cubicBezTo>
                <a:cubicBezTo>
                  <a:pt x="138" y="61"/>
                  <a:pt x="138" y="61"/>
                  <a:pt x="138" y="61"/>
                </a:cubicBezTo>
                <a:cubicBezTo>
                  <a:pt x="138" y="61"/>
                  <a:pt x="145" y="65"/>
                  <a:pt x="145" y="74"/>
                </a:cubicBezTo>
                <a:close/>
              </a:path>
            </a:pathLst>
          </a:custGeom>
          <a:solidFill>
            <a:schemeClr val="accent3"/>
          </a:solidFill>
          <a:ln w="31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white"/>
              </a:solidFill>
              <a:effectLst/>
              <a:uLnTx/>
              <a:uFillTx/>
              <a:latin typeface="Arial"/>
              <a:ea typeface="微软雅黑"/>
              <a:cs typeface="+mn-cs"/>
            </a:endParaRPr>
          </a:p>
        </p:txBody>
      </p:sp>
      <p:sp>
        <p:nvSpPr>
          <p:cNvPr id="5" name="Freeform 18"/>
          <p:cNvSpPr>
            <a:spLocks/>
          </p:cNvSpPr>
          <p:nvPr/>
        </p:nvSpPr>
        <p:spPr bwMode="auto">
          <a:xfrm>
            <a:off x="3975910" y="2321222"/>
            <a:ext cx="1451230" cy="1417996"/>
          </a:xfrm>
          <a:custGeom>
            <a:avLst/>
            <a:gdLst>
              <a:gd name="T0" fmla="*/ 127 w 127"/>
              <a:gd name="T1" fmla="*/ 64 h 124"/>
              <a:gd name="T2" fmla="*/ 117 w 127"/>
              <a:gd name="T3" fmla="*/ 76 h 124"/>
              <a:gd name="T4" fmla="*/ 8 w 127"/>
              <a:gd name="T5" fmla="*/ 124 h 124"/>
              <a:gd name="T6" fmla="*/ 2 w 127"/>
              <a:gd name="T7" fmla="*/ 123 h 124"/>
              <a:gd name="T8" fmla="*/ 1 w 127"/>
              <a:gd name="T9" fmla="*/ 118 h 124"/>
              <a:gd name="T10" fmla="*/ 6 w 127"/>
              <a:gd name="T11" fmla="*/ 94 h 124"/>
              <a:gd name="T12" fmla="*/ 39 w 127"/>
              <a:gd name="T13" fmla="*/ 62 h 124"/>
              <a:gd name="T14" fmla="*/ 19 w 127"/>
              <a:gd name="T15" fmla="*/ 38 h 124"/>
              <a:gd name="T16" fmla="*/ 26 w 127"/>
              <a:gd name="T17" fmla="*/ 6 h 124"/>
              <a:gd name="T18" fmla="*/ 32 w 127"/>
              <a:gd name="T19" fmla="*/ 1 h 124"/>
              <a:gd name="T20" fmla="*/ 39 w 127"/>
              <a:gd name="T21" fmla="*/ 2 h 124"/>
              <a:gd name="T22" fmla="*/ 121 w 127"/>
              <a:gd name="T23" fmla="*/ 52 h 124"/>
              <a:gd name="T24" fmla="*/ 127 w 127"/>
              <a:gd name="T25"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 h="124">
                <a:moveTo>
                  <a:pt x="127" y="64"/>
                </a:moveTo>
                <a:cubicBezTo>
                  <a:pt x="127" y="71"/>
                  <a:pt x="117" y="76"/>
                  <a:pt x="117" y="76"/>
                </a:cubicBezTo>
                <a:cubicBezTo>
                  <a:pt x="8" y="124"/>
                  <a:pt x="8" y="124"/>
                  <a:pt x="8" y="124"/>
                </a:cubicBezTo>
                <a:cubicBezTo>
                  <a:pt x="8" y="124"/>
                  <a:pt x="4" y="124"/>
                  <a:pt x="2" y="123"/>
                </a:cubicBezTo>
                <a:cubicBezTo>
                  <a:pt x="0" y="121"/>
                  <a:pt x="1" y="118"/>
                  <a:pt x="1" y="118"/>
                </a:cubicBezTo>
                <a:cubicBezTo>
                  <a:pt x="6" y="94"/>
                  <a:pt x="6" y="94"/>
                  <a:pt x="6" y="94"/>
                </a:cubicBezTo>
                <a:cubicBezTo>
                  <a:pt x="6" y="94"/>
                  <a:pt x="39" y="81"/>
                  <a:pt x="39" y="62"/>
                </a:cubicBezTo>
                <a:cubicBezTo>
                  <a:pt x="40" y="48"/>
                  <a:pt x="19" y="38"/>
                  <a:pt x="19" y="38"/>
                </a:cubicBezTo>
                <a:cubicBezTo>
                  <a:pt x="26" y="6"/>
                  <a:pt x="26" y="6"/>
                  <a:pt x="26" y="6"/>
                </a:cubicBezTo>
                <a:cubicBezTo>
                  <a:pt x="26" y="6"/>
                  <a:pt x="28" y="2"/>
                  <a:pt x="32" y="1"/>
                </a:cubicBezTo>
                <a:cubicBezTo>
                  <a:pt x="36" y="0"/>
                  <a:pt x="39" y="2"/>
                  <a:pt x="39" y="2"/>
                </a:cubicBezTo>
                <a:cubicBezTo>
                  <a:pt x="121" y="52"/>
                  <a:pt x="121" y="52"/>
                  <a:pt x="121" y="52"/>
                </a:cubicBezTo>
                <a:cubicBezTo>
                  <a:pt x="121" y="52"/>
                  <a:pt x="127" y="57"/>
                  <a:pt x="127" y="64"/>
                </a:cubicBezTo>
                <a:close/>
              </a:path>
            </a:pathLst>
          </a:custGeom>
          <a:solidFill>
            <a:schemeClr val="accent1"/>
          </a:solidFill>
          <a:ln w="31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white"/>
              </a:solidFill>
              <a:effectLst/>
              <a:uLnTx/>
              <a:uFillTx/>
              <a:latin typeface="Arial"/>
              <a:ea typeface="微软雅黑"/>
              <a:cs typeface="+mn-cs"/>
            </a:endParaRPr>
          </a:p>
        </p:txBody>
      </p:sp>
      <p:sp>
        <p:nvSpPr>
          <p:cNvPr id="6" name="Freeform 19"/>
          <p:cNvSpPr>
            <a:spLocks/>
          </p:cNvSpPr>
          <p:nvPr/>
        </p:nvSpPr>
        <p:spPr bwMode="auto">
          <a:xfrm>
            <a:off x="3167207" y="2446774"/>
            <a:ext cx="1152122" cy="1166893"/>
          </a:xfrm>
          <a:custGeom>
            <a:avLst/>
            <a:gdLst>
              <a:gd name="T0" fmla="*/ 15 w 101"/>
              <a:gd name="T1" fmla="*/ 31 h 102"/>
              <a:gd name="T2" fmla="*/ 21 w 101"/>
              <a:gd name="T3" fmla="*/ 5 h 102"/>
              <a:gd name="T4" fmla="*/ 26 w 101"/>
              <a:gd name="T5" fmla="*/ 1 h 102"/>
              <a:gd name="T6" fmla="*/ 32 w 101"/>
              <a:gd name="T7" fmla="*/ 2 h 102"/>
              <a:gd name="T8" fmla="*/ 95 w 101"/>
              <a:gd name="T9" fmla="*/ 41 h 102"/>
              <a:gd name="T10" fmla="*/ 101 w 101"/>
              <a:gd name="T11" fmla="*/ 51 h 102"/>
              <a:gd name="T12" fmla="*/ 94 w 101"/>
              <a:gd name="T13" fmla="*/ 63 h 102"/>
              <a:gd name="T14" fmla="*/ 6 w 101"/>
              <a:gd name="T15" fmla="*/ 102 h 102"/>
              <a:gd name="T16" fmla="*/ 2 w 101"/>
              <a:gd name="T17" fmla="*/ 101 h 102"/>
              <a:gd name="T18" fmla="*/ 0 w 101"/>
              <a:gd name="T19" fmla="*/ 97 h 102"/>
              <a:gd name="T20" fmla="*/ 5 w 101"/>
              <a:gd name="T21" fmla="*/ 77 h 102"/>
              <a:gd name="T22" fmla="*/ 15 w 101"/>
              <a:gd name="T23" fmla="*/ 3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1" h="102">
                <a:moveTo>
                  <a:pt x="15" y="31"/>
                </a:moveTo>
                <a:cubicBezTo>
                  <a:pt x="21" y="5"/>
                  <a:pt x="21" y="5"/>
                  <a:pt x="21" y="5"/>
                </a:cubicBezTo>
                <a:cubicBezTo>
                  <a:pt x="21" y="5"/>
                  <a:pt x="22" y="2"/>
                  <a:pt x="26" y="1"/>
                </a:cubicBezTo>
                <a:cubicBezTo>
                  <a:pt x="29" y="0"/>
                  <a:pt x="32" y="2"/>
                  <a:pt x="32" y="2"/>
                </a:cubicBezTo>
                <a:cubicBezTo>
                  <a:pt x="95" y="41"/>
                  <a:pt x="95" y="41"/>
                  <a:pt x="95" y="41"/>
                </a:cubicBezTo>
                <a:cubicBezTo>
                  <a:pt x="95" y="41"/>
                  <a:pt x="101" y="46"/>
                  <a:pt x="101" y="51"/>
                </a:cubicBezTo>
                <a:cubicBezTo>
                  <a:pt x="101" y="60"/>
                  <a:pt x="94" y="63"/>
                  <a:pt x="94" y="63"/>
                </a:cubicBezTo>
                <a:cubicBezTo>
                  <a:pt x="6" y="102"/>
                  <a:pt x="6" y="102"/>
                  <a:pt x="6" y="102"/>
                </a:cubicBezTo>
                <a:cubicBezTo>
                  <a:pt x="6" y="102"/>
                  <a:pt x="3" y="102"/>
                  <a:pt x="2" y="101"/>
                </a:cubicBezTo>
                <a:cubicBezTo>
                  <a:pt x="0" y="99"/>
                  <a:pt x="0" y="97"/>
                  <a:pt x="0" y="97"/>
                </a:cubicBezTo>
                <a:cubicBezTo>
                  <a:pt x="5" y="77"/>
                  <a:pt x="5" y="77"/>
                  <a:pt x="5" y="77"/>
                </a:cubicBezTo>
                <a:lnTo>
                  <a:pt x="15" y="31"/>
                </a:lnTo>
                <a:close/>
              </a:path>
            </a:pathLst>
          </a:custGeom>
          <a:solidFill>
            <a:schemeClr val="bg2"/>
          </a:solidFill>
          <a:ln w="31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white"/>
              </a:solidFill>
              <a:effectLst/>
              <a:uLnTx/>
              <a:uFillTx/>
              <a:latin typeface="Arial"/>
              <a:ea typeface="微软雅黑"/>
              <a:cs typeface="+mn-cs"/>
            </a:endParaRPr>
          </a:p>
        </p:txBody>
      </p:sp>
      <p:grpSp>
        <p:nvGrpSpPr>
          <p:cNvPr id="7" name="组合 19"/>
          <p:cNvGrpSpPr>
            <a:grpSpLocks/>
          </p:cNvGrpSpPr>
          <p:nvPr/>
        </p:nvGrpSpPr>
        <p:grpSpPr bwMode="auto">
          <a:xfrm flipH="1">
            <a:off x="4820222" y="3018196"/>
            <a:ext cx="2901481" cy="1590909"/>
            <a:chOff x="3951201" y="2629963"/>
            <a:chExt cx="2495617" cy="1367320"/>
          </a:xfrm>
        </p:grpSpPr>
        <p:sp>
          <p:nvSpPr>
            <p:cNvPr id="8" name="任意多边形 7"/>
            <p:cNvSpPr/>
            <p:nvPr/>
          </p:nvSpPr>
          <p:spPr>
            <a:xfrm flipV="1">
              <a:off x="3951201" y="2629963"/>
              <a:ext cx="2495617" cy="838691"/>
            </a:xfrm>
            <a:custGeom>
              <a:avLst/>
              <a:gdLst>
                <a:gd name="connsiteX0" fmla="*/ 0 w 1600200"/>
                <a:gd name="connsiteY0" fmla="*/ 552450 h 552450"/>
                <a:gd name="connsiteX1" fmla="*/ 171450 w 1600200"/>
                <a:gd name="connsiteY1" fmla="*/ 0 h 552450"/>
                <a:gd name="connsiteX2" fmla="*/ 1600200 w 1600200"/>
                <a:gd name="connsiteY2" fmla="*/ 0 h 552450"/>
              </a:gdLst>
              <a:ahLst/>
              <a:cxnLst>
                <a:cxn ang="0">
                  <a:pos x="connsiteX0" y="connsiteY0"/>
                </a:cxn>
                <a:cxn ang="0">
                  <a:pos x="connsiteX1" y="connsiteY1"/>
                </a:cxn>
                <a:cxn ang="0">
                  <a:pos x="connsiteX2" y="connsiteY2"/>
                </a:cxn>
              </a:cxnLst>
              <a:rect l="l" t="t" r="r" b="b"/>
              <a:pathLst>
                <a:path w="1600200" h="552450">
                  <a:moveTo>
                    <a:pt x="0" y="552450"/>
                  </a:moveTo>
                  <a:lnTo>
                    <a:pt x="171450" y="0"/>
                  </a:lnTo>
                  <a:lnTo>
                    <a:pt x="1600200" y="0"/>
                  </a:lnTo>
                </a:path>
              </a:pathLst>
            </a:custGeom>
            <a:ln w="19050">
              <a:solidFill>
                <a:srgbClr val="000000"/>
              </a:solidFill>
              <a:prstDash val="sysDot"/>
              <a:headEnd type="oval"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Arial"/>
                <a:ea typeface="微软雅黑"/>
                <a:cs typeface="+mn-cs"/>
              </a:endParaRPr>
            </a:p>
          </p:txBody>
        </p:sp>
        <p:grpSp>
          <p:nvGrpSpPr>
            <p:cNvPr id="9" name="组合 21"/>
            <p:cNvGrpSpPr>
              <a:grpSpLocks/>
            </p:cNvGrpSpPr>
            <p:nvPr/>
          </p:nvGrpSpPr>
          <p:grpSpPr bwMode="auto">
            <a:xfrm>
              <a:off x="4233160" y="3519821"/>
              <a:ext cx="2183610" cy="477462"/>
              <a:chOff x="2290576" y="5039334"/>
              <a:chExt cx="2183610" cy="477462"/>
            </a:xfrm>
          </p:grpSpPr>
          <p:sp>
            <p:nvSpPr>
              <p:cNvPr id="10" name="TextBox 11"/>
              <p:cNvSpPr txBox="1">
                <a:spLocks noChangeArrowheads="1"/>
              </p:cNvSpPr>
              <p:nvPr/>
            </p:nvSpPr>
            <p:spPr bwMode="auto">
              <a:xfrm>
                <a:off x="3327593" y="5039334"/>
                <a:ext cx="1146593" cy="47746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rPr>
                  <a:t>点击添加文本    </a:t>
                </a:r>
                <a:endParaRPr kumimoji="0" lang="en-US" altLang="zh-CN"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endParaRPr>
              </a:p>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rPr>
                  <a:t>点击添加文本</a:t>
                </a:r>
                <a:endParaRPr kumimoji="0" lang="en-US" altLang="zh-CN"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endParaRPr>
              </a:p>
            </p:txBody>
          </p:sp>
          <p:sp>
            <p:nvSpPr>
              <p:cNvPr id="11" name="TextBox 10"/>
              <p:cNvSpPr txBox="1">
                <a:spLocks noChangeArrowheads="1"/>
              </p:cNvSpPr>
              <p:nvPr/>
            </p:nvSpPr>
            <p:spPr bwMode="auto">
              <a:xfrm>
                <a:off x="2290576" y="5039335"/>
                <a:ext cx="1146593" cy="477461"/>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rPr>
                  <a:t>点击添加文本    </a:t>
                </a:r>
                <a:endParaRPr kumimoji="0" lang="en-US" altLang="zh-CN"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endParaRPr>
              </a:p>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rPr>
                  <a:t>点击添加文本</a:t>
                </a:r>
                <a:endParaRPr kumimoji="0" lang="en-US" altLang="zh-CN"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endParaRPr>
              </a:p>
            </p:txBody>
          </p:sp>
        </p:grpSp>
      </p:grpSp>
      <p:grpSp>
        <p:nvGrpSpPr>
          <p:cNvPr id="12" name="组合 29"/>
          <p:cNvGrpSpPr>
            <a:grpSpLocks/>
          </p:cNvGrpSpPr>
          <p:nvPr/>
        </p:nvGrpSpPr>
        <p:grpSpPr bwMode="auto">
          <a:xfrm>
            <a:off x="621092" y="2145820"/>
            <a:ext cx="2859995" cy="875170"/>
            <a:chOff x="1579814" y="1583447"/>
            <a:chExt cx="2458346" cy="752172"/>
          </a:xfrm>
        </p:grpSpPr>
        <p:sp>
          <p:nvSpPr>
            <p:cNvPr id="13" name="任意多边形 12"/>
            <p:cNvSpPr/>
            <p:nvPr/>
          </p:nvSpPr>
          <p:spPr>
            <a:xfrm flipH="1">
              <a:off x="1581401" y="2059505"/>
              <a:ext cx="2456759" cy="276114"/>
            </a:xfrm>
            <a:custGeom>
              <a:avLst/>
              <a:gdLst>
                <a:gd name="connsiteX0" fmla="*/ 0 w 1600200"/>
                <a:gd name="connsiteY0" fmla="*/ 552450 h 552450"/>
                <a:gd name="connsiteX1" fmla="*/ 171450 w 1600200"/>
                <a:gd name="connsiteY1" fmla="*/ 0 h 552450"/>
                <a:gd name="connsiteX2" fmla="*/ 1600200 w 1600200"/>
                <a:gd name="connsiteY2" fmla="*/ 0 h 552450"/>
              </a:gdLst>
              <a:ahLst/>
              <a:cxnLst>
                <a:cxn ang="0">
                  <a:pos x="connsiteX0" y="connsiteY0"/>
                </a:cxn>
                <a:cxn ang="0">
                  <a:pos x="connsiteX1" y="connsiteY1"/>
                </a:cxn>
                <a:cxn ang="0">
                  <a:pos x="connsiteX2" y="connsiteY2"/>
                </a:cxn>
              </a:cxnLst>
              <a:rect l="l" t="t" r="r" b="b"/>
              <a:pathLst>
                <a:path w="1600200" h="552450">
                  <a:moveTo>
                    <a:pt x="0" y="552450"/>
                  </a:moveTo>
                  <a:lnTo>
                    <a:pt x="171450" y="0"/>
                  </a:lnTo>
                  <a:lnTo>
                    <a:pt x="1600200" y="0"/>
                  </a:lnTo>
                </a:path>
              </a:pathLst>
            </a:custGeom>
            <a:ln w="19050">
              <a:solidFill>
                <a:srgbClr val="000000"/>
              </a:solidFill>
              <a:prstDash val="sysDot"/>
              <a:headEnd type="oval"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Arial"/>
                <a:ea typeface="微软雅黑"/>
                <a:cs typeface="+mn-cs"/>
              </a:endParaRPr>
            </a:p>
          </p:txBody>
        </p:sp>
        <p:grpSp>
          <p:nvGrpSpPr>
            <p:cNvPr id="14" name="组合 31"/>
            <p:cNvGrpSpPr>
              <a:grpSpLocks/>
            </p:cNvGrpSpPr>
            <p:nvPr/>
          </p:nvGrpSpPr>
          <p:grpSpPr bwMode="auto">
            <a:xfrm>
              <a:off x="1579814" y="1583447"/>
              <a:ext cx="2183786" cy="477461"/>
              <a:chOff x="-362770" y="3102960"/>
              <a:chExt cx="2183786" cy="477461"/>
            </a:xfrm>
          </p:grpSpPr>
          <p:sp>
            <p:nvSpPr>
              <p:cNvPr id="15" name="TextBox 11"/>
              <p:cNvSpPr txBox="1">
                <a:spLocks noChangeArrowheads="1"/>
              </p:cNvSpPr>
              <p:nvPr/>
            </p:nvSpPr>
            <p:spPr bwMode="auto">
              <a:xfrm>
                <a:off x="675163" y="3102960"/>
                <a:ext cx="1145853" cy="47746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rPr>
                  <a:t>点击添加文本    </a:t>
                </a:r>
                <a:endParaRPr kumimoji="0" lang="en-US" altLang="zh-CN"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endParaRPr>
              </a:p>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rPr>
                  <a:t>点击添加文本</a:t>
                </a:r>
                <a:endParaRPr kumimoji="0" lang="en-US" altLang="zh-CN"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endParaRPr>
              </a:p>
            </p:txBody>
          </p:sp>
          <p:sp>
            <p:nvSpPr>
              <p:cNvPr id="16" name="TextBox 11"/>
              <p:cNvSpPr txBox="1">
                <a:spLocks noChangeArrowheads="1"/>
              </p:cNvSpPr>
              <p:nvPr/>
            </p:nvSpPr>
            <p:spPr bwMode="auto">
              <a:xfrm>
                <a:off x="-362770" y="3102960"/>
                <a:ext cx="1145853" cy="477461"/>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rPr>
                  <a:t>点击添加文本    </a:t>
                </a:r>
                <a:endParaRPr kumimoji="0" lang="en-US" altLang="zh-CN"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endParaRPr>
              </a:p>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rPr>
                  <a:t>点击添加文本</a:t>
                </a:r>
                <a:endParaRPr kumimoji="0" lang="en-US" altLang="zh-CN"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endParaRPr>
              </a:p>
            </p:txBody>
          </p:sp>
        </p:grpSp>
      </p:grpSp>
      <p:grpSp>
        <p:nvGrpSpPr>
          <p:cNvPr id="17" name="组合 16"/>
          <p:cNvGrpSpPr/>
          <p:nvPr/>
        </p:nvGrpSpPr>
        <p:grpSpPr>
          <a:xfrm>
            <a:off x="5395752" y="1014009"/>
            <a:ext cx="2540577" cy="1678330"/>
            <a:chOff x="6068316" y="1783433"/>
            <a:chExt cx="2701127" cy="1784391"/>
          </a:xfrm>
        </p:grpSpPr>
        <p:grpSp>
          <p:nvGrpSpPr>
            <p:cNvPr id="18" name="组合 26"/>
            <p:cNvGrpSpPr>
              <a:grpSpLocks/>
            </p:cNvGrpSpPr>
            <p:nvPr/>
          </p:nvGrpSpPr>
          <p:grpSpPr bwMode="auto">
            <a:xfrm flipH="1">
              <a:off x="6068316" y="1783433"/>
              <a:ext cx="2701127" cy="590644"/>
              <a:chOff x="-362770" y="3102960"/>
              <a:chExt cx="2183514" cy="477653"/>
            </a:xfrm>
          </p:grpSpPr>
          <p:sp>
            <p:nvSpPr>
              <p:cNvPr id="20" name="TextBox 19"/>
              <p:cNvSpPr txBox="1">
                <a:spLocks noChangeArrowheads="1"/>
              </p:cNvSpPr>
              <p:nvPr/>
            </p:nvSpPr>
            <p:spPr bwMode="auto">
              <a:xfrm>
                <a:off x="675034" y="3102960"/>
                <a:ext cx="1145710" cy="477653"/>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rPr>
                  <a:t>点击添加文本    </a:t>
                </a:r>
                <a:endParaRPr kumimoji="0" lang="en-US" altLang="zh-CN"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endParaRPr>
              </a:p>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rPr>
                  <a:t>点击添加文本</a:t>
                </a:r>
                <a:endParaRPr kumimoji="0" lang="en-US" altLang="zh-CN"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endParaRPr>
              </a:p>
            </p:txBody>
          </p:sp>
          <p:sp>
            <p:nvSpPr>
              <p:cNvPr id="21" name="TextBox 11"/>
              <p:cNvSpPr txBox="1">
                <a:spLocks noChangeArrowheads="1"/>
              </p:cNvSpPr>
              <p:nvPr/>
            </p:nvSpPr>
            <p:spPr bwMode="auto">
              <a:xfrm>
                <a:off x="-362770" y="3102960"/>
                <a:ext cx="1145710" cy="477653"/>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rPr>
                  <a:t>点击添加文本    </a:t>
                </a:r>
                <a:endParaRPr kumimoji="0" lang="en-US" altLang="zh-CN"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endParaRPr>
              </a:p>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rPr>
                  <a:t>点击添加文本</a:t>
                </a:r>
                <a:endParaRPr kumimoji="0" lang="en-US" altLang="zh-CN"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endParaRPr>
              </a:p>
            </p:txBody>
          </p:sp>
        </p:grpSp>
        <p:sp>
          <p:nvSpPr>
            <p:cNvPr id="19" name="任意多边形 18"/>
            <p:cNvSpPr/>
            <p:nvPr/>
          </p:nvSpPr>
          <p:spPr>
            <a:xfrm>
              <a:off x="6537479" y="2374303"/>
              <a:ext cx="800916" cy="1193521"/>
            </a:xfrm>
            <a:custGeom>
              <a:avLst/>
              <a:gdLst>
                <a:gd name="connsiteX0" fmla="*/ 0 w 647700"/>
                <a:gd name="connsiteY0" fmla="*/ 965200 h 965200"/>
                <a:gd name="connsiteX1" fmla="*/ 152400 w 647700"/>
                <a:gd name="connsiteY1" fmla="*/ 508000 h 965200"/>
                <a:gd name="connsiteX2" fmla="*/ 647700 w 647700"/>
                <a:gd name="connsiteY2" fmla="*/ 0 h 965200"/>
                <a:gd name="connsiteX0" fmla="*/ 0 w 647700"/>
                <a:gd name="connsiteY0" fmla="*/ 965200 h 965200"/>
                <a:gd name="connsiteX1" fmla="*/ 101600 w 647700"/>
                <a:gd name="connsiteY1" fmla="*/ 520700 h 965200"/>
                <a:gd name="connsiteX2" fmla="*/ 647700 w 647700"/>
                <a:gd name="connsiteY2" fmla="*/ 0 h 965200"/>
              </a:gdLst>
              <a:ahLst/>
              <a:cxnLst>
                <a:cxn ang="0">
                  <a:pos x="connsiteX0" y="connsiteY0"/>
                </a:cxn>
                <a:cxn ang="0">
                  <a:pos x="connsiteX1" y="connsiteY1"/>
                </a:cxn>
                <a:cxn ang="0">
                  <a:pos x="connsiteX2" y="connsiteY2"/>
                </a:cxn>
              </a:cxnLst>
              <a:rect l="l" t="t" r="r" b="b"/>
              <a:pathLst>
                <a:path w="647700" h="965200">
                  <a:moveTo>
                    <a:pt x="0" y="965200"/>
                  </a:moveTo>
                  <a:lnTo>
                    <a:pt x="101600" y="520700"/>
                  </a:lnTo>
                  <a:lnTo>
                    <a:pt x="647700" y="0"/>
                  </a:lnTo>
                </a:path>
              </a:pathLst>
            </a:custGeom>
            <a:ln w="19050">
              <a:solidFill>
                <a:srgbClr val="000000"/>
              </a:solidFill>
              <a:prstDash val="sysDot"/>
              <a:headEnd type="oval"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Arial"/>
                <a:ea typeface="微软雅黑"/>
                <a:cs typeface="+mn-cs"/>
              </a:endParaRPr>
            </a:p>
          </p:txBody>
        </p:sp>
      </p:grpSp>
      <p:grpSp>
        <p:nvGrpSpPr>
          <p:cNvPr id="22" name="组合 21"/>
          <p:cNvGrpSpPr/>
          <p:nvPr/>
        </p:nvGrpSpPr>
        <p:grpSpPr>
          <a:xfrm>
            <a:off x="2648383" y="1030627"/>
            <a:ext cx="2540577" cy="1654327"/>
            <a:chOff x="3147329" y="1801101"/>
            <a:chExt cx="2701127" cy="1758871"/>
          </a:xfrm>
        </p:grpSpPr>
        <p:sp>
          <p:nvSpPr>
            <p:cNvPr id="23" name="任意多边形 22"/>
            <p:cNvSpPr/>
            <p:nvPr/>
          </p:nvSpPr>
          <p:spPr>
            <a:xfrm flipH="1">
              <a:off x="4497893" y="2366451"/>
              <a:ext cx="800916" cy="1193521"/>
            </a:xfrm>
            <a:custGeom>
              <a:avLst/>
              <a:gdLst>
                <a:gd name="connsiteX0" fmla="*/ 0 w 647700"/>
                <a:gd name="connsiteY0" fmla="*/ 965200 h 965200"/>
                <a:gd name="connsiteX1" fmla="*/ 152400 w 647700"/>
                <a:gd name="connsiteY1" fmla="*/ 508000 h 965200"/>
                <a:gd name="connsiteX2" fmla="*/ 647700 w 647700"/>
                <a:gd name="connsiteY2" fmla="*/ 0 h 965200"/>
                <a:gd name="connsiteX0" fmla="*/ 0 w 647700"/>
                <a:gd name="connsiteY0" fmla="*/ 965200 h 965200"/>
                <a:gd name="connsiteX1" fmla="*/ 101600 w 647700"/>
                <a:gd name="connsiteY1" fmla="*/ 520700 h 965200"/>
                <a:gd name="connsiteX2" fmla="*/ 647700 w 647700"/>
                <a:gd name="connsiteY2" fmla="*/ 0 h 965200"/>
              </a:gdLst>
              <a:ahLst/>
              <a:cxnLst>
                <a:cxn ang="0">
                  <a:pos x="connsiteX0" y="connsiteY0"/>
                </a:cxn>
                <a:cxn ang="0">
                  <a:pos x="connsiteX1" y="connsiteY1"/>
                </a:cxn>
                <a:cxn ang="0">
                  <a:pos x="connsiteX2" y="connsiteY2"/>
                </a:cxn>
              </a:cxnLst>
              <a:rect l="l" t="t" r="r" b="b"/>
              <a:pathLst>
                <a:path w="647700" h="965200">
                  <a:moveTo>
                    <a:pt x="0" y="965200"/>
                  </a:moveTo>
                  <a:lnTo>
                    <a:pt x="101600" y="520700"/>
                  </a:lnTo>
                  <a:lnTo>
                    <a:pt x="647700" y="0"/>
                  </a:lnTo>
                </a:path>
              </a:pathLst>
            </a:custGeom>
            <a:ln w="19050">
              <a:solidFill>
                <a:srgbClr val="000000"/>
              </a:solidFill>
              <a:prstDash val="sysDot"/>
              <a:headEnd type="oval"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505" b="0" i="0" u="none" strike="noStrike" kern="1200" cap="none" spc="0" normalizeH="0" baseline="0" noProof="0">
                <a:ln>
                  <a:noFill/>
                </a:ln>
                <a:solidFill>
                  <a:prstClr val="black"/>
                </a:solidFill>
                <a:effectLst/>
                <a:uLnTx/>
                <a:uFillTx/>
                <a:latin typeface="Arial"/>
                <a:ea typeface="微软雅黑"/>
                <a:cs typeface="+mn-cs"/>
              </a:endParaRPr>
            </a:p>
          </p:txBody>
        </p:sp>
        <p:grpSp>
          <p:nvGrpSpPr>
            <p:cNvPr id="24" name="组合 44"/>
            <p:cNvGrpSpPr>
              <a:grpSpLocks/>
            </p:cNvGrpSpPr>
            <p:nvPr/>
          </p:nvGrpSpPr>
          <p:grpSpPr bwMode="auto">
            <a:xfrm flipH="1">
              <a:off x="3147329" y="1801101"/>
              <a:ext cx="2701127" cy="590644"/>
              <a:chOff x="-362770" y="3102960"/>
              <a:chExt cx="2183514" cy="477653"/>
            </a:xfrm>
          </p:grpSpPr>
          <p:sp>
            <p:nvSpPr>
              <p:cNvPr id="26" name="TextBox 11"/>
              <p:cNvSpPr txBox="1">
                <a:spLocks noChangeArrowheads="1"/>
              </p:cNvSpPr>
              <p:nvPr/>
            </p:nvSpPr>
            <p:spPr bwMode="auto">
              <a:xfrm>
                <a:off x="675034" y="3102960"/>
                <a:ext cx="1145710" cy="477653"/>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rPr>
                  <a:t>点击添加文本    </a:t>
                </a:r>
                <a:endParaRPr kumimoji="0" lang="en-US" altLang="zh-CN"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endParaRPr>
              </a:p>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rPr>
                  <a:t>点击添加文本</a:t>
                </a:r>
                <a:endParaRPr kumimoji="0" lang="en-US" altLang="zh-CN"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endParaRPr>
              </a:p>
            </p:txBody>
          </p:sp>
          <p:sp>
            <p:nvSpPr>
              <p:cNvPr id="27" name="TextBox 11"/>
              <p:cNvSpPr txBox="1">
                <a:spLocks noChangeArrowheads="1"/>
              </p:cNvSpPr>
              <p:nvPr/>
            </p:nvSpPr>
            <p:spPr bwMode="auto">
              <a:xfrm>
                <a:off x="-362770" y="3102960"/>
                <a:ext cx="1145710" cy="477653"/>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rPr>
                  <a:t>点击添加文本    </a:t>
                </a:r>
                <a:endParaRPr kumimoji="0" lang="en-US" altLang="zh-CN"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endParaRPr>
              </a:p>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rPr>
                  <a:t>点击添加文本</a:t>
                </a:r>
                <a:endParaRPr kumimoji="0" lang="en-US" altLang="zh-CN" sz="1505"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cs typeface="+mn-cs"/>
                </a:endParaRPr>
              </a:p>
            </p:txBody>
          </p:sp>
        </p:grpSp>
      </p:grpSp>
    </p:spTree>
    <p:extLst>
      <p:ext uri="{BB962C8B-B14F-4D97-AF65-F5344CB8AC3E}">
        <p14:creationId xmlns:p14="http://schemas.microsoft.com/office/powerpoint/2010/main" val="1855138081"/>
      </p:ext>
    </p:extLst>
  </p:cSld>
  <p:clrMapOvr>
    <a:masterClrMapping/>
  </p:clrMapOvr>
  <mc:AlternateContent xmlns:mc="http://schemas.openxmlformats.org/markup-compatibility/2006" xmlns:p14="http://schemas.microsoft.com/office/powerpoint/2010/main">
    <mc:Choice Requires="p14">
      <p:transition spd="slow" p14:dur="1400" advClick="0" advTm="4000">
        <p14:doors dir="vert"/>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0-#ppt_w/2"/>
                                          </p:val>
                                        </p:tav>
                                        <p:tav tm="100000">
                                          <p:val>
                                            <p:strVal val="#ppt_x"/>
                                          </p:val>
                                        </p:tav>
                                      </p:tavLst>
                                    </p:anim>
                                    <p:anim calcmode="lin" valueType="num">
                                      <p:cBhvr additive="base">
                                        <p:cTn id="18" dur="500" fill="hold"/>
                                        <p:tgtEl>
                                          <p:spTgt spid="4"/>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0-#ppt_w/2"/>
                                          </p:val>
                                        </p:tav>
                                        <p:tav tm="100000">
                                          <p:val>
                                            <p:strVal val="#ppt_x"/>
                                          </p:val>
                                        </p:tav>
                                      </p:tavLst>
                                    </p:anim>
                                    <p:anim calcmode="lin" valueType="num">
                                      <p:cBhvr additive="base">
                                        <p:cTn id="23" dur="500" fill="hold"/>
                                        <p:tgtEl>
                                          <p:spTgt spid="3"/>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2" presetClass="entr" presetSubtype="2"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right)">
                                      <p:cBhvr>
                                        <p:cTn id="27" dur="500"/>
                                        <p:tgtEl>
                                          <p:spTgt spid="12"/>
                                        </p:tgtEl>
                                      </p:cBhvr>
                                    </p:animEffect>
                                  </p:childTnLst>
                                </p:cTn>
                              </p:par>
                            </p:childTnLst>
                          </p:cTn>
                        </p:par>
                        <p:par>
                          <p:cTn id="28" fill="hold">
                            <p:stCondLst>
                              <p:cond delay="2500"/>
                            </p:stCondLst>
                            <p:childTnLst>
                              <p:par>
                                <p:cTn id="29" presetID="22" presetClass="entr" presetSubtype="4" fill="hold"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down)">
                                      <p:cBhvr>
                                        <p:cTn id="31" dur="500"/>
                                        <p:tgtEl>
                                          <p:spTgt spid="22"/>
                                        </p:tgtEl>
                                      </p:cBhvr>
                                    </p:animEffect>
                                  </p:childTnLst>
                                </p:cTn>
                              </p:par>
                            </p:childTnLst>
                          </p:cTn>
                        </p:par>
                        <p:par>
                          <p:cTn id="32" fill="hold">
                            <p:stCondLst>
                              <p:cond delay="3000"/>
                            </p:stCondLst>
                            <p:childTnLst>
                              <p:par>
                                <p:cTn id="33" presetID="22" presetClass="entr" presetSubtype="4" fill="hold"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down)">
                                      <p:cBhvr>
                                        <p:cTn id="35" dur="500"/>
                                        <p:tgtEl>
                                          <p:spTgt spid="17"/>
                                        </p:tgtEl>
                                      </p:cBhvr>
                                    </p:animEffect>
                                  </p:childTnLst>
                                </p:cTn>
                              </p:par>
                            </p:childTnLst>
                          </p:cTn>
                        </p:par>
                        <p:par>
                          <p:cTn id="36" fill="hold">
                            <p:stCondLst>
                              <p:cond delay="3500"/>
                            </p:stCondLst>
                            <p:childTnLst>
                              <p:par>
                                <p:cTn id="37" presetID="22" presetClass="entr" presetSubtype="8" fill="hold"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left)">
                                      <p:cBhvr>
                                        <p:cTn id="3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Lst>
  </p:timing>
  <p:extLst mod="1">
    <p:ext uri="{E180D4A7-C9FB-4DFB-919C-405C955672EB}">
      <p14:showEvtLst xmlns:p14="http://schemas.microsoft.com/office/powerpoint/2010/main">
        <p14:playEvt time="0" objId="30"/>
      </p14:showEvtLst>
    </p:ext>
  </p:extLs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3999" cy="5143500"/>
          </a:xfrm>
          <a:prstGeom prst="rect">
            <a:avLst/>
          </a:prstGeom>
        </p:spPr>
      </p:pic>
      <p:pic>
        <p:nvPicPr>
          <p:cNvPr id="8" name="图片 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2340368"/>
            <a:ext cx="9161896" cy="2900588"/>
          </a:xfrm>
          <a:prstGeom prst="rect">
            <a:avLst/>
          </a:prstGeom>
        </p:spPr>
      </p:pic>
      <p:sp>
        <p:nvSpPr>
          <p:cNvPr id="9" name="矩形 8"/>
          <p:cNvSpPr/>
          <p:nvPr/>
        </p:nvSpPr>
        <p:spPr bwMode="auto">
          <a:xfrm>
            <a:off x="1043609" y="1331057"/>
            <a:ext cx="7056784" cy="2783220"/>
          </a:xfrm>
          <a:prstGeom prst="rect">
            <a:avLst/>
          </a:prstGeom>
          <a:solidFill>
            <a:schemeClr val="bg1">
              <a:alpha val="76000"/>
            </a:schemeClr>
          </a:solidFill>
          <a:ln w="15875"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Arial" pitchFamily="34" charset="0"/>
              <a:ea typeface="等线" panose="02010600030101010101" pitchFamily="2" charset="-122"/>
              <a:cs typeface="+mn-cs"/>
            </a:endParaRPr>
          </a:p>
        </p:txBody>
      </p:sp>
      <p:sp>
        <p:nvSpPr>
          <p:cNvPr id="10" name="TextBox 9"/>
          <p:cNvSpPr txBox="1"/>
          <p:nvPr/>
        </p:nvSpPr>
        <p:spPr>
          <a:xfrm>
            <a:off x="1254744" y="1851670"/>
            <a:ext cx="6644138" cy="1938992"/>
          </a:xfrm>
          <a:prstGeom prst="rect">
            <a:avLst/>
          </a:prstGeom>
          <a:noFill/>
        </p:spPr>
        <p:txBody>
          <a:bodyPr wrap="square" rtlCol="0">
            <a:spAutoFit/>
          </a:bodyPr>
          <a:lstStyle/>
          <a:p>
            <a:pPr marL="0" marR="0" lvl="0" indent="0" algn="just" defTabSz="685800" rtl="0" eaLnBrk="1" fontAlgn="base" latinLnBrk="0" hangingPunct="1">
              <a:lnSpc>
                <a:spcPct val="150000"/>
              </a:lnSpc>
              <a:spcBef>
                <a:spcPct val="0"/>
              </a:spcBef>
              <a:spcAft>
                <a:spcPct val="0"/>
              </a:spcAft>
              <a:buClrTx/>
              <a:buSzTx/>
              <a:buFontTx/>
              <a:buNone/>
              <a:tabLst/>
              <a:defRPr/>
            </a:pPr>
            <a:r>
              <a:rPr kumimoji="0" lang="zh-CN" altLang="en-US" sz="1600" b="0" i="0" u="none" strike="noStrike" kern="1200" cap="none" spc="0" normalizeH="0" baseline="0" noProof="0" dirty="0">
                <a:ln>
                  <a:noFill/>
                </a:ln>
                <a:solidFill>
                  <a:srgbClr val="000000">
                    <a:lumMod val="95000"/>
                    <a:lumOff val="5000"/>
                  </a:srgbClr>
                </a:solidFill>
                <a:effectLst/>
                <a:uLnTx/>
                <a:uFillTx/>
                <a:latin typeface="微软雅黑" pitchFamily="34" charset="-122"/>
                <a:ea typeface="微软雅黑" pitchFamily="34" charset="-122"/>
                <a:cs typeface="+mn-cs"/>
              </a:rPr>
              <a:t>回顾这一年的工作，在取得成绩的同时，我们也找到了工作中的不足和问题，主要反映于</a:t>
            </a:r>
            <a:r>
              <a:rPr kumimoji="0" lang="en-US" altLang="zh-CN" sz="1600" b="0" i="0" u="none" strike="noStrike" kern="1200" cap="none" spc="0" normalizeH="0" baseline="0" noProof="0" dirty="0">
                <a:ln>
                  <a:noFill/>
                </a:ln>
                <a:solidFill>
                  <a:srgbClr val="000000">
                    <a:lumMod val="95000"/>
                    <a:lumOff val="5000"/>
                  </a:srgbClr>
                </a:solidFill>
                <a:effectLst/>
                <a:uLnTx/>
                <a:uFillTx/>
                <a:latin typeface="微软雅黑" pitchFamily="34" charset="-122"/>
                <a:ea typeface="微软雅黑" pitchFamily="34" charset="-122"/>
                <a:cs typeface="+mn-cs"/>
              </a:rPr>
              <a:t>xx</a:t>
            </a:r>
            <a:r>
              <a:rPr kumimoji="0" lang="zh-CN" altLang="en-US" sz="1600" b="0" i="0" u="none" strike="noStrike" kern="1200" cap="none" spc="0" normalizeH="0" baseline="0" noProof="0" dirty="0">
                <a:ln>
                  <a:noFill/>
                </a:ln>
                <a:solidFill>
                  <a:srgbClr val="000000">
                    <a:lumMod val="95000"/>
                    <a:lumOff val="5000"/>
                  </a:srgbClr>
                </a:solidFill>
                <a:effectLst/>
                <a:uLnTx/>
                <a:uFillTx/>
                <a:latin typeface="微软雅黑" pitchFamily="34" charset="-122"/>
                <a:ea typeface="微软雅黑" pitchFamily="34" charset="-122"/>
                <a:cs typeface="+mn-cs"/>
              </a:rPr>
              <a:t>及</a:t>
            </a:r>
            <a:r>
              <a:rPr kumimoji="0" lang="en-US" altLang="zh-CN" sz="1600" b="0" i="0" u="none" strike="noStrike" kern="1200" cap="none" spc="0" normalizeH="0" baseline="0" noProof="0" dirty="0">
                <a:ln>
                  <a:noFill/>
                </a:ln>
                <a:solidFill>
                  <a:srgbClr val="000000">
                    <a:lumMod val="95000"/>
                    <a:lumOff val="5000"/>
                  </a:srgbClr>
                </a:solidFill>
                <a:effectLst/>
                <a:uLnTx/>
                <a:uFillTx/>
                <a:latin typeface="微软雅黑" pitchFamily="34" charset="-122"/>
                <a:ea typeface="微软雅黑" pitchFamily="34" charset="-122"/>
                <a:cs typeface="+mn-cs"/>
              </a:rPr>
              <a:t>xxx</a:t>
            </a:r>
            <a:r>
              <a:rPr kumimoji="0" lang="zh-CN" altLang="en-US" sz="1600" b="0" i="0" u="none" strike="noStrike" kern="1200" cap="none" spc="0" normalizeH="0" baseline="0" noProof="0" dirty="0">
                <a:ln>
                  <a:noFill/>
                </a:ln>
                <a:solidFill>
                  <a:srgbClr val="000000">
                    <a:lumMod val="95000"/>
                    <a:lumOff val="5000"/>
                  </a:srgbClr>
                </a:solidFill>
                <a:effectLst/>
                <a:uLnTx/>
                <a:uFillTx/>
                <a:latin typeface="微软雅黑" pitchFamily="34" charset="-122"/>
                <a:ea typeface="微软雅黑" pitchFamily="34" charset="-122"/>
                <a:cs typeface="+mn-cs"/>
              </a:rPr>
              <a:t>的风格、定型还有待进一步探索，尤其是网上的公司产品库充分体现我们</a:t>
            </a:r>
            <a:r>
              <a:rPr kumimoji="0" lang="en-US" altLang="zh-CN" sz="1600" b="0" i="0" u="none" strike="noStrike" kern="1200" cap="none" spc="0" normalizeH="0" baseline="0" noProof="0" dirty="0">
                <a:ln>
                  <a:noFill/>
                </a:ln>
                <a:solidFill>
                  <a:srgbClr val="000000">
                    <a:lumMod val="95000"/>
                    <a:lumOff val="5000"/>
                  </a:srgbClr>
                </a:solidFill>
                <a:effectLst/>
                <a:uLnTx/>
                <a:uFillTx/>
                <a:latin typeface="微软雅黑" pitchFamily="34" charset="-122"/>
                <a:ea typeface="微软雅黑" pitchFamily="34" charset="-122"/>
                <a:cs typeface="+mn-cs"/>
              </a:rPr>
              <a:t>xxxxx</a:t>
            </a:r>
            <a:r>
              <a:rPr kumimoji="0" lang="zh-CN" altLang="en-US" sz="1600" b="0" i="0" u="none" strike="noStrike" kern="1200" cap="none" spc="0" normalizeH="0" baseline="0" noProof="0" dirty="0">
                <a:ln>
                  <a:noFill/>
                </a:ln>
                <a:solidFill>
                  <a:srgbClr val="000000">
                    <a:lumMod val="95000"/>
                    <a:lumOff val="5000"/>
                  </a:srgbClr>
                </a:solidFill>
                <a:effectLst/>
                <a:uLnTx/>
                <a:uFillTx/>
                <a:latin typeface="微软雅黑" pitchFamily="34" charset="-122"/>
                <a:ea typeface="微软雅黑" pitchFamily="34" charset="-122"/>
                <a:cs typeface="+mn-cs"/>
              </a:rPr>
              <a:t>和我们这个平台能为客户提供良好的商机和快捷方便的信息、导航的功能发挥。展望新的一年，我们将继续努力，力争各项工作更上一个新台阶。</a:t>
            </a:r>
          </a:p>
        </p:txBody>
      </p:sp>
      <p:sp>
        <p:nvSpPr>
          <p:cNvPr id="11" name="矩形 10"/>
          <p:cNvSpPr/>
          <p:nvPr/>
        </p:nvSpPr>
        <p:spPr bwMode="auto">
          <a:xfrm>
            <a:off x="1547664" y="907256"/>
            <a:ext cx="2088232" cy="709352"/>
          </a:xfrm>
          <a:prstGeom prst="rect">
            <a:avLst/>
          </a:prstGeom>
          <a:solidFill>
            <a:srgbClr val="0070C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2" name="TextBox 18"/>
          <p:cNvSpPr txBox="1"/>
          <p:nvPr/>
        </p:nvSpPr>
        <p:spPr bwMode="auto">
          <a:xfrm>
            <a:off x="1827836" y="865413"/>
            <a:ext cx="1438214" cy="707886"/>
          </a:xfrm>
          <a:prstGeom prst="rect">
            <a:avLst/>
          </a:prstGeom>
          <a:noFill/>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4000" b="1" i="0" u="none" strike="noStrike" kern="0" cap="none" spc="-150" normalizeH="0" baseline="0" noProof="0" dirty="0">
                <a:ln w="1905">
                  <a:noFill/>
                </a:ln>
                <a:solidFill>
                  <a:prstClr val="white"/>
                </a:solidFill>
                <a:effectLst/>
                <a:uLnTx/>
                <a:uFillTx/>
                <a:latin typeface="微软雅黑" panose="020B0503020204020204" pitchFamily="34" charset="-122"/>
                <a:ea typeface="微软雅黑" panose="020B0503020204020204" pitchFamily="34" charset="-122"/>
                <a:cs typeface="+mn-cs"/>
              </a:rPr>
              <a:t>前  言</a:t>
            </a:r>
          </a:p>
        </p:txBody>
      </p:sp>
    </p:spTree>
    <p:extLst>
      <p:ext uri="{BB962C8B-B14F-4D97-AF65-F5344CB8AC3E}">
        <p14:creationId xmlns:p14="http://schemas.microsoft.com/office/powerpoint/2010/main" val="94584517"/>
      </p:ext>
    </p:extLst>
  </p:cSld>
  <p:clrMapOvr>
    <a:masterClrMapping/>
  </p:clrMapOvr>
  <mc:AlternateContent xmlns:mc="http://schemas.openxmlformats.org/markup-compatibility/2006" xmlns:p14="http://schemas.microsoft.com/office/powerpoint/2010/main">
    <mc:Choice Requires="p14">
      <p:transition spd="slow" p14:dur="1400" advClick="0" advTm="4000">
        <p14:doors dir="vert"/>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right)">
                                      <p:cBhvr>
                                        <p:cTn id="7" dur="250"/>
                                        <p:tgtEl>
                                          <p:spTgt spid="11"/>
                                        </p:tgtEl>
                                      </p:cBhvr>
                                    </p:animEffect>
                                  </p:childTnLst>
                                </p:cTn>
                              </p:par>
                            </p:childTnLst>
                          </p:cTn>
                        </p:par>
                        <p:par>
                          <p:cTn id="8" fill="hold">
                            <p:stCondLst>
                              <p:cond delay="250"/>
                            </p:stCondLst>
                            <p:childTnLst>
                              <p:par>
                                <p:cTn id="9" presetID="42"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250"/>
                                        <p:tgtEl>
                                          <p:spTgt spid="12"/>
                                        </p:tgtEl>
                                      </p:cBhvr>
                                    </p:animEffect>
                                    <p:anim calcmode="lin" valueType="num">
                                      <p:cBhvr>
                                        <p:cTn id="12" dur="250" fill="hold"/>
                                        <p:tgtEl>
                                          <p:spTgt spid="12"/>
                                        </p:tgtEl>
                                        <p:attrNameLst>
                                          <p:attrName>ppt_x</p:attrName>
                                        </p:attrNameLst>
                                      </p:cBhvr>
                                      <p:tavLst>
                                        <p:tav tm="0">
                                          <p:val>
                                            <p:strVal val="#ppt_x"/>
                                          </p:val>
                                        </p:tav>
                                        <p:tav tm="100000">
                                          <p:val>
                                            <p:strVal val="#ppt_x"/>
                                          </p:val>
                                        </p:tav>
                                      </p:tavLst>
                                    </p:anim>
                                    <p:anim calcmode="lin" valueType="num">
                                      <p:cBhvr>
                                        <p:cTn id="13" dur="250" fill="hold"/>
                                        <p:tgtEl>
                                          <p:spTgt spid="12"/>
                                        </p:tgtEl>
                                        <p:attrNameLst>
                                          <p:attrName>ppt_y</p:attrName>
                                        </p:attrNameLst>
                                      </p:cBhvr>
                                      <p:tavLst>
                                        <p:tav tm="0">
                                          <p:val>
                                            <p:strVal val="#ppt_y+.1"/>
                                          </p:val>
                                        </p:tav>
                                        <p:tav tm="100000">
                                          <p:val>
                                            <p:strVal val="#ppt_y"/>
                                          </p:val>
                                        </p:tav>
                                      </p:tavLst>
                                    </p:anim>
                                  </p:childTnLst>
                                </p:cTn>
                              </p:par>
                            </p:childTnLst>
                          </p:cTn>
                        </p:par>
                        <p:par>
                          <p:cTn id="14" fill="hold">
                            <p:stCondLst>
                              <p:cond delay="500"/>
                            </p:stCondLst>
                            <p:childTnLst>
                              <p:par>
                                <p:cTn id="15" presetID="22" presetClass="entr" presetSubtype="2"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right)">
                                      <p:cBhvr>
                                        <p:cTn id="17" dur="250"/>
                                        <p:tgtEl>
                                          <p:spTgt spid="9"/>
                                        </p:tgtEl>
                                      </p:cBhvr>
                                    </p:animEffect>
                                  </p:childTnLst>
                                </p:cTn>
                              </p:par>
                            </p:childTnLst>
                          </p:cTn>
                        </p:par>
                        <p:par>
                          <p:cTn id="18" fill="hold">
                            <p:stCondLst>
                              <p:cond delay="750"/>
                            </p:stCondLst>
                            <p:childTnLst>
                              <p:par>
                                <p:cTn id="19" presetID="14" presetClass="entr" presetSubtype="10"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randombar(horizontal)">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animBg="1"/>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ChangeArrowheads="1"/>
          </p:cNvSpPr>
          <p:nvPr/>
        </p:nvSpPr>
        <p:spPr bwMode="auto">
          <a:xfrm>
            <a:off x="1775974" y="1130243"/>
            <a:ext cx="1467928" cy="1482359"/>
          </a:xfrm>
          <a:custGeom>
            <a:avLst/>
            <a:gdLst>
              <a:gd name="T0" fmla="*/ 225 w 455"/>
              <a:gd name="T1" fmla="*/ 459 h 459"/>
              <a:gd name="T2" fmla="*/ 455 w 455"/>
              <a:gd name="T3" fmla="*/ 230 h 459"/>
              <a:gd name="T4" fmla="*/ 225 w 455"/>
              <a:gd name="T5" fmla="*/ 0 h 459"/>
              <a:gd name="T6" fmla="*/ 0 w 455"/>
              <a:gd name="T7" fmla="*/ 185 h 459"/>
              <a:gd name="T8" fmla="*/ 5 w 455"/>
              <a:gd name="T9" fmla="*/ 459 h 459"/>
              <a:gd name="T10" fmla="*/ 225 w 455"/>
              <a:gd name="T11" fmla="*/ 459 h 459"/>
              <a:gd name="T12" fmla="*/ 0 60000 65536"/>
              <a:gd name="T13" fmla="*/ 0 60000 65536"/>
              <a:gd name="T14" fmla="*/ 0 60000 65536"/>
              <a:gd name="T15" fmla="*/ 0 60000 65536"/>
              <a:gd name="T16" fmla="*/ 0 60000 65536"/>
              <a:gd name="T17" fmla="*/ 0 60000 65536"/>
              <a:gd name="T18" fmla="*/ 0 w 455"/>
              <a:gd name="T19" fmla="*/ 0 h 459"/>
              <a:gd name="T20" fmla="*/ 455 w 455"/>
              <a:gd name="T21" fmla="*/ 459 h 459"/>
            </a:gdLst>
            <a:ahLst/>
            <a:cxnLst>
              <a:cxn ang="T12">
                <a:pos x="T0" y="T1"/>
              </a:cxn>
              <a:cxn ang="T13">
                <a:pos x="T2" y="T3"/>
              </a:cxn>
              <a:cxn ang="T14">
                <a:pos x="T4" y="T5"/>
              </a:cxn>
              <a:cxn ang="T15">
                <a:pos x="T6" y="T7"/>
              </a:cxn>
              <a:cxn ang="T16">
                <a:pos x="T8" y="T9"/>
              </a:cxn>
              <a:cxn ang="T17">
                <a:pos x="T10" y="T11"/>
              </a:cxn>
            </a:cxnLst>
            <a:rect l="T18" t="T19" r="T20" b="T21"/>
            <a:pathLst>
              <a:path w="455" h="459">
                <a:moveTo>
                  <a:pt x="225" y="459"/>
                </a:moveTo>
                <a:cubicBezTo>
                  <a:pt x="352" y="459"/>
                  <a:pt x="455" y="357"/>
                  <a:pt x="455" y="230"/>
                </a:cubicBezTo>
                <a:cubicBezTo>
                  <a:pt x="455" y="103"/>
                  <a:pt x="352" y="0"/>
                  <a:pt x="225" y="0"/>
                </a:cubicBezTo>
                <a:cubicBezTo>
                  <a:pt x="114" y="0"/>
                  <a:pt x="20" y="80"/>
                  <a:pt x="0" y="185"/>
                </a:cubicBezTo>
                <a:cubicBezTo>
                  <a:pt x="5" y="459"/>
                  <a:pt x="5" y="459"/>
                  <a:pt x="5" y="459"/>
                </a:cubicBezTo>
                <a:lnTo>
                  <a:pt x="225" y="459"/>
                </a:lnTo>
                <a:close/>
              </a:path>
            </a:pathLst>
          </a:custGeom>
          <a:solidFill>
            <a:srgbClr val="FF780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4495" tIns="32247" rIns="64495" bIns="32247"/>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zh-CN" sz="1129"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19" name="Freeform 6"/>
          <p:cNvSpPr>
            <a:spLocks noChangeArrowheads="1"/>
          </p:cNvSpPr>
          <p:nvPr/>
        </p:nvSpPr>
        <p:spPr bwMode="auto">
          <a:xfrm>
            <a:off x="3748247" y="1165765"/>
            <a:ext cx="1472029" cy="1482359"/>
          </a:xfrm>
          <a:custGeom>
            <a:avLst/>
            <a:gdLst>
              <a:gd name="T0" fmla="*/ 226 w 456"/>
              <a:gd name="T1" fmla="*/ 459 h 459"/>
              <a:gd name="T2" fmla="*/ 456 w 456"/>
              <a:gd name="T3" fmla="*/ 229 h 459"/>
              <a:gd name="T4" fmla="*/ 226 w 456"/>
              <a:gd name="T5" fmla="*/ 0 h 459"/>
              <a:gd name="T6" fmla="*/ 0 w 456"/>
              <a:gd name="T7" fmla="*/ 185 h 459"/>
              <a:gd name="T8" fmla="*/ 5 w 456"/>
              <a:gd name="T9" fmla="*/ 459 h 459"/>
              <a:gd name="T10" fmla="*/ 226 w 456"/>
              <a:gd name="T11" fmla="*/ 459 h 459"/>
              <a:gd name="T12" fmla="*/ 0 60000 65536"/>
              <a:gd name="T13" fmla="*/ 0 60000 65536"/>
              <a:gd name="T14" fmla="*/ 0 60000 65536"/>
              <a:gd name="T15" fmla="*/ 0 60000 65536"/>
              <a:gd name="T16" fmla="*/ 0 60000 65536"/>
              <a:gd name="T17" fmla="*/ 0 60000 65536"/>
              <a:gd name="T18" fmla="*/ 0 w 456"/>
              <a:gd name="T19" fmla="*/ 0 h 459"/>
              <a:gd name="T20" fmla="*/ 456 w 456"/>
              <a:gd name="T21" fmla="*/ 459 h 459"/>
            </a:gdLst>
            <a:ahLst/>
            <a:cxnLst>
              <a:cxn ang="T12">
                <a:pos x="T0" y="T1"/>
              </a:cxn>
              <a:cxn ang="T13">
                <a:pos x="T2" y="T3"/>
              </a:cxn>
              <a:cxn ang="T14">
                <a:pos x="T4" y="T5"/>
              </a:cxn>
              <a:cxn ang="T15">
                <a:pos x="T6" y="T7"/>
              </a:cxn>
              <a:cxn ang="T16">
                <a:pos x="T8" y="T9"/>
              </a:cxn>
              <a:cxn ang="T17">
                <a:pos x="T10" y="T11"/>
              </a:cxn>
            </a:cxnLst>
            <a:rect l="T18" t="T19" r="T20" b="T21"/>
            <a:pathLst>
              <a:path w="456" h="459">
                <a:moveTo>
                  <a:pt x="226" y="459"/>
                </a:moveTo>
                <a:cubicBezTo>
                  <a:pt x="353" y="459"/>
                  <a:pt x="456" y="356"/>
                  <a:pt x="456" y="229"/>
                </a:cubicBezTo>
                <a:cubicBezTo>
                  <a:pt x="456" y="102"/>
                  <a:pt x="353" y="0"/>
                  <a:pt x="226" y="0"/>
                </a:cubicBezTo>
                <a:cubicBezTo>
                  <a:pt x="114" y="0"/>
                  <a:pt x="21" y="79"/>
                  <a:pt x="0" y="185"/>
                </a:cubicBezTo>
                <a:cubicBezTo>
                  <a:pt x="5" y="459"/>
                  <a:pt x="5" y="459"/>
                  <a:pt x="5" y="459"/>
                </a:cubicBezTo>
                <a:lnTo>
                  <a:pt x="226" y="459"/>
                </a:lnTo>
                <a:close/>
              </a:path>
            </a:pathLst>
          </a:custGeom>
          <a:solidFill>
            <a:srgbClr val="01B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4495" tIns="32247" rIns="64495" bIns="32247"/>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zh-CN" sz="1129"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35" name="Freeform 7"/>
          <p:cNvSpPr>
            <a:spLocks noChangeArrowheads="1"/>
          </p:cNvSpPr>
          <p:nvPr/>
        </p:nvSpPr>
        <p:spPr bwMode="auto">
          <a:xfrm>
            <a:off x="5807993" y="1146636"/>
            <a:ext cx="1472029" cy="1485092"/>
          </a:xfrm>
          <a:custGeom>
            <a:avLst/>
            <a:gdLst>
              <a:gd name="T0" fmla="*/ 226 w 456"/>
              <a:gd name="T1" fmla="*/ 460 h 460"/>
              <a:gd name="T2" fmla="*/ 456 w 456"/>
              <a:gd name="T3" fmla="*/ 230 h 460"/>
              <a:gd name="T4" fmla="*/ 226 w 456"/>
              <a:gd name="T5" fmla="*/ 0 h 460"/>
              <a:gd name="T6" fmla="*/ 0 w 456"/>
              <a:gd name="T7" fmla="*/ 186 h 460"/>
              <a:gd name="T8" fmla="*/ 5 w 456"/>
              <a:gd name="T9" fmla="*/ 460 h 460"/>
              <a:gd name="T10" fmla="*/ 226 w 456"/>
              <a:gd name="T11" fmla="*/ 460 h 460"/>
              <a:gd name="T12" fmla="*/ 0 60000 65536"/>
              <a:gd name="T13" fmla="*/ 0 60000 65536"/>
              <a:gd name="T14" fmla="*/ 0 60000 65536"/>
              <a:gd name="T15" fmla="*/ 0 60000 65536"/>
              <a:gd name="T16" fmla="*/ 0 60000 65536"/>
              <a:gd name="T17" fmla="*/ 0 60000 65536"/>
              <a:gd name="T18" fmla="*/ 0 w 456"/>
              <a:gd name="T19" fmla="*/ 0 h 460"/>
              <a:gd name="T20" fmla="*/ 456 w 456"/>
              <a:gd name="T21" fmla="*/ 460 h 460"/>
            </a:gdLst>
            <a:ahLst/>
            <a:cxnLst>
              <a:cxn ang="T12">
                <a:pos x="T0" y="T1"/>
              </a:cxn>
              <a:cxn ang="T13">
                <a:pos x="T2" y="T3"/>
              </a:cxn>
              <a:cxn ang="T14">
                <a:pos x="T4" y="T5"/>
              </a:cxn>
              <a:cxn ang="T15">
                <a:pos x="T6" y="T7"/>
              </a:cxn>
              <a:cxn ang="T16">
                <a:pos x="T8" y="T9"/>
              </a:cxn>
              <a:cxn ang="T17">
                <a:pos x="T10" y="T11"/>
              </a:cxn>
            </a:cxnLst>
            <a:rect l="T18" t="T19" r="T20" b="T21"/>
            <a:pathLst>
              <a:path w="456" h="460">
                <a:moveTo>
                  <a:pt x="226" y="460"/>
                </a:moveTo>
                <a:cubicBezTo>
                  <a:pt x="353" y="460"/>
                  <a:pt x="456" y="357"/>
                  <a:pt x="456" y="230"/>
                </a:cubicBezTo>
                <a:cubicBezTo>
                  <a:pt x="456" y="103"/>
                  <a:pt x="353" y="0"/>
                  <a:pt x="226" y="0"/>
                </a:cubicBezTo>
                <a:cubicBezTo>
                  <a:pt x="114" y="0"/>
                  <a:pt x="21" y="80"/>
                  <a:pt x="0" y="186"/>
                </a:cubicBezTo>
                <a:cubicBezTo>
                  <a:pt x="5" y="460"/>
                  <a:pt x="5" y="460"/>
                  <a:pt x="5" y="460"/>
                </a:cubicBezTo>
                <a:lnTo>
                  <a:pt x="226" y="460"/>
                </a:lnTo>
                <a:close/>
              </a:path>
            </a:pathLst>
          </a:custGeom>
          <a:solidFill>
            <a:srgbClr val="FF3B77"/>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4495" tIns="32247" rIns="64495" bIns="32247"/>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zh-CN" sz="1129"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36" name="Freeform 378"/>
          <p:cNvSpPr>
            <a:spLocks noChangeArrowheads="1"/>
          </p:cNvSpPr>
          <p:nvPr/>
        </p:nvSpPr>
        <p:spPr bwMode="auto">
          <a:xfrm>
            <a:off x="897123" y="2825734"/>
            <a:ext cx="822805" cy="209033"/>
          </a:xfrm>
          <a:custGeom>
            <a:avLst/>
            <a:gdLst>
              <a:gd name="T0" fmla="*/ 255 w 255"/>
              <a:gd name="T1" fmla="*/ 33 h 65"/>
              <a:gd name="T2" fmla="*/ 239 w 255"/>
              <a:gd name="T3" fmla="*/ 0 h 65"/>
              <a:gd name="T4" fmla="*/ 17 w 255"/>
              <a:gd name="T5" fmla="*/ 0 h 65"/>
              <a:gd name="T6" fmla="*/ 0 w 255"/>
              <a:gd name="T7" fmla="*/ 33 h 65"/>
              <a:gd name="T8" fmla="*/ 0 w 255"/>
              <a:gd name="T9" fmla="*/ 33 h 65"/>
              <a:gd name="T10" fmla="*/ 17 w 255"/>
              <a:gd name="T11" fmla="*/ 65 h 65"/>
              <a:gd name="T12" fmla="*/ 239 w 255"/>
              <a:gd name="T13" fmla="*/ 65 h 65"/>
              <a:gd name="T14" fmla="*/ 255 w 255"/>
              <a:gd name="T15" fmla="*/ 33 h 65"/>
              <a:gd name="T16" fmla="*/ 0 60000 65536"/>
              <a:gd name="T17" fmla="*/ 0 60000 65536"/>
              <a:gd name="T18" fmla="*/ 0 60000 65536"/>
              <a:gd name="T19" fmla="*/ 0 60000 65536"/>
              <a:gd name="T20" fmla="*/ 0 60000 65536"/>
              <a:gd name="T21" fmla="*/ 0 60000 65536"/>
              <a:gd name="T22" fmla="*/ 0 60000 65536"/>
              <a:gd name="T23" fmla="*/ 0 60000 65536"/>
              <a:gd name="T24" fmla="*/ 0 w 255"/>
              <a:gd name="T25" fmla="*/ 0 h 65"/>
              <a:gd name="T26" fmla="*/ 255 w 255"/>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5" h="65">
                <a:moveTo>
                  <a:pt x="255" y="33"/>
                </a:moveTo>
                <a:cubicBezTo>
                  <a:pt x="255" y="15"/>
                  <a:pt x="248" y="0"/>
                  <a:pt x="239" y="0"/>
                </a:cubicBezTo>
                <a:cubicBezTo>
                  <a:pt x="17" y="0"/>
                  <a:pt x="17" y="0"/>
                  <a:pt x="17" y="0"/>
                </a:cubicBezTo>
                <a:cubicBezTo>
                  <a:pt x="7" y="0"/>
                  <a:pt x="0" y="15"/>
                  <a:pt x="0" y="33"/>
                </a:cubicBezTo>
                <a:cubicBezTo>
                  <a:pt x="0" y="33"/>
                  <a:pt x="0" y="33"/>
                  <a:pt x="0" y="33"/>
                </a:cubicBezTo>
                <a:cubicBezTo>
                  <a:pt x="0" y="50"/>
                  <a:pt x="7" y="65"/>
                  <a:pt x="17" y="65"/>
                </a:cubicBezTo>
                <a:cubicBezTo>
                  <a:pt x="239" y="65"/>
                  <a:pt x="239" y="65"/>
                  <a:pt x="239" y="65"/>
                </a:cubicBezTo>
                <a:cubicBezTo>
                  <a:pt x="248" y="65"/>
                  <a:pt x="255" y="50"/>
                  <a:pt x="255" y="33"/>
                </a:cubicBezTo>
                <a:close/>
              </a:path>
            </a:pathLst>
          </a:custGeom>
          <a:solidFill>
            <a:srgbClr val="FF780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4495" tIns="32247" rIns="64495" bIns="32247"/>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zh-CN" sz="1129"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37" name="Freeform 379"/>
          <p:cNvSpPr>
            <a:spLocks noChangeArrowheads="1"/>
          </p:cNvSpPr>
          <p:nvPr/>
        </p:nvSpPr>
        <p:spPr bwMode="auto">
          <a:xfrm>
            <a:off x="1743163" y="2825734"/>
            <a:ext cx="826906" cy="209033"/>
          </a:xfrm>
          <a:custGeom>
            <a:avLst/>
            <a:gdLst>
              <a:gd name="T0" fmla="*/ 256 w 256"/>
              <a:gd name="T1" fmla="*/ 33 h 65"/>
              <a:gd name="T2" fmla="*/ 239 w 256"/>
              <a:gd name="T3" fmla="*/ 0 h 65"/>
              <a:gd name="T4" fmla="*/ 17 w 256"/>
              <a:gd name="T5" fmla="*/ 0 h 65"/>
              <a:gd name="T6" fmla="*/ 0 w 256"/>
              <a:gd name="T7" fmla="*/ 33 h 65"/>
              <a:gd name="T8" fmla="*/ 0 w 256"/>
              <a:gd name="T9" fmla="*/ 33 h 65"/>
              <a:gd name="T10" fmla="*/ 17 w 256"/>
              <a:gd name="T11" fmla="*/ 65 h 65"/>
              <a:gd name="T12" fmla="*/ 239 w 256"/>
              <a:gd name="T13" fmla="*/ 65 h 65"/>
              <a:gd name="T14" fmla="*/ 256 w 256"/>
              <a:gd name="T15" fmla="*/ 33 h 65"/>
              <a:gd name="T16" fmla="*/ 0 60000 65536"/>
              <a:gd name="T17" fmla="*/ 0 60000 65536"/>
              <a:gd name="T18" fmla="*/ 0 60000 65536"/>
              <a:gd name="T19" fmla="*/ 0 60000 65536"/>
              <a:gd name="T20" fmla="*/ 0 60000 65536"/>
              <a:gd name="T21" fmla="*/ 0 60000 65536"/>
              <a:gd name="T22" fmla="*/ 0 60000 65536"/>
              <a:gd name="T23" fmla="*/ 0 60000 65536"/>
              <a:gd name="T24" fmla="*/ 0 w 256"/>
              <a:gd name="T25" fmla="*/ 0 h 65"/>
              <a:gd name="T26" fmla="*/ 256 w 256"/>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6" h="65">
                <a:moveTo>
                  <a:pt x="256" y="33"/>
                </a:moveTo>
                <a:cubicBezTo>
                  <a:pt x="256" y="15"/>
                  <a:pt x="248" y="0"/>
                  <a:pt x="239" y="0"/>
                </a:cubicBezTo>
                <a:cubicBezTo>
                  <a:pt x="17" y="0"/>
                  <a:pt x="17" y="0"/>
                  <a:pt x="17" y="0"/>
                </a:cubicBezTo>
                <a:cubicBezTo>
                  <a:pt x="8" y="0"/>
                  <a:pt x="0" y="15"/>
                  <a:pt x="0" y="33"/>
                </a:cubicBezTo>
                <a:cubicBezTo>
                  <a:pt x="0" y="33"/>
                  <a:pt x="0" y="33"/>
                  <a:pt x="0" y="33"/>
                </a:cubicBezTo>
                <a:cubicBezTo>
                  <a:pt x="0" y="50"/>
                  <a:pt x="8" y="65"/>
                  <a:pt x="17" y="65"/>
                </a:cubicBezTo>
                <a:cubicBezTo>
                  <a:pt x="239" y="65"/>
                  <a:pt x="239" y="65"/>
                  <a:pt x="239" y="65"/>
                </a:cubicBezTo>
                <a:cubicBezTo>
                  <a:pt x="248" y="65"/>
                  <a:pt x="256" y="50"/>
                  <a:pt x="256" y="33"/>
                </a:cubicBezTo>
                <a:close/>
              </a:path>
            </a:pathLst>
          </a:custGeom>
          <a:solidFill>
            <a:srgbClr val="FF780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4495" tIns="32247" rIns="64495" bIns="32247"/>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zh-CN" sz="1129"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38" name="Freeform 380"/>
          <p:cNvSpPr>
            <a:spLocks noChangeArrowheads="1"/>
          </p:cNvSpPr>
          <p:nvPr/>
        </p:nvSpPr>
        <p:spPr bwMode="auto">
          <a:xfrm>
            <a:off x="2466200" y="2825734"/>
            <a:ext cx="1333983" cy="209033"/>
          </a:xfrm>
          <a:custGeom>
            <a:avLst/>
            <a:gdLst>
              <a:gd name="T0" fmla="*/ 413 w 413"/>
              <a:gd name="T1" fmla="*/ 33 h 65"/>
              <a:gd name="T2" fmla="*/ 396 w 413"/>
              <a:gd name="T3" fmla="*/ 0 h 65"/>
              <a:gd name="T4" fmla="*/ 17 w 413"/>
              <a:gd name="T5" fmla="*/ 0 h 65"/>
              <a:gd name="T6" fmla="*/ 0 w 413"/>
              <a:gd name="T7" fmla="*/ 33 h 65"/>
              <a:gd name="T8" fmla="*/ 0 w 413"/>
              <a:gd name="T9" fmla="*/ 33 h 65"/>
              <a:gd name="T10" fmla="*/ 17 w 413"/>
              <a:gd name="T11" fmla="*/ 65 h 65"/>
              <a:gd name="T12" fmla="*/ 396 w 413"/>
              <a:gd name="T13" fmla="*/ 65 h 65"/>
              <a:gd name="T14" fmla="*/ 413 w 413"/>
              <a:gd name="T15" fmla="*/ 33 h 65"/>
              <a:gd name="T16" fmla="*/ 0 60000 65536"/>
              <a:gd name="T17" fmla="*/ 0 60000 65536"/>
              <a:gd name="T18" fmla="*/ 0 60000 65536"/>
              <a:gd name="T19" fmla="*/ 0 60000 65536"/>
              <a:gd name="T20" fmla="*/ 0 60000 65536"/>
              <a:gd name="T21" fmla="*/ 0 60000 65536"/>
              <a:gd name="T22" fmla="*/ 0 60000 65536"/>
              <a:gd name="T23" fmla="*/ 0 60000 65536"/>
              <a:gd name="T24" fmla="*/ 0 w 413"/>
              <a:gd name="T25" fmla="*/ 0 h 65"/>
              <a:gd name="T26" fmla="*/ 413 w 413"/>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13" h="65">
                <a:moveTo>
                  <a:pt x="413" y="33"/>
                </a:moveTo>
                <a:cubicBezTo>
                  <a:pt x="413" y="15"/>
                  <a:pt x="405" y="0"/>
                  <a:pt x="396" y="0"/>
                </a:cubicBezTo>
                <a:cubicBezTo>
                  <a:pt x="17" y="0"/>
                  <a:pt x="17" y="0"/>
                  <a:pt x="17" y="0"/>
                </a:cubicBezTo>
                <a:cubicBezTo>
                  <a:pt x="8" y="0"/>
                  <a:pt x="0" y="15"/>
                  <a:pt x="0" y="33"/>
                </a:cubicBezTo>
                <a:cubicBezTo>
                  <a:pt x="0" y="33"/>
                  <a:pt x="0" y="33"/>
                  <a:pt x="0" y="33"/>
                </a:cubicBezTo>
                <a:cubicBezTo>
                  <a:pt x="0" y="50"/>
                  <a:pt x="8" y="65"/>
                  <a:pt x="17" y="65"/>
                </a:cubicBezTo>
                <a:cubicBezTo>
                  <a:pt x="396" y="65"/>
                  <a:pt x="396" y="65"/>
                  <a:pt x="396" y="65"/>
                </a:cubicBezTo>
                <a:cubicBezTo>
                  <a:pt x="405" y="65"/>
                  <a:pt x="413" y="50"/>
                  <a:pt x="413" y="33"/>
                </a:cubicBezTo>
                <a:close/>
              </a:path>
            </a:pathLst>
          </a:custGeom>
          <a:solidFill>
            <a:srgbClr val="01B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4495" tIns="32247" rIns="64495" bIns="32247"/>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zh-CN" sz="1129"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39" name="Freeform 381"/>
          <p:cNvSpPr>
            <a:spLocks noChangeArrowheads="1"/>
          </p:cNvSpPr>
          <p:nvPr/>
        </p:nvSpPr>
        <p:spPr bwMode="auto">
          <a:xfrm>
            <a:off x="3451653" y="2825734"/>
            <a:ext cx="1332617" cy="209033"/>
          </a:xfrm>
          <a:custGeom>
            <a:avLst/>
            <a:gdLst>
              <a:gd name="T0" fmla="*/ 413 w 413"/>
              <a:gd name="T1" fmla="*/ 33 h 65"/>
              <a:gd name="T2" fmla="*/ 396 w 413"/>
              <a:gd name="T3" fmla="*/ 0 h 65"/>
              <a:gd name="T4" fmla="*/ 17 w 413"/>
              <a:gd name="T5" fmla="*/ 0 h 65"/>
              <a:gd name="T6" fmla="*/ 0 w 413"/>
              <a:gd name="T7" fmla="*/ 33 h 65"/>
              <a:gd name="T8" fmla="*/ 0 w 413"/>
              <a:gd name="T9" fmla="*/ 33 h 65"/>
              <a:gd name="T10" fmla="*/ 17 w 413"/>
              <a:gd name="T11" fmla="*/ 65 h 65"/>
              <a:gd name="T12" fmla="*/ 396 w 413"/>
              <a:gd name="T13" fmla="*/ 65 h 65"/>
              <a:gd name="T14" fmla="*/ 413 w 413"/>
              <a:gd name="T15" fmla="*/ 33 h 65"/>
              <a:gd name="T16" fmla="*/ 0 60000 65536"/>
              <a:gd name="T17" fmla="*/ 0 60000 65536"/>
              <a:gd name="T18" fmla="*/ 0 60000 65536"/>
              <a:gd name="T19" fmla="*/ 0 60000 65536"/>
              <a:gd name="T20" fmla="*/ 0 60000 65536"/>
              <a:gd name="T21" fmla="*/ 0 60000 65536"/>
              <a:gd name="T22" fmla="*/ 0 60000 65536"/>
              <a:gd name="T23" fmla="*/ 0 60000 65536"/>
              <a:gd name="T24" fmla="*/ 0 w 413"/>
              <a:gd name="T25" fmla="*/ 0 h 65"/>
              <a:gd name="T26" fmla="*/ 413 w 413"/>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13" h="65">
                <a:moveTo>
                  <a:pt x="413" y="33"/>
                </a:moveTo>
                <a:cubicBezTo>
                  <a:pt x="413" y="15"/>
                  <a:pt x="405" y="0"/>
                  <a:pt x="396" y="0"/>
                </a:cubicBezTo>
                <a:cubicBezTo>
                  <a:pt x="17" y="0"/>
                  <a:pt x="17" y="0"/>
                  <a:pt x="17" y="0"/>
                </a:cubicBezTo>
                <a:cubicBezTo>
                  <a:pt x="7" y="0"/>
                  <a:pt x="0" y="15"/>
                  <a:pt x="0" y="33"/>
                </a:cubicBezTo>
                <a:cubicBezTo>
                  <a:pt x="0" y="33"/>
                  <a:pt x="0" y="33"/>
                  <a:pt x="0" y="33"/>
                </a:cubicBezTo>
                <a:cubicBezTo>
                  <a:pt x="0" y="50"/>
                  <a:pt x="7" y="65"/>
                  <a:pt x="17" y="65"/>
                </a:cubicBezTo>
                <a:cubicBezTo>
                  <a:pt x="396" y="65"/>
                  <a:pt x="396" y="65"/>
                  <a:pt x="396" y="65"/>
                </a:cubicBezTo>
                <a:cubicBezTo>
                  <a:pt x="405" y="65"/>
                  <a:pt x="413" y="50"/>
                  <a:pt x="413" y="33"/>
                </a:cubicBezTo>
                <a:close/>
              </a:path>
            </a:pathLst>
          </a:custGeom>
          <a:solidFill>
            <a:srgbClr val="01B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4495" tIns="32247" rIns="64495" bIns="32247"/>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zh-CN" sz="1129"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40" name="Freeform 382"/>
          <p:cNvSpPr>
            <a:spLocks noChangeArrowheads="1"/>
          </p:cNvSpPr>
          <p:nvPr/>
        </p:nvSpPr>
        <p:spPr bwMode="auto">
          <a:xfrm>
            <a:off x="4658518" y="2825734"/>
            <a:ext cx="2529921" cy="209033"/>
          </a:xfrm>
          <a:custGeom>
            <a:avLst/>
            <a:gdLst>
              <a:gd name="T0" fmla="*/ 514 w 514"/>
              <a:gd name="T1" fmla="*/ 33 h 65"/>
              <a:gd name="T2" fmla="*/ 497 w 514"/>
              <a:gd name="T3" fmla="*/ 0 h 65"/>
              <a:gd name="T4" fmla="*/ 17 w 514"/>
              <a:gd name="T5" fmla="*/ 0 h 65"/>
              <a:gd name="T6" fmla="*/ 0 w 514"/>
              <a:gd name="T7" fmla="*/ 33 h 65"/>
              <a:gd name="T8" fmla="*/ 0 w 514"/>
              <a:gd name="T9" fmla="*/ 33 h 65"/>
              <a:gd name="T10" fmla="*/ 17 w 514"/>
              <a:gd name="T11" fmla="*/ 65 h 65"/>
              <a:gd name="T12" fmla="*/ 497 w 514"/>
              <a:gd name="T13" fmla="*/ 65 h 65"/>
              <a:gd name="T14" fmla="*/ 514 w 514"/>
              <a:gd name="T15" fmla="*/ 33 h 65"/>
              <a:gd name="T16" fmla="*/ 0 60000 65536"/>
              <a:gd name="T17" fmla="*/ 0 60000 65536"/>
              <a:gd name="T18" fmla="*/ 0 60000 65536"/>
              <a:gd name="T19" fmla="*/ 0 60000 65536"/>
              <a:gd name="T20" fmla="*/ 0 60000 65536"/>
              <a:gd name="T21" fmla="*/ 0 60000 65536"/>
              <a:gd name="T22" fmla="*/ 0 60000 65536"/>
              <a:gd name="T23" fmla="*/ 0 60000 65536"/>
              <a:gd name="T24" fmla="*/ 0 w 514"/>
              <a:gd name="T25" fmla="*/ 0 h 65"/>
              <a:gd name="T26" fmla="*/ 514 w 514"/>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14" h="65">
                <a:moveTo>
                  <a:pt x="514" y="33"/>
                </a:moveTo>
                <a:cubicBezTo>
                  <a:pt x="514" y="15"/>
                  <a:pt x="506" y="0"/>
                  <a:pt x="497" y="0"/>
                </a:cubicBezTo>
                <a:cubicBezTo>
                  <a:pt x="17" y="0"/>
                  <a:pt x="17" y="0"/>
                  <a:pt x="17" y="0"/>
                </a:cubicBezTo>
                <a:cubicBezTo>
                  <a:pt x="7" y="0"/>
                  <a:pt x="0" y="15"/>
                  <a:pt x="0" y="33"/>
                </a:cubicBezTo>
                <a:cubicBezTo>
                  <a:pt x="0" y="33"/>
                  <a:pt x="0" y="33"/>
                  <a:pt x="0" y="33"/>
                </a:cubicBezTo>
                <a:cubicBezTo>
                  <a:pt x="0" y="50"/>
                  <a:pt x="7" y="65"/>
                  <a:pt x="17" y="65"/>
                </a:cubicBezTo>
                <a:cubicBezTo>
                  <a:pt x="497" y="65"/>
                  <a:pt x="497" y="65"/>
                  <a:pt x="497" y="65"/>
                </a:cubicBezTo>
                <a:cubicBezTo>
                  <a:pt x="506" y="65"/>
                  <a:pt x="514" y="50"/>
                  <a:pt x="514" y="33"/>
                </a:cubicBezTo>
                <a:close/>
              </a:path>
            </a:pathLst>
          </a:custGeom>
          <a:solidFill>
            <a:srgbClr val="FF3B77"/>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4495" tIns="32247" rIns="64495" bIns="32247"/>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zh-CN" sz="1129"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41" name="Oval 414"/>
          <p:cNvSpPr>
            <a:spLocks noChangeArrowheads="1"/>
          </p:cNvSpPr>
          <p:nvPr/>
        </p:nvSpPr>
        <p:spPr bwMode="auto">
          <a:xfrm>
            <a:off x="5865389" y="2720174"/>
            <a:ext cx="452406" cy="44949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4495" tIns="32247" rIns="64495" bIns="32247"/>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zh-CN" sz="1787"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42" name="Oval 415"/>
          <p:cNvSpPr>
            <a:spLocks noChangeArrowheads="1"/>
          </p:cNvSpPr>
          <p:nvPr/>
        </p:nvSpPr>
        <p:spPr bwMode="auto">
          <a:xfrm>
            <a:off x="5997976" y="2838034"/>
            <a:ext cx="187250" cy="184441"/>
          </a:xfrm>
          <a:prstGeom prst="ellipse">
            <a:avLst/>
          </a:prstGeom>
          <a:solidFill>
            <a:srgbClr val="FF3B77"/>
          </a:solidFill>
          <a:ln>
            <a:noFill/>
          </a:ln>
          <a:extLst>
            <a:ext uri="{91240B29-F687-4F45-9708-019B960494DF}">
              <a14:hiddenLine xmlns:a14="http://schemas.microsoft.com/office/drawing/2010/main" w="9525">
                <a:solidFill>
                  <a:srgbClr val="000000"/>
                </a:solidFill>
                <a:round/>
                <a:headEnd/>
                <a:tailEnd/>
              </a14:hiddenLine>
            </a:ext>
          </a:extLst>
        </p:spPr>
        <p:txBody>
          <a:bodyPr lIns="64495" tIns="32247" rIns="64495" bIns="32247"/>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zh-CN" sz="1129"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43" name="Oval 416"/>
          <p:cNvSpPr>
            <a:spLocks noChangeArrowheads="1"/>
          </p:cNvSpPr>
          <p:nvPr/>
        </p:nvSpPr>
        <p:spPr bwMode="auto">
          <a:xfrm>
            <a:off x="3667606" y="2705509"/>
            <a:ext cx="451040" cy="44949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4495" tIns="32247" rIns="64495" bIns="32247"/>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zh-CN" sz="1787"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44" name="Oval 417"/>
          <p:cNvSpPr>
            <a:spLocks noChangeArrowheads="1"/>
          </p:cNvSpPr>
          <p:nvPr/>
        </p:nvSpPr>
        <p:spPr bwMode="auto">
          <a:xfrm>
            <a:off x="3800183" y="2838034"/>
            <a:ext cx="187250" cy="184441"/>
          </a:xfrm>
          <a:prstGeom prst="ellipse">
            <a:avLst/>
          </a:prstGeom>
          <a:solidFill>
            <a:srgbClr val="01BFFF"/>
          </a:solidFill>
          <a:ln>
            <a:noFill/>
          </a:ln>
          <a:extLst>
            <a:ext uri="{91240B29-F687-4F45-9708-019B960494DF}">
              <a14:hiddenLine xmlns:a14="http://schemas.microsoft.com/office/drawing/2010/main" w="9525">
                <a:solidFill>
                  <a:srgbClr val="000000"/>
                </a:solidFill>
                <a:round/>
                <a:headEnd/>
                <a:tailEnd/>
              </a14:hiddenLine>
            </a:ext>
          </a:extLst>
        </p:spPr>
        <p:txBody>
          <a:bodyPr lIns="64495" tIns="32247" rIns="64495" bIns="32247"/>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zh-CN" sz="1129"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45" name="Oval 416"/>
          <p:cNvSpPr>
            <a:spLocks noChangeArrowheads="1"/>
          </p:cNvSpPr>
          <p:nvPr/>
        </p:nvSpPr>
        <p:spPr bwMode="auto">
          <a:xfrm>
            <a:off x="1502617" y="2705509"/>
            <a:ext cx="451040" cy="44949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4495" tIns="32247" rIns="64495" bIns="32247"/>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zh-CN" sz="1787"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47" name="Oval 417"/>
          <p:cNvSpPr>
            <a:spLocks noChangeArrowheads="1"/>
          </p:cNvSpPr>
          <p:nvPr/>
        </p:nvSpPr>
        <p:spPr bwMode="auto">
          <a:xfrm>
            <a:off x="1635189" y="2838034"/>
            <a:ext cx="187250" cy="184441"/>
          </a:xfrm>
          <a:prstGeom prst="ellipse">
            <a:avLst/>
          </a:prstGeom>
          <a:solidFill>
            <a:srgbClr val="FF780A"/>
          </a:solidFill>
          <a:ln>
            <a:noFill/>
          </a:ln>
          <a:extLst>
            <a:ext uri="{91240B29-F687-4F45-9708-019B960494DF}">
              <a14:hiddenLine xmlns:a14="http://schemas.microsoft.com/office/drawing/2010/main" w="9525">
                <a:solidFill>
                  <a:srgbClr val="000000"/>
                </a:solidFill>
                <a:round/>
                <a:headEnd/>
                <a:tailEnd/>
              </a14:hiddenLine>
            </a:ext>
          </a:extLst>
        </p:spPr>
        <p:txBody>
          <a:bodyPr lIns="64495" tIns="32247" rIns="64495" bIns="32247"/>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zh-CN" sz="1129"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48" name="TextBox 692"/>
          <p:cNvSpPr>
            <a:spLocks noChangeArrowheads="1"/>
          </p:cNvSpPr>
          <p:nvPr/>
        </p:nvSpPr>
        <p:spPr bwMode="auto">
          <a:xfrm>
            <a:off x="1916878" y="1425278"/>
            <a:ext cx="854807" cy="282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4495" tIns="32247" rIns="64495" bIns="32247">
            <a:spAutoFit/>
          </a:bodyPr>
          <a:lstStyle>
            <a:lvl1pPr>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411"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sym typeface="Arial" pitchFamily="34" charset="0"/>
              </a:rPr>
              <a:t>添加标题</a:t>
            </a:r>
          </a:p>
        </p:txBody>
      </p:sp>
      <p:sp>
        <p:nvSpPr>
          <p:cNvPr id="49" name="矩形 1"/>
          <p:cNvSpPr>
            <a:spLocks noChangeArrowheads="1"/>
          </p:cNvSpPr>
          <p:nvPr/>
        </p:nvSpPr>
        <p:spPr bwMode="auto">
          <a:xfrm>
            <a:off x="1831259" y="1833826"/>
            <a:ext cx="1350624" cy="528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4495" tIns="32247" rIns="64495" bIns="32247">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752"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请在这里输入您要的内容</a:t>
            </a:r>
            <a:endParaRPr kumimoji="0" lang="en-US" altLang="zh-CN" sz="752"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endParaRPr>
          </a:p>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752"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请在这里输入您要的内容</a:t>
            </a:r>
            <a:endParaRPr kumimoji="0" lang="en-US" altLang="zh-CN" sz="752"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endParaRPr>
          </a:p>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752"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请在这里输入您要的内容</a:t>
            </a:r>
            <a:endParaRPr kumimoji="0" lang="en-US" altLang="zh-CN" sz="752"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endParaRPr>
          </a:p>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752" b="0" i="0" u="none" strike="noStrike" kern="1200" cap="none" spc="0" normalizeH="0" baseline="0" noProof="0">
              <a:ln>
                <a:noFill/>
              </a:ln>
              <a:solidFill>
                <a:srgbClr val="242D3C"/>
              </a:solidFill>
              <a:effectLst/>
              <a:uLnTx/>
              <a:uFillTx/>
              <a:latin typeface="微软雅黑" pitchFamily="34" charset="-122"/>
              <a:ea typeface="微软雅黑" pitchFamily="34" charset="-122"/>
              <a:cs typeface="+mn-cs"/>
              <a:sym typeface="微软雅黑" pitchFamily="34" charset="-122"/>
            </a:endParaRPr>
          </a:p>
        </p:txBody>
      </p:sp>
      <p:sp>
        <p:nvSpPr>
          <p:cNvPr id="50" name="TextBox 692"/>
          <p:cNvSpPr>
            <a:spLocks noChangeArrowheads="1"/>
          </p:cNvSpPr>
          <p:nvPr/>
        </p:nvSpPr>
        <p:spPr bwMode="auto">
          <a:xfrm>
            <a:off x="3885056" y="1425278"/>
            <a:ext cx="854807" cy="282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4495" tIns="32247" rIns="64495" bIns="32247">
            <a:spAutoFit/>
          </a:bodyPr>
          <a:lstStyle>
            <a:lvl1pPr>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41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Arial" pitchFamily="34" charset="0"/>
              </a:rPr>
              <a:t>添加标题</a:t>
            </a:r>
          </a:p>
        </p:txBody>
      </p:sp>
      <p:sp>
        <p:nvSpPr>
          <p:cNvPr id="51" name="矩形 1"/>
          <p:cNvSpPr>
            <a:spLocks noChangeArrowheads="1"/>
          </p:cNvSpPr>
          <p:nvPr/>
        </p:nvSpPr>
        <p:spPr bwMode="auto">
          <a:xfrm>
            <a:off x="3799431" y="1833826"/>
            <a:ext cx="1350624" cy="528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4495" tIns="32247" rIns="64495" bIns="32247">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752"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请在这里输入您要的内容</a:t>
            </a:r>
            <a:endParaRPr kumimoji="0" lang="en-US" altLang="zh-CN" sz="752"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endParaRPr>
          </a:p>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752"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请在这里输入您要的内容</a:t>
            </a:r>
            <a:endParaRPr kumimoji="0" lang="en-US" altLang="zh-CN" sz="752"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endParaRPr>
          </a:p>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752"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请在这里输入您要的内容</a:t>
            </a:r>
            <a:endParaRPr kumimoji="0" lang="en-US" altLang="zh-CN" sz="752"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endParaRPr>
          </a:p>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752" b="0" i="0" u="none" strike="noStrike" kern="1200" cap="none" spc="0" normalizeH="0" baseline="0" noProof="0">
              <a:ln>
                <a:noFill/>
              </a:ln>
              <a:solidFill>
                <a:srgbClr val="242D3C"/>
              </a:solidFill>
              <a:effectLst/>
              <a:uLnTx/>
              <a:uFillTx/>
              <a:latin typeface="微软雅黑" pitchFamily="34" charset="-122"/>
              <a:ea typeface="微软雅黑" pitchFamily="34" charset="-122"/>
              <a:cs typeface="+mn-cs"/>
              <a:sym typeface="微软雅黑" pitchFamily="34" charset="-122"/>
            </a:endParaRPr>
          </a:p>
        </p:txBody>
      </p:sp>
      <p:sp>
        <p:nvSpPr>
          <p:cNvPr id="52" name="TextBox 692"/>
          <p:cNvSpPr>
            <a:spLocks noChangeArrowheads="1"/>
          </p:cNvSpPr>
          <p:nvPr/>
        </p:nvSpPr>
        <p:spPr bwMode="auto">
          <a:xfrm>
            <a:off x="5951636" y="1425278"/>
            <a:ext cx="854807" cy="282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4495" tIns="32247" rIns="64495" bIns="32247">
            <a:spAutoFit/>
          </a:bodyPr>
          <a:lstStyle>
            <a:lvl1pPr>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41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Arial" pitchFamily="34" charset="0"/>
              </a:rPr>
              <a:t>添加标题</a:t>
            </a:r>
          </a:p>
        </p:txBody>
      </p:sp>
      <p:sp>
        <p:nvSpPr>
          <p:cNvPr id="53" name="矩形 1"/>
          <p:cNvSpPr>
            <a:spLocks noChangeArrowheads="1"/>
          </p:cNvSpPr>
          <p:nvPr/>
        </p:nvSpPr>
        <p:spPr bwMode="auto">
          <a:xfrm>
            <a:off x="5866012" y="1833826"/>
            <a:ext cx="1350624" cy="528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4495" tIns="32247" rIns="64495" bIns="32247">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752"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请在这里输入您要的内容</a:t>
            </a:r>
            <a:endParaRPr kumimoji="0" lang="en-US" altLang="zh-CN" sz="752"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endParaRPr>
          </a:p>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752"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请在这里输入您要的内容</a:t>
            </a:r>
            <a:endParaRPr kumimoji="0" lang="en-US" altLang="zh-CN" sz="752"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endParaRPr>
          </a:p>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752"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请在这里输入您要的内容</a:t>
            </a:r>
            <a:endParaRPr kumimoji="0" lang="en-US" altLang="zh-CN" sz="752"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endParaRPr>
          </a:p>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752" b="0" i="0" u="none" strike="noStrike" kern="1200" cap="none" spc="0" normalizeH="0" baseline="0" noProof="0">
              <a:ln>
                <a:noFill/>
              </a:ln>
              <a:solidFill>
                <a:srgbClr val="242D3C"/>
              </a:solidFill>
              <a:effectLst/>
              <a:uLnTx/>
              <a:uFillTx/>
              <a:latin typeface="微软雅黑" pitchFamily="34" charset="-122"/>
              <a:ea typeface="微软雅黑" pitchFamily="34" charset="-122"/>
              <a:cs typeface="+mn-cs"/>
              <a:sym typeface="微软雅黑" pitchFamily="34" charset="-122"/>
            </a:endParaRPr>
          </a:p>
        </p:txBody>
      </p:sp>
      <p:sp>
        <p:nvSpPr>
          <p:cNvPr id="54" name="TextBox 692"/>
          <p:cNvSpPr>
            <a:spLocks noChangeArrowheads="1"/>
          </p:cNvSpPr>
          <p:nvPr/>
        </p:nvSpPr>
        <p:spPr bwMode="auto">
          <a:xfrm>
            <a:off x="1003553" y="3401345"/>
            <a:ext cx="1720429" cy="542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4495" tIns="32247" rIns="64495" bIns="32247">
            <a:spAutoFit/>
          </a:bodyPr>
          <a:lstStyle>
            <a:lvl1pPr>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3104" b="1" i="0" u="none" strike="noStrike" kern="1200" cap="none" spc="0" normalizeH="0" baseline="0" noProof="0" dirty="0">
                <a:ln>
                  <a:noFill/>
                </a:ln>
                <a:solidFill>
                  <a:srgbClr val="284848"/>
                </a:solidFill>
                <a:effectLst/>
                <a:uLnTx/>
                <a:uFillTx/>
                <a:latin typeface="微软雅黑" pitchFamily="34" charset="-122"/>
                <a:ea typeface="微软雅黑" pitchFamily="34" charset="-122"/>
                <a:cs typeface="+mn-cs"/>
                <a:sym typeface="Arial" pitchFamily="34" charset="0"/>
              </a:rPr>
              <a:t>添加标题</a:t>
            </a:r>
          </a:p>
        </p:txBody>
      </p:sp>
      <p:sp>
        <p:nvSpPr>
          <p:cNvPr id="55" name="矩形 1"/>
          <p:cNvSpPr>
            <a:spLocks noChangeArrowheads="1"/>
          </p:cNvSpPr>
          <p:nvPr/>
        </p:nvSpPr>
        <p:spPr bwMode="auto">
          <a:xfrm>
            <a:off x="3112448" y="3485688"/>
            <a:ext cx="4075990" cy="1106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4495" tIns="32247" rIns="64495" bIns="32247">
            <a:sp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752"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rPr>
              <a:t>我们工作室致力于专业</a:t>
            </a:r>
            <a:r>
              <a:rPr kumimoji="0" lang="en-US" altLang="zh-CN" sz="752"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rPr>
              <a:t>PPT</a:t>
            </a:r>
            <a:r>
              <a:rPr kumimoji="0" lang="zh-CN" altLang="en-US" sz="752"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rPr>
              <a:t>模板的发布，课件及汇报</a:t>
            </a:r>
            <a:r>
              <a:rPr kumimoji="0" lang="en-US" altLang="zh-CN" sz="752"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rPr>
              <a:t>PPT</a:t>
            </a:r>
            <a:r>
              <a:rPr kumimoji="0" lang="zh-CN" altLang="en-US" sz="752"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rPr>
              <a:t>的美化，并为您提供专业的</a:t>
            </a:r>
            <a:r>
              <a:rPr kumimoji="0" lang="en-US" altLang="zh-CN" sz="752"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rPr>
              <a:t>PPT</a:t>
            </a:r>
            <a:r>
              <a:rPr kumimoji="0" lang="zh-CN" altLang="en-US" sz="752"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rPr>
              <a:t>个性定制服务。我们秉承“给您演示的光和热”的理念，为您分担职场压力</a:t>
            </a:r>
            <a:r>
              <a:rPr kumimoji="0" lang="en-US" altLang="zh-CN" sz="752"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rPr>
              <a:t>,</a:t>
            </a:r>
            <a:r>
              <a:rPr kumimoji="0" lang="zh-CN" altLang="en-US" sz="752"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rPr>
              <a:t>让您的每一次亮相都信心澎湃。专业的团队，完善的售后，热情的服务，科学严谨的逻辑，一丝不苟的工作态度，定能使您的发展如虎添翼！</a:t>
            </a:r>
            <a:endParaRPr kumimoji="0" lang="en-US" altLang="zh-CN" sz="752"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endParaRPr>
          </a:p>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752"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endParaRPr>
          </a:p>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752"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rPr>
              <a:t>除了模板的发布与定制，我们还为您准备了使用教程，希望能够能够更好的使用该作品，授人以鱼不如授人以渔，希望您在下班之余，能够和我们一起进步，共同感受</a:t>
            </a:r>
            <a:r>
              <a:rPr kumimoji="0" lang="en-US" altLang="zh-CN" sz="752"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rPr>
              <a:t>PPT</a:t>
            </a:r>
            <a:r>
              <a:rPr kumimoji="0" lang="zh-CN" altLang="en-US" sz="752"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rPr>
              <a:t>的巨大魅力与价值。我们诚祝您在工作中事事顺心，步步高升！最后让我们谨记：最重要的不是</a:t>
            </a:r>
            <a:r>
              <a:rPr kumimoji="0" lang="en-US" altLang="zh-CN" sz="752"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rPr>
              <a:t>PPT</a:t>
            </a:r>
            <a:r>
              <a:rPr kumimoji="0" lang="zh-CN" altLang="en-US" sz="752"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rPr>
              <a:t>，是你。</a:t>
            </a:r>
            <a:endParaRPr kumimoji="0" lang="en-US" altLang="zh-CN" sz="752"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endParaRPr>
          </a:p>
          <a:p>
            <a:pPr marL="0" marR="0" lvl="0" indent="0" algn="just" defTabSz="910314" rtl="0" eaLnBrk="1" fontAlgn="auto" latinLnBrk="0" hangingPunct="1">
              <a:lnSpc>
                <a:spcPct val="100000"/>
              </a:lnSpc>
              <a:spcBef>
                <a:spcPts val="0"/>
              </a:spcBef>
              <a:spcAft>
                <a:spcPts val="0"/>
              </a:spcAft>
              <a:buClrTx/>
              <a:buSzTx/>
              <a:buFontTx/>
              <a:buNone/>
              <a:tabLst/>
              <a:defRPr/>
            </a:pPr>
            <a:endParaRPr kumimoji="0" lang="zh-CN" altLang="en-US" sz="752" b="0" i="0" u="none" strike="noStrike" kern="1200" cap="none" spc="0" normalizeH="0" baseline="0" noProof="0" dirty="0">
              <a:ln>
                <a:noFill/>
              </a:ln>
              <a:solidFill>
                <a:srgbClr val="595959"/>
              </a:solidFill>
              <a:effectLst/>
              <a:uLnTx/>
              <a:uFillTx/>
              <a:latin typeface="微软雅黑" pitchFamily="34" charset="-122"/>
              <a:ea typeface="微软雅黑" pitchFamily="34" charset="-122"/>
              <a:cs typeface="+mn-cs"/>
              <a:sym typeface="微软雅黑" pitchFamily="34" charset="-122"/>
            </a:endParaRPr>
          </a:p>
        </p:txBody>
      </p:sp>
      <p:sp>
        <p:nvSpPr>
          <p:cNvPr id="56" name="直接连接符 31"/>
          <p:cNvSpPr>
            <a:spLocks noChangeShapeType="1"/>
          </p:cNvSpPr>
          <p:nvPr/>
        </p:nvSpPr>
        <p:spPr bwMode="auto">
          <a:xfrm>
            <a:off x="1903763" y="1786018"/>
            <a:ext cx="1195572" cy="1"/>
          </a:xfrm>
          <a:prstGeom prst="line">
            <a:avLst/>
          </a:prstGeom>
          <a:noFill/>
          <a:ln w="9525" cap="flat" cmpd="sng">
            <a:solidFill>
              <a:schemeClr val="bg1"/>
            </a:solidFill>
            <a:miter lim="800000"/>
            <a:headEnd/>
            <a:tailEnd/>
          </a:ln>
          <a:extLst>
            <a:ext uri="{909E8E84-426E-40DD-AFC4-6F175D3DCCD1}">
              <a14:hiddenFill xmlns:a14="http://schemas.microsoft.com/office/drawing/2010/main">
                <a:noFill/>
              </a14:hiddenFill>
            </a:ext>
          </a:extLst>
        </p:spPr>
        <p:txBody>
          <a:bodyPr lIns="64495" tIns="32247" rIns="64495" bIns="32247"/>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a:ea typeface="微软雅黑"/>
              <a:cs typeface="+mn-cs"/>
            </a:endParaRPr>
          </a:p>
        </p:txBody>
      </p:sp>
      <p:sp>
        <p:nvSpPr>
          <p:cNvPr id="57" name="直接连接符 32"/>
          <p:cNvSpPr>
            <a:spLocks noChangeShapeType="1"/>
          </p:cNvSpPr>
          <p:nvPr/>
        </p:nvSpPr>
        <p:spPr bwMode="auto">
          <a:xfrm>
            <a:off x="3865374" y="1786018"/>
            <a:ext cx="1195572" cy="1"/>
          </a:xfrm>
          <a:prstGeom prst="line">
            <a:avLst/>
          </a:prstGeom>
          <a:noFill/>
          <a:ln w="9525" cap="flat" cmpd="sng">
            <a:solidFill>
              <a:schemeClr val="bg1"/>
            </a:solidFill>
            <a:miter lim="800000"/>
            <a:headEnd/>
            <a:tailEnd/>
          </a:ln>
          <a:extLst>
            <a:ext uri="{909E8E84-426E-40DD-AFC4-6F175D3DCCD1}">
              <a14:hiddenFill xmlns:a14="http://schemas.microsoft.com/office/drawing/2010/main">
                <a:noFill/>
              </a14:hiddenFill>
            </a:ext>
          </a:extLst>
        </p:spPr>
        <p:txBody>
          <a:bodyPr lIns="64495" tIns="32247" rIns="64495" bIns="32247"/>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a:ea typeface="微软雅黑"/>
              <a:cs typeface="+mn-cs"/>
            </a:endParaRPr>
          </a:p>
        </p:txBody>
      </p:sp>
      <p:sp>
        <p:nvSpPr>
          <p:cNvPr id="58" name="直接连接符 33"/>
          <p:cNvSpPr>
            <a:spLocks noChangeShapeType="1"/>
          </p:cNvSpPr>
          <p:nvPr/>
        </p:nvSpPr>
        <p:spPr bwMode="auto">
          <a:xfrm>
            <a:off x="5918834" y="1786018"/>
            <a:ext cx="1195572" cy="1"/>
          </a:xfrm>
          <a:prstGeom prst="line">
            <a:avLst/>
          </a:prstGeom>
          <a:noFill/>
          <a:ln w="9525" cap="flat" cmpd="sng">
            <a:solidFill>
              <a:schemeClr val="bg1"/>
            </a:solidFill>
            <a:miter lim="800000"/>
            <a:headEnd/>
            <a:tailEnd/>
          </a:ln>
          <a:extLst>
            <a:ext uri="{909E8E84-426E-40DD-AFC4-6F175D3DCCD1}">
              <a14:hiddenFill xmlns:a14="http://schemas.microsoft.com/office/drawing/2010/main">
                <a:noFill/>
              </a14:hiddenFill>
            </a:ext>
          </a:extLst>
        </p:spPr>
        <p:txBody>
          <a:bodyPr lIns="64495" tIns="32247" rIns="64495" bIns="32247"/>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a:ea typeface="微软雅黑"/>
              <a:cs typeface="+mn-cs"/>
            </a:endParaRPr>
          </a:p>
        </p:txBody>
      </p:sp>
    </p:spTree>
    <p:extLst>
      <p:ext uri="{BB962C8B-B14F-4D97-AF65-F5344CB8AC3E}">
        <p14:creationId xmlns:p14="http://schemas.microsoft.com/office/powerpoint/2010/main" val="1546793914"/>
      </p:ext>
    </p:extLst>
  </p:cSld>
  <p:clrMapOvr>
    <a:masterClrMapping/>
  </p:clrMapOvr>
  <mc:AlternateContent xmlns:mc="http://schemas.openxmlformats.org/markup-compatibility/2006" xmlns:p14="http://schemas.microsoft.com/office/powerpoint/2010/main">
    <mc:Choice Requires="p14">
      <p:transition spd="slow" p14:dur="1400" advClick="0" advTm="4000">
        <p14:doors dir="vert"/>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7"/>
                                        </p:tgtEl>
                                        <p:attrNameLst>
                                          <p:attrName>style.visibility</p:attrName>
                                        </p:attrNameLst>
                                      </p:cBhvr>
                                      <p:to>
                                        <p:strVal val="visible"/>
                                      </p:to>
                                    </p:set>
                                    <p:animEffect transition="in" filter="wipe(left)">
                                      <p:cBhvr>
                                        <p:cTn id="10" dur="500"/>
                                        <p:tgtEl>
                                          <p:spTgt spid="3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wipe(left)">
                                      <p:cBhvr>
                                        <p:cTn id="13" dur="500"/>
                                        <p:tgtEl>
                                          <p:spTgt spid="38"/>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9"/>
                                        </p:tgtEl>
                                        <p:attrNameLst>
                                          <p:attrName>style.visibility</p:attrName>
                                        </p:attrNameLst>
                                      </p:cBhvr>
                                      <p:to>
                                        <p:strVal val="visible"/>
                                      </p:to>
                                    </p:set>
                                    <p:animEffect transition="in" filter="wipe(left)">
                                      <p:cBhvr>
                                        <p:cTn id="16" dur="500"/>
                                        <p:tgtEl>
                                          <p:spTgt spid="39"/>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wipe(left)">
                                      <p:cBhvr>
                                        <p:cTn id="19" dur="500"/>
                                        <p:tgtEl>
                                          <p:spTgt spid="40"/>
                                        </p:tgtEl>
                                      </p:cBhvr>
                                    </p:animEffect>
                                  </p:childTnLst>
                                </p:cTn>
                              </p:par>
                            </p:childTnLst>
                          </p:cTn>
                        </p:par>
                        <p:par>
                          <p:cTn id="20" fill="hold">
                            <p:stCondLst>
                              <p:cond delay="500"/>
                            </p:stCondLst>
                            <p:childTnLst>
                              <p:par>
                                <p:cTn id="21" presetID="53" presetClass="entr" presetSubtype="16" fill="hold" grpId="0" nodeType="afterEffect">
                                  <p:stCondLst>
                                    <p:cond delay="0"/>
                                  </p:stCondLst>
                                  <p:childTnLst>
                                    <p:set>
                                      <p:cBhvr>
                                        <p:cTn id="22" dur="1" fill="hold">
                                          <p:stCondLst>
                                            <p:cond delay="0"/>
                                          </p:stCondLst>
                                        </p:cTn>
                                        <p:tgtEl>
                                          <p:spTgt spid="45"/>
                                        </p:tgtEl>
                                        <p:attrNameLst>
                                          <p:attrName>style.visibility</p:attrName>
                                        </p:attrNameLst>
                                      </p:cBhvr>
                                      <p:to>
                                        <p:strVal val="visible"/>
                                      </p:to>
                                    </p:set>
                                    <p:anim calcmode="lin" valueType="num">
                                      <p:cBhvr>
                                        <p:cTn id="23" dur="500" fill="hold"/>
                                        <p:tgtEl>
                                          <p:spTgt spid="45"/>
                                        </p:tgtEl>
                                        <p:attrNameLst>
                                          <p:attrName>ppt_w</p:attrName>
                                        </p:attrNameLst>
                                      </p:cBhvr>
                                      <p:tavLst>
                                        <p:tav tm="0">
                                          <p:val>
                                            <p:fltVal val="0"/>
                                          </p:val>
                                        </p:tav>
                                        <p:tav tm="100000">
                                          <p:val>
                                            <p:strVal val="#ppt_w"/>
                                          </p:val>
                                        </p:tav>
                                      </p:tavLst>
                                    </p:anim>
                                    <p:anim calcmode="lin" valueType="num">
                                      <p:cBhvr>
                                        <p:cTn id="24" dur="500" fill="hold"/>
                                        <p:tgtEl>
                                          <p:spTgt spid="45"/>
                                        </p:tgtEl>
                                        <p:attrNameLst>
                                          <p:attrName>ppt_h</p:attrName>
                                        </p:attrNameLst>
                                      </p:cBhvr>
                                      <p:tavLst>
                                        <p:tav tm="0">
                                          <p:val>
                                            <p:fltVal val="0"/>
                                          </p:val>
                                        </p:tav>
                                        <p:tav tm="100000">
                                          <p:val>
                                            <p:strVal val="#ppt_h"/>
                                          </p:val>
                                        </p:tav>
                                      </p:tavLst>
                                    </p:anim>
                                    <p:animEffect transition="in" filter="fade">
                                      <p:cBhvr>
                                        <p:cTn id="25" dur="500"/>
                                        <p:tgtEl>
                                          <p:spTgt spid="45"/>
                                        </p:tgtEl>
                                      </p:cBhvr>
                                    </p:animEffect>
                                  </p:childTnLst>
                                </p:cTn>
                              </p:par>
                            </p:childTnLst>
                          </p:cTn>
                        </p:par>
                        <p:par>
                          <p:cTn id="26" fill="hold">
                            <p:stCondLst>
                              <p:cond delay="1000"/>
                            </p:stCondLst>
                            <p:childTnLst>
                              <p:par>
                                <p:cTn id="27" presetID="53" presetClass="entr" presetSubtype="16" fill="hold" grpId="0" nodeType="afterEffect">
                                  <p:stCondLst>
                                    <p:cond delay="0"/>
                                  </p:stCondLst>
                                  <p:childTnLst>
                                    <p:set>
                                      <p:cBhvr>
                                        <p:cTn id="28" dur="1" fill="hold">
                                          <p:stCondLst>
                                            <p:cond delay="0"/>
                                          </p:stCondLst>
                                        </p:cTn>
                                        <p:tgtEl>
                                          <p:spTgt spid="47"/>
                                        </p:tgtEl>
                                        <p:attrNameLst>
                                          <p:attrName>style.visibility</p:attrName>
                                        </p:attrNameLst>
                                      </p:cBhvr>
                                      <p:to>
                                        <p:strVal val="visible"/>
                                      </p:to>
                                    </p:set>
                                    <p:anim calcmode="lin" valueType="num">
                                      <p:cBhvr>
                                        <p:cTn id="29" dur="500" fill="hold"/>
                                        <p:tgtEl>
                                          <p:spTgt spid="47"/>
                                        </p:tgtEl>
                                        <p:attrNameLst>
                                          <p:attrName>ppt_w</p:attrName>
                                        </p:attrNameLst>
                                      </p:cBhvr>
                                      <p:tavLst>
                                        <p:tav tm="0">
                                          <p:val>
                                            <p:fltVal val="0"/>
                                          </p:val>
                                        </p:tav>
                                        <p:tav tm="100000">
                                          <p:val>
                                            <p:strVal val="#ppt_w"/>
                                          </p:val>
                                        </p:tav>
                                      </p:tavLst>
                                    </p:anim>
                                    <p:anim calcmode="lin" valueType="num">
                                      <p:cBhvr>
                                        <p:cTn id="30" dur="500" fill="hold"/>
                                        <p:tgtEl>
                                          <p:spTgt spid="47"/>
                                        </p:tgtEl>
                                        <p:attrNameLst>
                                          <p:attrName>ppt_h</p:attrName>
                                        </p:attrNameLst>
                                      </p:cBhvr>
                                      <p:tavLst>
                                        <p:tav tm="0">
                                          <p:val>
                                            <p:fltVal val="0"/>
                                          </p:val>
                                        </p:tav>
                                        <p:tav tm="100000">
                                          <p:val>
                                            <p:strVal val="#ppt_h"/>
                                          </p:val>
                                        </p:tav>
                                      </p:tavLst>
                                    </p:anim>
                                    <p:animEffect transition="in" filter="fade">
                                      <p:cBhvr>
                                        <p:cTn id="31" dur="500"/>
                                        <p:tgtEl>
                                          <p:spTgt spid="47"/>
                                        </p:tgtEl>
                                      </p:cBhvr>
                                    </p:animEffect>
                                  </p:childTnLst>
                                </p:cTn>
                              </p:par>
                            </p:childTnLst>
                          </p:cTn>
                        </p:par>
                        <p:par>
                          <p:cTn id="32" fill="hold">
                            <p:stCondLst>
                              <p:cond delay="1500"/>
                            </p:stCondLst>
                            <p:childTnLst>
                              <p:par>
                                <p:cTn id="33" presetID="14" presetClass="entr" presetSubtype="10"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randombar(horizontal)">
                                      <p:cBhvr>
                                        <p:cTn id="35" dur="500"/>
                                        <p:tgtEl>
                                          <p:spTgt spid="18"/>
                                        </p:tgtEl>
                                      </p:cBhvr>
                                    </p:animEffect>
                                  </p:childTnLst>
                                </p:cTn>
                              </p:par>
                            </p:childTnLst>
                          </p:cTn>
                        </p:par>
                        <p:par>
                          <p:cTn id="36" fill="hold">
                            <p:stCondLst>
                              <p:cond delay="2000"/>
                            </p:stCondLst>
                            <p:childTnLst>
                              <p:par>
                                <p:cTn id="37" presetID="22" presetClass="entr" presetSubtype="8" fill="hold" grpId="0" nodeType="afterEffect">
                                  <p:stCondLst>
                                    <p:cond delay="0"/>
                                  </p:stCondLst>
                                  <p:childTnLst>
                                    <p:set>
                                      <p:cBhvr>
                                        <p:cTn id="38" dur="1" fill="hold">
                                          <p:stCondLst>
                                            <p:cond delay="0"/>
                                          </p:stCondLst>
                                        </p:cTn>
                                        <p:tgtEl>
                                          <p:spTgt spid="56"/>
                                        </p:tgtEl>
                                        <p:attrNameLst>
                                          <p:attrName>style.visibility</p:attrName>
                                        </p:attrNameLst>
                                      </p:cBhvr>
                                      <p:to>
                                        <p:strVal val="visible"/>
                                      </p:to>
                                    </p:set>
                                    <p:animEffect transition="in" filter="wipe(left)">
                                      <p:cBhvr>
                                        <p:cTn id="39" dur="500"/>
                                        <p:tgtEl>
                                          <p:spTgt spid="56"/>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48"/>
                                        </p:tgtEl>
                                        <p:attrNameLst>
                                          <p:attrName>style.visibility</p:attrName>
                                        </p:attrNameLst>
                                      </p:cBhvr>
                                      <p:to>
                                        <p:strVal val="visible"/>
                                      </p:to>
                                    </p:set>
                                    <p:animEffect transition="in" filter="wipe(left)">
                                      <p:cBhvr>
                                        <p:cTn id="42" dur="500"/>
                                        <p:tgtEl>
                                          <p:spTgt spid="48"/>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49"/>
                                        </p:tgtEl>
                                        <p:attrNameLst>
                                          <p:attrName>style.visibility</p:attrName>
                                        </p:attrNameLst>
                                      </p:cBhvr>
                                      <p:to>
                                        <p:strVal val="visible"/>
                                      </p:to>
                                    </p:set>
                                    <p:animEffect transition="in" filter="wipe(left)">
                                      <p:cBhvr>
                                        <p:cTn id="45" dur="500"/>
                                        <p:tgtEl>
                                          <p:spTgt spid="49"/>
                                        </p:tgtEl>
                                      </p:cBhvr>
                                    </p:animEffect>
                                  </p:childTnLst>
                                </p:cTn>
                              </p:par>
                            </p:childTnLst>
                          </p:cTn>
                        </p:par>
                        <p:par>
                          <p:cTn id="46" fill="hold">
                            <p:stCondLst>
                              <p:cond delay="2500"/>
                            </p:stCondLst>
                            <p:childTnLst>
                              <p:par>
                                <p:cTn id="47" presetID="53" presetClass="entr" presetSubtype="16" fill="hold" grpId="0" nodeType="afterEffect">
                                  <p:stCondLst>
                                    <p:cond delay="0"/>
                                  </p:stCondLst>
                                  <p:childTnLst>
                                    <p:set>
                                      <p:cBhvr>
                                        <p:cTn id="48" dur="1" fill="hold">
                                          <p:stCondLst>
                                            <p:cond delay="0"/>
                                          </p:stCondLst>
                                        </p:cTn>
                                        <p:tgtEl>
                                          <p:spTgt spid="43"/>
                                        </p:tgtEl>
                                        <p:attrNameLst>
                                          <p:attrName>style.visibility</p:attrName>
                                        </p:attrNameLst>
                                      </p:cBhvr>
                                      <p:to>
                                        <p:strVal val="visible"/>
                                      </p:to>
                                    </p:set>
                                    <p:anim calcmode="lin" valueType="num">
                                      <p:cBhvr>
                                        <p:cTn id="49" dur="500" fill="hold"/>
                                        <p:tgtEl>
                                          <p:spTgt spid="43"/>
                                        </p:tgtEl>
                                        <p:attrNameLst>
                                          <p:attrName>ppt_w</p:attrName>
                                        </p:attrNameLst>
                                      </p:cBhvr>
                                      <p:tavLst>
                                        <p:tav tm="0">
                                          <p:val>
                                            <p:fltVal val="0"/>
                                          </p:val>
                                        </p:tav>
                                        <p:tav tm="100000">
                                          <p:val>
                                            <p:strVal val="#ppt_w"/>
                                          </p:val>
                                        </p:tav>
                                      </p:tavLst>
                                    </p:anim>
                                    <p:anim calcmode="lin" valueType="num">
                                      <p:cBhvr>
                                        <p:cTn id="50" dur="500" fill="hold"/>
                                        <p:tgtEl>
                                          <p:spTgt spid="43"/>
                                        </p:tgtEl>
                                        <p:attrNameLst>
                                          <p:attrName>ppt_h</p:attrName>
                                        </p:attrNameLst>
                                      </p:cBhvr>
                                      <p:tavLst>
                                        <p:tav tm="0">
                                          <p:val>
                                            <p:fltVal val="0"/>
                                          </p:val>
                                        </p:tav>
                                        <p:tav tm="100000">
                                          <p:val>
                                            <p:strVal val="#ppt_h"/>
                                          </p:val>
                                        </p:tav>
                                      </p:tavLst>
                                    </p:anim>
                                    <p:animEffect transition="in" filter="fade">
                                      <p:cBhvr>
                                        <p:cTn id="51" dur="500"/>
                                        <p:tgtEl>
                                          <p:spTgt spid="43"/>
                                        </p:tgtEl>
                                      </p:cBhvr>
                                    </p:animEffect>
                                  </p:childTnLst>
                                </p:cTn>
                              </p:par>
                            </p:childTnLst>
                          </p:cTn>
                        </p:par>
                        <p:par>
                          <p:cTn id="52" fill="hold">
                            <p:stCondLst>
                              <p:cond delay="3000"/>
                            </p:stCondLst>
                            <p:childTnLst>
                              <p:par>
                                <p:cTn id="53" presetID="53" presetClass="entr" presetSubtype="16" fill="hold" grpId="0" nodeType="afterEffect">
                                  <p:stCondLst>
                                    <p:cond delay="0"/>
                                  </p:stCondLst>
                                  <p:childTnLst>
                                    <p:set>
                                      <p:cBhvr>
                                        <p:cTn id="54" dur="1" fill="hold">
                                          <p:stCondLst>
                                            <p:cond delay="0"/>
                                          </p:stCondLst>
                                        </p:cTn>
                                        <p:tgtEl>
                                          <p:spTgt spid="44"/>
                                        </p:tgtEl>
                                        <p:attrNameLst>
                                          <p:attrName>style.visibility</p:attrName>
                                        </p:attrNameLst>
                                      </p:cBhvr>
                                      <p:to>
                                        <p:strVal val="visible"/>
                                      </p:to>
                                    </p:set>
                                    <p:anim calcmode="lin" valueType="num">
                                      <p:cBhvr>
                                        <p:cTn id="55" dur="500" fill="hold"/>
                                        <p:tgtEl>
                                          <p:spTgt spid="44"/>
                                        </p:tgtEl>
                                        <p:attrNameLst>
                                          <p:attrName>ppt_w</p:attrName>
                                        </p:attrNameLst>
                                      </p:cBhvr>
                                      <p:tavLst>
                                        <p:tav tm="0">
                                          <p:val>
                                            <p:fltVal val="0"/>
                                          </p:val>
                                        </p:tav>
                                        <p:tav tm="100000">
                                          <p:val>
                                            <p:strVal val="#ppt_w"/>
                                          </p:val>
                                        </p:tav>
                                      </p:tavLst>
                                    </p:anim>
                                    <p:anim calcmode="lin" valueType="num">
                                      <p:cBhvr>
                                        <p:cTn id="56" dur="500" fill="hold"/>
                                        <p:tgtEl>
                                          <p:spTgt spid="44"/>
                                        </p:tgtEl>
                                        <p:attrNameLst>
                                          <p:attrName>ppt_h</p:attrName>
                                        </p:attrNameLst>
                                      </p:cBhvr>
                                      <p:tavLst>
                                        <p:tav tm="0">
                                          <p:val>
                                            <p:fltVal val="0"/>
                                          </p:val>
                                        </p:tav>
                                        <p:tav tm="100000">
                                          <p:val>
                                            <p:strVal val="#ppt_h"/>
                                          </p:val>
                                        </p:tav>
                                      </p:tavLst>
                                    </p:anim>
                                    <p:animEffect transition="in" filter="fade">
                                      <p:cBhvr>
                                        <p:cTn id="57" dur="500"/>
                                        <p:tgtEl>
                                          <p:spTgt spid="44"/>
                                        </p:tgtEl>
                                      </p:cBhvr>
                                    </p:animEffect>
                                  </p:childTnLst>
                                </p:cTn>
                              </p:par>
                            </p:childTnLst>
                          </p:cTn>
                        </p:par>
                        <p:par>
                          <p:cTn id="58" fill="hold">
                            <p:stCondLst>
                              <p:cond delay="3500"/>
                            </p:stCondLst>
                            <p:childTnLst>
                              <p:par>
                                <p:cTn id="59" presetID="14" presetClass="entr" presetSubtype="10" fill="hold" grpId="0" nodeType="after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randombar(horizontal)">
                                      <p:cBhvr>
                                        <p:cTn id="61" dur="500"/>
                                        <p:tgtEl>
                                          <p:spTgt spid="19"/>
                                        </p:tgtEl>
                                      </p:cBhvr>
                                    </p:animEffect>
                                  </p:childTnLst>
                                </p:cTn>
                              </p:par>
                            </p:childTnLst>
                          </p:cTn>
                        </p:par>
                        <p:par>
                          <p:cTn id="62" fill="hold">
                            <p:stCondLst>
                              <p:cond delay="4000"/>
                            </p:stCondLst>
                            <p:childTnLst>
                              <p:par>
                                <p:cTn id="63" presetID="22" presetClass="entr" presetSubtype="8" fill="hold" grpId="0" nodeType="afterEffect">
                                  <p:stCondLst>
                                    <p:cond delay="0"/>
                                  </p:stCondLst>
                                  <p:childTnLst>
                                    <p:set>
                                      <p:cBhvr>
                                        <p:cTn id="64" dur="1" fill="hold">
                                          <p:stCondLst>
                                            <p:cond delay="0"/>
                                          </p:stCondLst>
                                        </p:cTn>
                                        <p:tgtEl>
                                          <p:spTgt spid="57"/>
                                        </p:tgtEl>
                                        <p:attrNameLst>
                                          <p:attrName>style.visibility</p:attrName>
                                        </p:attrNameLst>
                                      </p:cBhvr>
                                      <p:to>
                                        <p:strVal val="visible"/>
                                      </p:to>
                                    </p:set>
                                    <p:animEffect transition="in" filter="wipe(left)">
                                      <p:cBhvr>
                                        <p:cTn id="65" dur="500"/>
                                        <p:tgtEl>
                                          <p:spTgt spid="57"/>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50"/>
                                        </p:tgtEl>
                                        <p:attrNameLst>
                                          <p:attrName>style.visibility</p:attrName>
                                        </p:attrNameLst>
                                      </p:cBhvr>
                                      <p:to>
                                        <p:strVal val="visible"/>
                                      </p:to>
                                    </p:set>
                                    <p:animEffect transition="in" filter="wipe(left)">
                                      <p:cBhvr>
                                        <p:cTn id="68" dur="500"/>
                                        <p:tgtEl>
                                          <p:spTgt spid="50"/>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wipe(left)">
                                      <p:cBhvr>
                                        <p:cTn id="71" dur="500"/>
                                        <p:tgtEl>
                                          <p:spTgt spid="51"/>
                                        </p:tgtEl>
                                      </p:cBhvr>
                                    </p:animEffect>
                                  </p:childTnLst>
                                </p:cTn>
                              </p:par>
                            </p:childTnLst>
                          </p:cTn>
                        </p:par>
                        <p:par>
                          <p:cTn id="72" fill="hold">
                            <p:stCondLst>
                              <p:cond delay="4500"/>
                            </p:stCondLst>
                            <p:childTnLst>
                              <p:par>
                                <p:cTn id="73" presetID="53" presetClass="entr" presetSubtype="16" fill="hold" grpId="0" nodeType="afterEffect">
                                  <p:stCondLst>
                                    <p:cond delay="0"/>
                                  </p:stCondLst>
                                  <p:childTnLst>
                                    <p:set>
                                      <p:cBhvr>
                                        <p:cTn id="74" dur="1" fill="hold">
                                          <p:stCondLst>
                                            <p:cond delay="0"/>
                                          </p:stCondLst>
                                        </p:cTn>
                                        <p:tgtEl>
                                          <p:spTgt spid="41"/>
                                        </p:tgtEl>
                                        <p:attrNameLst>
                                          <p:attrName>style.visibility</p:attrName>
                                        </p:attrNameLst>
                                      </p:cBhvr>
                                      <p:to>
                                        <p:strVal val="visible"/>
                                      </p:to>
                                    </p:set>
                                    <p:anim calcmode="lin" valueType="num">
                                      <p:cBhvr>
                                        <p:cTn id="75" dur="500" fill="hold"/>
                                        <p:tgtEl>
                                          <p:spTgt spid="41"/>
                                        </p:tgtEl>
                                        <p:attrNameLst>
                                          <p:attrName>ppt_w</p:attrName>
                                        </p:attrNameLst>
                                      </p:cBhvr>
                                      <p:tavLst>
                                        <p:tav tm="0">
                                          <p:val>
                                            <p:fltVal val="0"/>
                                          </p:val>
                                        </p:tav>
                                        <p:tav tm="100000">
                                          <p:val>
                                            <p:strVal val="#ppt_w"/>
                                          </p:val>
                                        </p:tav>
                                      </p:tavLst>
                                    </p:anim>
                                    <p:anim calcmode="lin" valueType="num">
                                      <p:cBhvr>
                                        <p:cTn id="76" dur="500" fill="hold"/>
                                        <p:tgtEl>
                                          <p:spTgt spid="41"/>
                                        </p:tgtEl>
                                        <p:attrNameLst>
                                          <p:attrName>ppt_h</p:attrName>
                                        </p:attrNameLst>
                                      </p:cBhvr>
                                      <p:tavLst>
                                        <p:tav tm="0">
                                          <p:val>
                                            <p:fltVal val="0"/>
                                          </p:val>
                                        </p:tav>
                                        <p:tav tm="100000">
                                          <p:val>
                                            <p:strVal val="#ppt_h"/>
                                          </p:val>
                                        </p:tav>
                                      </p:tavLst>
                                    </p:anim>
                                    <p:animEffect transition="in" filter="fade">
                                      <p:cBhvr>
                                        <p:cTn id="77" dur="500"/>
                                        <p:tgtEl>
                                          <p:spTgt spid="41"/>
                                        </p:tgtEl>
                                      </p:cBhvr>
                                    </p:animEffect>
                                  </p:childTnLst>
                                </p:cTn>
                              </p:par>
                            </p:childTnLst>
                          </p:cTn>
                        </p:par>
                        <p:par>
                          <p:cTn id="78" fill="hold">
                            <p:stCondLst>
                              <p:cond delay="5000"/>
                            </p:stCondLst>
                            <p:childTnLst>
                              <p:par>
                                <p:cTn id="79" presetID="53" presetClass="entr" presetSubtype="16" fill="hold" grpId="0" nodeType="afterEffect">
                                  <p:stCondLst>
                                    <p:cond delay="0"/>
                                  </p:stCondLst>
                                  <p:childTnLst>
                                    <p:set>
                                      <p:cBhvr>
                                        <p:cTn id="80" dur="1" fill="hold">
                                          <p:stCondLst>
                                            <p:cond delay="0"/>
                                          </p:stCondLst>
                                        </p:cTn>
                                        <p:tgtEl>
                                          <p:spTgt spid="42"/>
                                        </p:tgtEl>
                                        <p:attrNameLst>
                                          <p:attrName>style.visibility</p:attrName>
                                        </p:attrNameLst>
                                      </p:cBhvr>
                                      <p:to>
                                        <p:strVal val="visible"/>
                                      </p:to>
                                    </p:set>
                                    <p:anim calcmode="lin" valueType="num">
                                      <p:cBhvr>
                                        <p:cTn id="81" dur="500" fill="hold"/>
                                        <p:tgtEl>
                                          <p:spTgt spid="42"/>
                                        </p:tgtEl>
                                        <p:attrNameLst>
                                          <p:attrName>ppt_w</p:attrName>
                                        </p:attrNameLst>
                                      </p:cBhvr>
                                      <p:tavLst>
                                        <p:tav tm="0">
                                          <p:val>
                                            <p:fltVal val="0"/>
                                          </p:val>
                                        </p:tav>
                                        <p:tav tm="100000">
                                          <p:val>
                                            <p:strVal val="#ppt_w"/>
                                          </p:val>
                                        </p:tav>
                                      </p:tavLst>
                                    </p:anim>
                                    <p:anim calcmode="lin" valueType="num">
                                      <p:cBhvr>
                                        <p:cTn id="82" dur="500" fill="hold"/>
                                        <p:tgtEl>
                                          <p:spTgt spid="42"/>
                                        </p:tgtEl>
                                        <p:attrNameLst>
                                          <p:attrName>ppt_h</p:attrName>
                                        </p:attrNameLst>
                                      </p:cBhvr>
                                      <p:tavLst>
                                        <p:tav tm="0">
                                          <p:val>
                                            <p:fltVal val="0"/>
                                          </p:val>
                                        </p:tav>
                                        <p:tav tm="100000">
                                          <p:val>
                                            <p:strVal val="#ppt_h"/>
                                          </p:val>
                                        </p:tav>
                                      </p:tavLst>
                                    </p:anim>
                                    <p:animEffect transition="in" filter="fade">
                                      <p:cBhvr>
                                        <p:cTn id="83" dur="500"/>
                                        <p:tgtEl>
                                          <p:spTgt spid="42"/>
                                        </p:tgtEl>
                                      </p:cBhvr>
                                    </p:animEffect>
                                  </p:childTnLst>
                                </p:cTn>
                              </p:par>
                            </p:childTnLst>
                          </p:cTn>
                        </p:par>
                        <p:par>
                          <p:cTn id="84" fill="hold">
                            <p:stCondLst>
                              <p:cond delay="5500"/>
                            </p:stCondLst>
                            <p:childTnLst>
                              <p:par>
                                <p:cTn id="85" presetID="14" presetClass="entr" presetSubtype="10" fill="hold" grpId="0" nodeType="afterEffect">
                                  <p:stCondLst>
                                    <p:cond delay="0"/>
                                  </p:stCondLst>
                                  <p:childTnLst>
                                    <p:set>
                                      <p:cBhvr>
                                        <p:cTn id="86" dur="1" fill="hold">
                                          <p:stCondLst>
                                            <p:cond delay="0"/>
                                          </p:stCondLst>
                                        </p:cTn>
                                        <p:tgtEl>
                                          <p:spTgt spid="35"/>
                                        </p:tgtEl>
                                        <p:attrNameLst>
                                          <p:attrName>style.visibility</p:attrName>
                                        </p:attrNameLst>
                                      </p:cBhvr>
                                      <p:to>
                                        <p:strVal val="visible"/>
                                      </p:to>
                                    </p:set>
                                    <p:animEffect transition="in" filter="randombar(horizontal)">
                                      <p:cBhvr>
                                        <p:cTn id="87" dur="500"/>
                                        <p:tgtEl>
                                          <p:spTgt spid="35"/>
                                        </p:tgtEl>
                                      </p:cBhvr>
                                    </p:animEffect>
                                  </p:childTnLst>
                                </p:cTn>
                              </p:par>
                            </p:childTnLst>
                          </p:cTn>
                        </p:par>
                        <p:par>
                          <p:cTn id="88" fill="hold">
                            <p:stCondLst>
                              <p:cond delay="6000"/>
                            </p:stCondLst>
                            <p:childTnLst>
                              <p:par>
                                <p:cTn id="89" presetID="22" presetClass="entr" presetSubtype="8" fill="hold" grpId="0" nodeType="afterEffect">
                                  <p:stCondLst>
                                    <p:cond delay="0"/>
                                  </p:stCondLst>
                                  <p:childTnLst>
                                    <p:set>
                                      <p:cBhvr>
                                        <p:cTn id="90" dur="1" fill="hold">
                                          <p:stCondLst>
                                            <p:cond delay="0"/>
                                          </p:stCondLst>
                                        </p:cTn>
                                        <p:tgtEl>
                                          <p:spTgt spid="58"/>
                                        </p:tgtEl>
                                        <p:attrNameLst>
                                          <p:attrName>style.visibility</p:attrName>
                                        </p:attrNameLst>
                                      </p:cBhvr>
                                      <p:to>
                                        <p:strVal val="visible"/>
                                      </p:to>
                                    </p:set>
                                    <p:animEffect transition="in" filter="wipe(left)">
                                      <p:cBhvr>
                                        <p:cTn id="91" dur="500"/>
                                        <p:tgtEl>
                                          <p:spTgt spid="58"/>
                                        </p:tgtEl>
                                      </p:cBhvr>
                                    </p:animEffect>
                                  </p:childTnLst>
                                </p:cTn>
                              </p:par>
                            </p:childTnLst>
                          </p:cTn>
                        </p:par>
                        <p:par>
                          <p:cTn id="92" fill="hold">
                            <p:stCondLst>
                              <p:cond delay="6500"/>
                            </p:stCondLst>
                            <p:childTnLst>
                              <p:par>
                                <p:cTn id="93" presetID="22" presetClass="entr" presetSubtype="8" fill="hold" grpId="0" nodeType="afterEffect">
                                  <p:stCondLst>
                                    <p:cond delay="0"/>
                                  </p:stCondLst>
                                  <p:childTnLst>
                                    <p:set>
                                      <p:cBhvr>
                                        <p:cTn id="94" dur="1" fill="hold">
                                          <p:stCondLst>
                                            <p:cond delay="0"/>
                                          </p:stCondLst>
                                        </p:cTn>
                                        <p:tgtEl>
                                          <p:spTgt spid="53"/>
                                        </p:tgtEl>
                                        <p:attrNameLst>
                                          <p:attrName>style.visibility</p:attrName>
                                        </p:attrNameLst>
                                      </p:cBhvr>
                                      <p:to>
                                        <p:strVal val="visible"/>
                                      </p:to>
                                    </p:set>
                                    <p:animEffect transition="in" filter="wipe(left)">
                                      <p:cBhvr>
                                        <p:cTn id="95" dur="500"/>
                                        <p:tgtEl>
                                          <p:spTgt spid="53"/>
                                        </p:tgtEl>
                                      </p:cBhvr>
                                    </p:animEffect>
                                  </p:childTnLst>
                                </p:cTn>
                              </p:par>
                            </p:childTnLst>
                          </p:cTn>
                        </p:par>
                        <p:par>
                          <p:cTn id="96" fill="hold">
                            <p:stCondLst>
                              <p:cond delay="7000"/>
                            </p:stCondLst>
                            <p:childTnLst>
                              <p:par>
                                <p:cTn id="97" presetID="22" presetClass="entr" presetSubtype="8" fill="hold" grpId="0" nodeType="afterEffect">
                                  <p:stCondLst>
                                    <p:cond delay="0"/>
                                  </p:stCondLst>
                                  <p:childTnLst>
                                    <p:set>
                                      <p:cBhvr>
                                        <p:cTn id="98" dur="1" fill="hold">
                                          <p:stCondLst>
                                            <p:cond delay="0"/>
                                          </p:stCondLst>
                                        </p:cTn>
                                        <p:tgtEl>
                                          <p:spTgt spid="52"/>
                                        </p:tgtEl>
                                        <p:attrNameLst>
                                          <p:attrName>style.visibility</p:attrName>
                                        </p:attrNameLst>
                                      </p:cBhvr>
                                      <p:to>
                                        <p:strVal val="visible"/>
                                      </p:to>
                                    </p:set>
                                    <p:animEffect transition="in" filter="wipe(left)">
                                      <p:cBhvr>
                                        <p:cTn id="99" dur="500"/>
                                        <p:tgtEl>
                                          <p:spTgt spid="52"/>
                                        </p:tgtEl>
                                      </p:cBhvr>
                                    </p:animEffect>
                                  </p:childTnLst>
                                </p:cTn>
                              </p:par>
                            </p:childTnLst>
                          </p:cTn>
                        </p:par>
                        <p:par>
                          <p:cTn id="100" fill="hold">
                            <p:stCondLst>
                              <p:cond delay="7500"/>
                            </p:stCondLst>
                            <p:childTnLst>
                              <p:par>
                                <p:cTn id="101" presetID="53" presetClass="entr" presetSubtype="16" fill="hold" grpId="0" nodeType="afterEffect">
                                  <p:stCondLst>
                                    <p:cond delay="0"/>
                                  </p:stCondLst>
                                  <p:childTnLst>
                                    <p:set>
                                      <p:cBhvr>
                                        <p:cTn id="102" dur="1" fill="hold">
                                          <p:stCondLst>
                                            <p:cond delay="0"/>
                                          </p:stCondLst>
                                        </p:cTn>
                                        <p:tgtEl>
                                          <p:spTgt spid="54"/>
                                        </p:tgtEl>
                                        <p:attrNameLst>
                                          <p:attrName>style.visibility</p:attrName>
                                        </p:attrNameLst>
                                      </p:cBhvr>
                                      <p:to>
                                        <p:strVal val="visible"/>
                                      </p:to>
                                    </p:set>
                                    <p:anim calcmode="lin" valueType="num">
                                      <p:cBhvr>
                                        <p:cTn id="103" dur="500" fill="hold"/>
                                        <p:tgtEl>
                                          <p:spTgt spid="54"/>
                                        </p:tgtEl>
                                        <p:attrNameLst>
                                          <p:attrName>ppt_w</p:attrName>
                                        </p:attrNameLst>
                                      </p:cBhvr>
                                      <p:tavLst>
                                        <p:tav tm="0">
                                          <p:val>
                                            <p:fltVal val="0"/>
                                          </p:val>
                                        </p:tav>
                                        <p:tav tm="100000">
                                          <p:val>
                                            <p:strVal val="#ppt_w"/>
                                          </p:val>
                                        </p:tav>
                                      </p:tavLst>
                                    </p:anim>
                                    <p:anim calcmode="lin" valueType="num">
                                      <p:cBhvr>
                                        <p:cTn id="104" dur="500" fill="hold"/>
                                        <p:tgtEl>
                                          <p:spTgt spid="54"/>
                                        </p:tgtEl>
                                        <p:attrNameLst>
                                          <p:attrName>ppt_h</p:attrName>
                                        </p:attrNameLst>
                                      </p:cBhvr>
                                      <p:tavLst>
                                        <p:tav tm="0">
                                          <p:val>
                                            <p:fltVal val="0"/>
                                          </p:val>
                                        </p:tav>
                                        <p:tav tm="100000">
                                          <p:val>
                                            <p:strVal val="#ppt_h"/>
                                          </p:val>
                                        </p:tav>
                                      </p:tavLst>
                                    </p:anim>
                                    <p:animEffect transition="in" filter="fade">
                                      <p:cBhvr>
                                        <p:cTn id="105" dur="500"/>
                                        <p:tgtEl>
                                          <p:spTgt spid="54"/>
                                        </p:tgtEl>
                                      </p:cBhvr>
                                    </p:animEffect>
                                  </p:childTnLst>
                                </p:cTn>
                              </p:par>
                            </p:childTnLst>
                          </p:cTn>
                        </p:par>
                        <p:par>
                          <p:cTn id="106" fill="hold">
                            <p:stCondLst>
                              <p:cond delay="8000"/>
                            </p:stCondLst>
                            <p:childTnLst>
                              <p:par>
                                <p:cTn id="107" presetID="41" presetClass="entr" presetSubtype="0" fill="hold" grpId="0" nodeType="afterEffect">
                                  <p:stCondLst>
                                    <p:cond delay="0"/>
                                  </p:stCondLst>
                                  <p:iterate type="lt">
                                    <p:tmPct val="10000"/>
                                  </p:iterate>
                                  <p:childTnLst>
                                    <p:set>
                                      <p:cBhvr>
                                        <p:cTn id="108" dur="1" fill="hold">
                                          <p:stCondLst>
                                            <p:cond delay="0"/>
                                          </p:stCondLst>
                                        </p:cTn>
                                        <p:tgtEl>
                                          <p:spTgt spid="55"/>
                                        </p:tgtEl>
                                        <p:attrNameLst>
                                          <p:attrName>style.visibility</p:attrName>
                                        </p:attrNameLst>
                                      </p:cBhvr>
                                      <p:to>
                                        <p:strVal val="visible"/>
                                      </p:to>
                                    </p:set>
                                    <p:anim calcmode="lin" valueType="num">
                                      <p:cBhvr>
                                        <p:cTn id="109" dur="5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110" dur="500" fill="hold"/>
                                        <p:tgtEl>
                                          <p:spTgt spid="55"/>
                                        </p:tgtEl>
                                        <p:attrNameLst>
                                          <p:attrName>ppt_y</p:attrName>
                                        </p:attrNameLst>
                                      </p:cBhvr>
                                      <p:tavLst>
                                        <p:tav tm="0">
                                          <p:val>
                                            <p:strVal val="#ppt_y"/>
                                          </p:val>
                                        </p:tav>
                                        <p:tav tm="100000">
                                          <p:val>
                                            <p:strVal val="#ppt_y"/>
                                          </p:val>
                                        </p:tav>
                                      </p:tavLst>
                                    </p:anim>
                                    <p:anim calcmode="lin" valueType="num">
                                      <p:cBhvr>
                                        <p:cTn id="111" dur="5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12" dur="5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3" dur="500" tmFilter="0,0; .5, 1; 1, 1"/>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7" grpId="0" animBg="1"/>
      <p:bldP spid="48" grpId="0"/>
      <p:bldP spid="49" grpId="0"/>
      <p:bldP spid="50" grpId="0"/>
      <p:bldP spid="51" grpId="0"/>
      <p:bldP spid="52" grpId="0"/>
      <p:bldP spid="53" grpId="0"/>
      <p:bldP spid="54" grpId="0"/>
      <p:bldP spid="55" grpId="0"/>
      <p:bldP spid="56" grpId="0" animBg="1"/>
      <p:bldP spid="57" grpId="0" animBg="1"/>
      <p:bldP spid="58" grpId="0" animBg="1"/>
    </p:bldLst>
  </p:timing>
  <p:extLst mod="1">
    <p:ext uri="{E180D4A7-C9FB-4DFB-919C-405C955672EB}">
      <p14:showEvtLst xmlns:p14="http://schemas.microsoft.com/office/powerpoint/2010/main">
        <p14:playEvt time="0" objId="30"/>
      </p14:showEvtLst>
    </p:ext>
  </p:extLs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六边形 98"/>
          <p:cNvSpPr/>
          <p:nvPr/>
        </p:nvSpPr>
        <p:spPr>
          <a:xfrm rot="5400000">
            <a:off x="3512414" y="3032931"/>
            <a:ext cx="794814" cy="685187"/>
          </a:xfrm>
          <a:prstGeom prst="hexagon">
            <a:avLst>
              <a:gd name="adj" fmla="val 30879"/>
              <a:gd name="vf" fmla="val 115470"/>
            </a:avLst>
          </a:prstGeom>
          <a:gradFill flip="none" rotWithShape="1">
            <a:gsLst>
              <a:gs pos="0">
                <a:srgbClr val="FF9201"/>
              </a:gs>
              <a:gs pos="100000">
                <a:schemeClr val="accent2">
                  <a:shade val="100000"/>
                  <a:satMod val="115000"/>
                </a:schemeClr>
              </a:gs>
            </a:gsLst>
            <a:lin ang="5400000" scaled="1"/>
            <a:tileRect/>
          </a:gradFill>
          <a:ln w="38100" cap="flat" cmpd="sng" algn="ctr">
            <a:solidFill>
              <a:schemeClr val="accent2"/>
            </a:solidFill>
            <a:prstDash val="solid"/>
          </a:ln>
          <a:effectLst>
            <a:outerShdw blurRad="393700" dist="38100" dir="5400000" algn="t" rotWithShape="0">
              <a:schemeClr val="tx1">
                <a:alpha val="37000"/>
              </a:schemeClr>
            </a:outerShdw>
          </a:effectLst>
        </p:spPr>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7F7F7F">
                  <a:lumMod val="50000"/>
                </a:srgbClr>
              </a:solidFill>
              <a:effectLst/>
              <a:uLnTx/>
              <a:uFillTx/>
              <a:latin typeface="Calibri"/>
              <a:ea typeface="微软雅黑"/>
              <a:cs typeface="+mn-cs"/>
            </a:endParaRPr>
          </a:p>
        </p:txBody>
      </p:sp>
      <p:sp>
        <p:nvSpPr>
          <p:cNvPr id="100" name="六边形 99"/>
          <p:cNvSpPr/>
          <p:nvPr/>
        </p:nvSpPr>
        <p:spPr>
          <a:xfrm rot="5400000">
            <a:off x="1423613" y="1278743"/>
            <a:ext cx="1113905" cy="960265"/>
          </a:xfrm>
          <a:prstGeom prst="hexagon">
            <a:avLst>
              <a:gd name="adj" fmla="val 30879"/>
              <a:gd name="vf" fmla="val 115470"/>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8100000" scaled="1"/>
            <a:tileRect/>
          </a:gradFill>
          <a:ln w="38100" cap="flat" cmpd="sng" algn="ctr">
            <a:solidFill>
              <a:schemeClr val="accent4"/>
            </a:solidFill>
            <a:prstDash val="solid"/>
          </a:ln>
          <a:effectLst>
            <a:outerShdw blurRad="393700" dist="38100" dir="5400000" algn="t" rotWithShape="0">
              <a:schemeClr val="tx1">
                <a:alpha val="37000"/>
              </a:schemeClr>
            </a:outerShdw>
          </a:effectLst>
        </p:spPr>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7F7F7F">
                  <a:lumMod val="50000"/>
                </a:srgbClr>
              </a:solidFill>
              <a:effectLst/>
              <a:uLnTx/>
              <a:uFillTx/>
              <a:latin typeface="Calibri"/>
              <a:ea typeface="微软雅黑"/>
              <a:cs typeface="+mn-cs"/>
            </a:endParaRPr>
          </a:p>
        </p:txBody>
      </p:sp>
      <p:sp>
        <p:nvSpPr>
          <p:cNvPr id="101" name="六边形 100"/>
          <p:cNvSpPr/>
          <p:nvPr/>
        </p:nvSpPr>
        <p:spPr>
          <a:xfrm rot="5400000">
            <a:off x="482184" y="2467331"/>
            <a:ext cx="867734" cy="748048"/>
          </a:xfrm>
          <a:prstGeom prst="hexagon">
            <a:avLst>
              <a:gd name="adj" fmla="val 30879"/>
              <a:gd name="vf" fmla="val 115470"/>
            </a:avLst>
          </a:prstGeom>
          <a:gradFill flip="none" rotWithShape="1">
            <a:gsLst>
              <a:gs pos="0">
                <a:schemeClr val="bg2">
                  <a:shade val="30000"/>
                  <a:satMod val="115000"/>
                </a:schemeClr>
              </a:gs>
              <a:gs pos="50000">
                <a:schemeClr val="bg2">
                  <a:shade val="67500"/>
                  <a:satMod val="115000"/>
                </a:schemeClr>
              </a:gs>
              <a:gs pos="100000">
                <a:schemeClr val="bg2">
                  <a:shade val="100000"/>
                  <a:satMod val="115000"/>
                </a:schemeClr>
              </a:gs>
            </a:gsLst>
            <a:lin ang="5400000" scaled="1"/>
            <a:tileRect/>
          </a:gradFill>
          <a:ln w="38100" cap="flat" cmpd="sng" algn="ctr">
            <a:solidFill>
              <a:schemeClr val="bg2"/>
            </a:solidFill>
            <a:prstDash val="solid"/>
          </a:ln>
          <a:effectLst>
            <a:outerShdw blurRad="393700" dist="38100" dir="5400000" algn="t" rotWithShape="0">
              <a:schemeClr val="tx1">
                <a:alpha val="37000"/>
              </a:schemeClr>
            </a:outerShdw>
          </a:effectLst>
        </p:spPr>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7F7F7F">
                  <a:lumMod val="50000"/>
                </a:srgbClr>
              </a:solidFill>
              <a:effectLst/>
              <a:uLnTx/>
              <a:uFillTx/>
              <a:latin typeface="Calibri"/>
              <a:ea typeface="微软雅黑"/>
              <a:cs typeface="+mn-cs"/>
            </a:endParaRPr>
          </a:p>
        </p:txBody>
      </p:sp>
      <p:grpSp>
        <p:nvGrpSpPr>
          <p:cNvPr id="102" name="组合 101"/>
          <p:cNvGrpSpPr/>
          <p:nvPr/>
        </p:nvGrpSpPr>
        <p:grpSpPr>
          <a:xfrm>
            <a:off x="2637008" y="810823"/>
            <a:ext cx="1167482" cy="1354278"/>
            <a:chOff x="2803652" y="1116161"/>
            <a:chExt cx="1241260" cy="1439861"/>
          </a:xfrm>
        </p:grpSpPr>
        <p:sp>
          <p:nvSpPr>
            <p:cNvPr id="103" name="六边形 102"/>
            <p:cNvSpPr/>
            <p:nvPr/>
          </p:nvSpPr>
          <p:spPr>
            <a:xfrm rot="5400000">
              <a:off x="2704351" y="1215462"/>
              <a:ext cx="1439861" cy="1241260"/>
            </a:xfrm>
            <a:prstGeom prst="hexagon">
              <a:avLst>
                <a:gd name="adj" fmla="val 30879"/>
                <a:gd name="vf" fmla="val 11547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9050" cap="flat" cmpd="sng" algn="ctr">
              <a:solidFill>
                <a:sysClr val="window" lastClr="FFFFFF"/>
              </a:solidFill>
              <a:prstDash val="solid"/>
            </a:ln>
            <a:effectLst>
              <a:outerShdw blurRad="393700" dist="38100" dir="5400000" algn="t" rotWithShape="0">
                <a:schemeClr val="tx1">
                  <a:alpha val="37000"/>
                </a:schemeClr>
              </a:outerShdw>
            </a:effectLst>
          </p:spPr>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7F7F7F">
                    <a:lumMod val="50000"/>
                  </a:srgbClr>
                </a:solidFill>
                <a:effectLst/>
                <a:uLnTx/>
                <a:uFillTx/>
                <a:latin typeface="Calibri"/>
                <a:ea typeface="微软雅黑"/>
                <a:cs typeface="+mn-cs"/>
              </a:endParaRPr>
            </a:p>
          </p:txBody>
        </p:sp>
        <p:sp>
          <p:nvSpPr>
            <p:cNvPr id="104" name="Title 3"/>
            <p:cNvSpPr txBox="1">
              <a:spLocks/>
            </p:cNvSpPr>
            <p:nvPr/>
          </p:nvSpPr>
          <p:spPr>
            <a:xfrm>
              <a:off x="3056114" y="1517664"/>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marL="0" marR="0" lvl="0" indent="0" algn="l" defTabSz="910314" rtl="0" eaLnBrk="1" fontAlgn="auto" latinLnBrk="0" hangingPunct="1">
                <a:lnSpc>
                  <a:spcPct val="100000"/>
                </a:lnSpc>
                <a:spcBef>
                  <a:spcPct val="0"/>
                </a:spcBef>
                <a:spcAft>
                  <a:spcPts val="0"/>
                </a:spcAft>
                <a:buClrTx/>
                <a:buSzTx/>
                <a:buFontTx/>
                <a:buNone/>
                <a:tabLst/>
                <a:defRPr/>
              </a:pPr>
              <a:r>
                <a:rPr kumimoji="0" lang="en-US" altLang="zh-CN" sz="3386" b="1" i="0" u="none" strike="noStrike" kern="1200" cap="none" spc="0" normalizeH="0" baseline="0" noProof="0" dirty="0">
                  <a:ln>
                    <a:noFill/>
                  </a:ln>
                  <a:solidFill>
                    <a:srgbClr val="FF0000"/>
                  </a:solidFill>
                  <a:effectLst>
                    <a:innerShdw blurRad="63500" dist="50800" dir="13500000">
                      <a:prstClr val="black">
                        <a:alpha val="50000"/>
                      </a:prstClr>
                    </a:innerShdw>
                  </a:effectLst>
                  <a:uLnTx/>
                  <a:uFillTx/>
                  <a:latin typeface="微软雅黑" pitchFamily="34" charset="-122"/>
                  <a:ea typeface="微软雅黑" pitchFamily="34" charset="-122"/>
                  <a:cs typeface="+mj-cs"/>
                </a:rPr>
                <a:t>01</a:t>
              </a:r>
              <a:endParaRPr kumimoji="0" lang="en-US" sz="3386" b="1" i="0" u="none" strike="noStrike" kern="1200" cap="none" spc="0" normalizeH="0" baseline="0" noProof="0" dirty="0">
                <a:ln>
                  <a:noFill/>
                </a:ln>
                <a:solidFill>
                  <a:srgbClr val="FF0000"/>
                </a:solidFill>
                <a:effectLst>
                  <a:innerShdw blurRad="63500" dist="50800" dir="13500000">
                    <a:prstClr val="black">
                      <a:alpha val="50000"/>
                    </a:prstClr>
                  </a:innerShdw>
                </a:effectLst>
                <a:uLnTx/>
                <a:uFillTx/>
                <a:latin typeface="微软雅黑" pitchFamily="34" charset="-122"/>
                <a:ea typeface="微软雅黑" pitchFamily="34" charset="-122"/>
                <a:cs typeface="+mj-cs"/>
              </a:endParaRPr>
            </a:p>
          </p:txBody>
        </p:sp>
      </p:grpSp>
      <p:grpSp>
        <p:nvGrpSpPr>
          <p:cNvPr id="105" name="组合 104"/>
          <p:cNvGrpSpPr/>
          <p:nvPr/>
        </p:nvGrpSpPr>
        <p:grpSpPr>
          <a:xfrm>
            <a:off x="1980566" y="1966611"/>
            <a:ext cx="1167482" cy="1354278"/>
            <a:chOff x="2105727" y="2344988"/>
            <a:chExt cx="1241260" cy="1439861"/>
          </a:xfrm>
        </p:grpSpPr>
        <p:sp>
          <p:nvSpPr>
            <p:cNvPr id="106" name="六边形 105"/>
            <p:cNvSpPr/>
            <p:nvPr/>
          </p:nvSpPr>
          <p:spPr>
            <a:xfrm rot="5400000">
              <a:off x="2006426" y="2444289"/>
              <a:ext cx="1439861" cy="1241260"/>
            </a:xfrm>
            <a:prstGeom prst="hexagon">
              <a:avLst>
                <a:gd name="adj" fmla="val 30879"/>
                <a:gd name="vf" fmla="val 11547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9050" cap="flat" cmpd="sng" algn="ctr">
              <a:solidFill>
                <a:sysClr val="window" lastClr="FFFFFF"/>
              </a:solidFill>
              <a:prstDash val="solid"/>
            </a:ln>
            <a:effectLst>
              <a:outerShdw blurRad="393700" dist="38100" dir="5400000" algn="t" rotWithShape="0">
                <a:schemeClr val="tx1">
                  <a:alpha val="37000"/>
                </a:schemeClr>
              </a:outerShdw>
            </a:effectLst>
          </p:spPr>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7F7F7F">
                    <a:lumMod val="50000"/>
                  </a:srgbClr>
                </a:solidFill>
                <a:effectLst/>
                <a:uLnTx/>
                <a:uFillTx/>
                <a:latin typeface="Calibri"/>
                <a:ea typeface="微软雅黑"/>
                <a:cs typeface="+mn-cs"/>
              </a:endParaRPr>
            </a:p>
          </p:txBody>
        </p:sp>
        <p:sp>
          <p:nvSpPr>
            <p:cNvPr id="107" name="Title 3"/>
            <p:cNvSpPr txBox="1">
              <a:spLocks/>
            </p:cNvSpPr>
            <p:nvPr/>
          </p:nvSpPr>
          <p:spPr>
            <a:xfrm>
              <a:off x="2343729" y="2746341"/>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marL="0" marR="0" lvl="0" indent="0" algn="l" defTabSz="910314" rtl="0" eaLnBrk="1" fontAlgn="auto" latinLnBrk="0" hangingPunct="1">
                <a:lnSpc>
                  <a:spcPct val="100000"/>
                </a:lnSpc>
                <a:spcBef>
                  <a:spcPct val="0"/>
                </a:spcBef>
                <a:spcAft>
                  <a:spcPts val="0"/>
                </a:spcAft>
                <a:buClrTx/>
                <a:buSzTx/>
                <a:buFontTx/>
                <a:buNone/>
                <a:tabLst/>
                <a:defRPr/>
              </a:pPr>
              <a:r>
                <a:rPr kumimoji="0" lang="en-US" altLang="zh-CN" sz="3386" b="1" i="0" u="none" strike="noStrike" kern="1200" cap="none" spc="0" normalizeH="0" baseline="0" noProof="0" dirty="0">
                  <a:ln>
                    <a:noFill/>
                  </a:ln>
                  <a:solidFill>
                    <a:srgbClr val="FF6600"/>
                  </a:solidFill>
                  <a:effectLst>
                    <a:innerShdw blurRad="63500" dist="50800" dir="13500000">
                      <a:prstClr val="black">
                        <a:alpha val="50000"/>
                      </a:prstClr>
                    </a:innerShdw>
                  </a:effectLst>
                  <a:uLnTx/>
                  <a:uFillTx/>
                  <a:latin typeface="微软雅黑" pitchFamily="34" charset="-122"/>
                  <a:ea typeface="微软雅黑" pitchFamily="34" charset="-122"/>
                  <a:cs typeface="+mj-cs"/>
                </a:rPr>
                <a:t>02</a:t>
              </a:r>
              <a:endParaRPr kumimoji="0" lang="en-US" sz="3386" b="1" i="0" u="none" strike="noStrike" kern="1200" cap="none" spc="0" normalizeH="0" baseline="0" noProof="0" dirty="0">
                <a:ln>
                  <a:noFill/>
                </a:ln>
                <a:solidFill>
                  <a:srgbClr val="FF6600"/>
                </a:solidFill>
                <a:effectLst>
                  <a:innerShdw blurRad="63500" dist="50800" dir="13500000">
                    <a:prstClr val="black">
                      <a:alpha val="50000"/>
                    </a:prstClr>
                  </a:innerShdw>
                </a:effectLst>
                <a:uLnTx/>
                <a:uFillTx/>
                <a:latin typeface="微软雅黑" pitchFamily="34" charset="-122"/>
                <a:ea typeface="微软雅黑" pitchFamily="34" charset="-122"/>
                <a:cs typeface="+mj-cs"/>
              </a:endParaRPr>
            </a:p>
          </p:txBody>
        </p:sp>
      </p:grpSp>
      <p:grpSp>
        <p:nvGrpSpPr>
          <p:cNvPr id="108" name="组合 107"/>
          <p:cNvGrpSpPr/>
          <p:nvPr/>
        </p:nvGrpSpPr>
        <p:grpSpPr>
          <a:xfrm>
            <a:off x="2637008" y="3095793"/>
            <a:ext cx="1167482" cy="1354278"/>
            <a:chOff x="2803652" y="3545528"/>
            <a:chExt cx="1241260" cy="1439861"/>
          </a:xfrm>
        </p:grpSpPr>
        <p:sp>
          <p:nvSpPr>
            <p:cNvPr id="109" name="六边形 108"/>
            <p:cNvSpPr/>
            <p:nvPr/>
          </p:nvSpPr>
          <p:spPr>
            <a:xfrm rot="5400000">
              <a:off x="2704351" y="3644829"/>
              <a:ext cx="1439861" cy="1241260"/>
            </a:xfrm>
            <a:prstGeom prst="hexagon">
              <a:avLst>
                <a:gd name="adj" fmla="val 30879"/>
                <a:gd name="vf" fmla="val 11547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9050" cap="flat" cmpd="sng" algn="ctr">
              <a:solidFill>
                <a:sysClr val="window" lastClr="FFFFFF"/>
              </a:solidFill>
              <a:prstDash val="solid"/>
            </a:ln>
            <a:effectLst>
              <a:outerShdw blurRad="393700" dist="38100" dir="5400000" algn="t" rotWithShape="0">
                <a:schemeClr val="tx1">
                  <a:alpha val="37000"/>
                </a:schemeClr>
              </a:outerShdw>
            </a:effectLst>
          </p:spPr>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0" cap="none" spc="0" normalizeH="0" baseline="0" noProof="0">
                <a:ln>
                  <a:noFill/>
                </a:ln>
                <a:solidFill>
                  <a:srgbClr val="7F7F7F">
                    <a:lumMod val="50000"/>
                  </a:srgbClr>
                </a:solidFill>
                <a:effectLst/>
                <a:uLnTx/>
                <a:uFillTx/>
                <a:latin typeface="Calibri"/>
                <a:ea typeface="微软雅黑"/>
                <a:cs typeface="+mn-cs"/>
              </a:endParaRPr>
            </a:p>
          </p:txBody>
        </p:sp>
        <p:sp>
          <p:nvSpPr>
            <p:cNvPr id="110" name="Title 3"/>
            <p:cNvSpPr txBox="1">
              <a:spLocks/>
            </p:cNvSpPr>
            <p:nvPr/>
          </p:nvSpPr>
          <p:spPr>
            <a:xfrm>
              <a:off x="3025931" y="3946882"/>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marL="0" marR="0" lvl="0" indent="0" algn="l" defTabSz="910314" rtl="0" eaLnBrk="1" fontAlgn="auto" latinLnBrk="0" hangingPunct="1">
                <a:lnSpc>
                  <a:spcPct val="100000"/>
                </a:lnSpc>
                <a:spcBef>
                  <a:spcPct val="0"/>
                </a:spcBef>
                <a:spcAft>
                  <a:spcPts val="0"/>
                </a:spcAft>
                <a:buClrTx/>
                <a:buSzTx/>
                <a:buFontTx/>
                <a:buNone/>
                <a:tabLst/>
                <a:defRPr/>
              </a:pPr>
              <a:r>
                <a:rPr kumimoji="0" lang="en-US" altLang="zh-CN" sz="3386" b="1" i="0" u="none" strike="noStrike" kern="1200" cap="none" spc="0" normalizeH="0" baseline="0" noProof="0" dirty="0">
                  <a:ln>
                    <a:noFill/>
                  </a:ln>
                  <a:solidFill>
                    <a:srgbClr val="00B0F0"/>
                  </a:solidFill>
                  <a:effectLst>
                    <a:innerShdw blurRad="63500" dist="50800" dir="13500000">
                      <a:prstClr val="black">
                        <a:alpha val="50000"/>
                      </a:prstClr>
                    </a:innerShdw>
                  </a:effectLst>
                  <a:uLnTx/>
                  <a:uFillTx/>
                  <a:latin typeface="微软雅黑" pitchFamily="34" charset="-122"/>
                  <a:ea typeface="微软雅黑" pitchFamily="34" charset="-122"/>
                  <a:cs typeface="+mj-cs"/>
                </a:rPr>
                <a:t>03</a:t>
              </a:r>
              <a:endParaRPr kumimoji="0" lang="en-US" sz="3386" b="1" i="0" u="none" strike="noStrike" kern="1200" cap="none" spc="0" normalizeH="0" baseline="0" noProof="0" dirty="0">
                <a:ln>
                  <a:noFill/>
                </a:ln>
                <a:solidFill>
                  <a:srgbClr val="00B0F0"/>
                </a:solidFill>
                <a:effectLst>
                  <a:innerShdw blurRad="63500" dist="50800" dir="13500000">
                    <a:prstClr val="black">
                      <a:alpha val="50000"/>
                    </a:prstClr>
                  </a:innerShdw>
                </a:effectLst>
                <a:uLnTx/>
                <a:uFillTx/>
                <a:latin typeface="微软雅黑" pitchFamily="34" charset="-122"/>
                <a:ea typeface="微软雅黑" pitchFamily="34" charset="-122"/>
                <a:cs typeface="+mj-cs"/>
              </a:endParaRPr>
            </a:p>
          </p:txBody>
        </p:sp>
      </p:grpSp>
      <p:grpSp>
        <p:nvGrpSpPr>
          <p:cNvPr id="111" name="组合 110"/>
          <p:cNvGrpSpPr/>
          <p:nvPr/>
        </p:nvGrpSpPr>
        <p:grpSpPr>
          <a:xfrm>
            <a:off x="4799681" y="1043959"/>
            <a:ext cx="2184125" cy="348908"/>
            <a:chOff x="1574602" y="3235045"/>
            <a:chExt cx="2322150" cy="370957"/>
          </a:xfrm>
        </p:grpSpPr>
        <p:sp>
          <p:nvSpPr>
            <p:cNvPr id="112" name="五边形 111"/>
            <p:cNvSpPr/>
            <p:nvPr/>
          </p:nvSpPr>
          <p:spPr>
            <a:xfrm>
              <a:off x="1574602" y="3235045"/>
              <a:ext cx="2322150" cy="370957"/>
            </a:xfrm>
            <a:prstGeom prst="homePlate">
              <a:avLst/>
            </a:prstGeom>
            <a:solidFill>
              <a:schemeClr val="bg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113" name="Title 3"/>
            <p:cNvSpPr txBox="1">
              <a:spLocks/>
            </p:cNvSpPr>
            <p:nvPr/>
          </p:nvSpPr>
          <p:spPr>
            <a:xfrm>
              <a:off x="1805999" y="3245856"/>
              <a:ext cx="1947614"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marL="0" marR="0" lvl="0" indent="0" algn="l" defTabSz="910314" rtl="0" eaLnBrk="1" fontAlgn="auto" latinLnBrk="0" hangingPunct="1">
                <a:lnSpc>
                  <a:spcPct val="100000"/>
                </a:lnSpc>
                <a:spcBef>
                  <a:spcPct val="0"/>
                </a:spcBef>
                <a:spcAft>
                  <a:spcPts val="0"/>
                </a:spcAft>
                <a:buClrTx/>
                <a:buSzTx/>
                <a:buFontTx/>
                <a:buNone/>
                <a:tabLst/>
                <a:defRPr/>
              </a:pPr>
              <a:r>
                <a:rPr kumimoji="0" lang="en-US" altLang="zh-CN" sz="1693"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j-cs"/>
                </a:rPr>
                <a:t>01</a:t>
              </a:r>
              <a:r>
                <a:rPr kumimoji="0" lang="zh-CN" altLang="en-US" sz="1693"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j-cs"/>
                </a:rPr>
                <a:t>单击填加标题</a:t>
              </a:r>
              <a:endParaRPr kumimoji="0" lang="en-US" sz="1693"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j-cs"/>
              </a:endParaRPr>
            </a:p>
          </p:txBody>
        </p:sp>
      </p:grpSp>
      <p:sp>
        <p:nvSpPr>
          <p:cNvPr id="114" name="TextBox 113"/>
          <p:cNvSpPr txBox="1"/>
          <p:nvPr/>
        </p:nvSpPr>
        <p:spPr>
          <a:xfrm>
            <a:off x="4775184" y="1450327"/>
            <a:ext cx="3318670" cy="590205"/>
          </a:xfrm>
          <a:prstGeom prst="rect">
            <a:avLst/>
          </a:prstGeom>
          <a:noFill/>
        </p:spPr>
        <p:txBody>
          <a:bodyPr wrap="square" lIns="68243" tIns="34121" rIns="68243" bIns="34121" rtlCol="0">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262626"/>
                </a:solidFill>
                <a:effectLst/>
                <a:uLnTx/>
                <a:uFillTx/>
                <a:latin typeface="微软雅黑"/>
                <a:ea typeface="微软雅黑"/>
                <a:cs typeface="+mn-cs"/>
              </a:rPr>
              <a:t>请输入您的文字  请输入您的文字 请输入您的文字</a:t>
            </a:r>
            <a:endParaRPr kumimoji="0" lang="en-US" altLang="zh-CN" sz="1129" b="0" i="0" u="none" strike="noStrike" kern="1200" cap="none" spc="0" normalizeH="0" baseline="0" noProof="0" dirty="0">
              <a:ln>
                <a:noFill/>
              </a:ln>
              <a:solidFill>
                <a:srgbClr val="262626"/>
              </a:solidFill>
              <a:effectLst/>
              <a:uLnTx/>
              <a:uFillTx/>
              <a:latin typeface="微软雅黑"/>
              <a:ea typeface="微软雅黑"/>
              <a:cs typeface="+mn-cs"/>
            </a:endParaRPr>
          </a:p>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262626"/>
                </a:solidFill>
                <a:effectLst/>
                <a:uLnTx/>
                <a:uFillTx/>
                <a:latin typeface="微软雅黑"/>
                <a:ea typeface="微软雅黑"/>
                <a:cs typeface="+mn-cs"/>
              </a:rPr>
              <a:t>请输入您的文字  请输入您的文字 请输入您的文字</a:t>
            </a:r>
            <a:endParaRPr kumimoji="0" lang="en-US" altLang="zh-CN" sz="1129" b="0" i="0" u="none" strike="noStrike" kern="1200" cap="none" spc="0" normalizeH="0" baseline="0" noProof="0" dirty="0">
              <a:ln>
                <a:noFill/>
              </a:ln>
              <a:solidFill>
                <a:srgbClr val="262626"/>
              </a:solidFill>
              <a:effectLst/>
              <a:uLnTx/>
              <a:uFillTx/>
              <a:latin typeface="微软雅黑"/>
              <a:ea typeface="微软雅黑"/>
              <a:cs typeface="+mn-cs"/>
            </a:endParaRPr>
          </a:p>
        </p:txBody>
      </p:sp>
      <p:grpSp>
        <p:nvGrpSpPr>
          <p:cNvPr id="115" name="组合 114"/>
          <p:cNvGrpSpPr/>
          <p:nvPr/>
        </p:nvGrpSpPr>
        <p:grpSpPr>
          <a:xfrm>
            <a:off x="4799681" y="2165102"/>
            <a:ext cx="2184125" cy="348908"/>
            <a:chOff x="1574602" y="3235045"/>
            <a:chExt cx="2322150" cy="370957"/>
          </a:xfrm>
        </p:grpSpPr>
        <p:sp>
          <p:nvSpPr>
            <p:cNvPr id="116" name="五边形 115"/>
            <p:cNvSpPr/>
            <p:nvPr/>
          </p:nvSpPr>
          <p:spPr>
            <a:xfrm>
              <a:off x="1574602" y="3235045"/>
              <a:ext cx="2322150" cy="370957"/>
            </a:xfrm>
            <a:prstGeom prst="homePlate">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117" name="Title 3"/>
            <p:cNvSpPr txBox="1">
              <a:spLocks/>
            </p:cNvSpPr>
            <p:nvPr/>
          </p:nvSpPr>
          <p:spPr>
            <a:xfrm>
              <a:off x="1805999" y="3245856"/>
              <a:ext cx="1947614"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marL="0" marR="0" lvl="0" indent="0" algn="l" defTabSz="910314" rtl="0" eaLnBrk="1" fontAlgn="auto" latinLnBrk="0" hangingPunct="1">
                <a:lnSpc>
                  <a:spcPct val="100000"/>
                </a:lnSpc>
                <a:spcBef>
                  <a:spcPct val="0"/>
                </a:spcBef>
                <a:spcAft>
                  <a:spcPts val="0"/>
                </a:spcAft>
                <a:buClrTx/>
                <a:buSzTx/>
                <a:buFontTx/>
                <a:buNone/>
                <a:tabLst/>
                <a:defRPr/>
              </a:pPr>
              <a:r>
                <a:rPr kumimoji="0" lang="en-US" altLang="zh-CN" sz="1693"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j-cs"/>
                </a:rPr>
                <a:t>02</a:t>
              </a:r>
              <a:r>
                <a:rPr kumimoji="0" lang="zh-CN" altLang="en-US" sz="1693"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j-cs"/>
                </a:rPr>
                <a:t>单击填加标题</a:t>
              </a:r>
              <a:endParaRPr kumimoji="0" lang="en-US" sz="1693"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j-cs"/>
              </a:endParaRPr>
            </a:p>
          </p:txBody>
        </p:sp>
      </p:grpSp>
      <p:sp>
        <p:nvSpPr>
          <p:cNvPr id="118" name="TextBox 117"/>
          <p:cNvSpPr txBox="1"/>
          <p:nvPr/>
        </p:nvSpPr>
        <p:spPr>
          <a:xfrm>
            <a:off x="4775184" y="2571470"/>
            <a:ext cx="3318670" cy="590205"/>
          </a:xfrm>
          <a:prstGeom prst="rect">
            <a:avLst/>
          </a:prstGeom>
          <a:noFill/>
        </p:spPr>
        <p:txBody>
          <a:bodyPr wrap="square" lIns="68243" tIns="34121" rIns="68243" bIns="34121" rtlCol="0">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262626"/>
                </a:solidFill>
                <a:effectLst/>
                <a:uLnTx/>
                <a:uFillTx/>
                <a:latin typeface="微软雅黑"/>
                <a:ea typeface="微软雅黑"/>
                <a:cs typeface="+mn-cs"/>
              </a:rPr>
              <a:t>请输入您的文字  请输入您的文字 请输入您的文字</a:t>
            </a:r>
            <a:endParaRPr kumimoji="0" lang="en-US" altLang="zh-CN" sz="1129" b="0" i="0" u="none" strike="noStrike" kern="1200" cap="none" spc="0" normalizeH="0" baseline="0" noProof="0" dirty="0">
              <a:ln>
                <a:noFill/>
              </a:ln>
              <a:solidFill>
                <a:srgbClr val="262626"/>
              </a:solidFill>
              <a:effectLst/>
              <a:uLnTx/>
              <a:uFillTx/>
              <a:latin typeface="微软雅黑"/>
              <a:ea typeface="微软雅黑"/>
              <a:cs typeface="+mn-cs"/>
            </a:endParaRPr>
          </a:p>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262626"/>
                </a:solidFill>
                <a:effectLst/>
                <a:uLnTx/>
                <a:uFillTx/>
                <a:latin typeface="微软雅黑"/>
                <a:ea typeface="微软雅黑"/>
                <a:cs typeface="+mn-cs"/>
              </a:rPr>
              <a:t>请输入您的文字  请输入您的文字 请输入您的文字</a:t>
            </a:r>
            <a:endParaRPr kumimoji="0" lang="en-US" altLang="zh-CN" sz="1129" b="0" i="0" u="none" strike="noStrike" kern="1200" cap="none" spc="0" normalizeH="0" baseline="0" noProof="0" dirty="0">
              <a:ln>
                <a:noFill/>
              </a:ln>
              <a:solidFill>
                <a:srgbClr val="262626"/>
              </a:solidFill>
              <a:effectLst/>
              <a:uLnTx/>
              <a:uFillTx/>
              <a:latin typeface="微软雅黑"/>
              <a:ea typeface="微软雅黑"/>
              <a:cs typeface="+mn-cs"/>
            </a:endParaRPr>
          </a:p>
        </p:txBody>
      </p:sp>
      <p:grpSp>
        <p:nvGrpSpPr>
          <p:cNvPr id="119" name="组合 118"/>
          <p:cNvGrpSpPr/>
          <p:nvPr/>
        </p:nvGrpSpPr>
        <p:grpSpPr>
          <a:xfrm>
            <a:off x="4799681" y="3336333"/>
            <a:ext cx="2184125" cy="348908"/>
            <a:chOff x="1574602" y="3235045"/>
            <a:chExt cx="2322150" cy="370957"/>
          </a:xfrm>
        </p:grpSpPr>
        <p:sp>
          <p:nvSpPr>
            <p:cNvPr id="120" name="五边形 119"/>
            <p:cNvSpPr/>
            <p:nvPr/>
          </p:nvSpPr>
          <p:spPr>
            <a:xfrm>
              <a:off x="1574602" y="3235045"/>
              <a:ext cx="2322150" cy="370957"/>
            </a:xfrm>
            <a:prstGeom prst="homePlate">
              <a:avLst/>
            </a:prstGeom>
            <a:solidFill>
              <a:schemeClr val="accent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121" name="Title 3"/>
            <p:cNvSpPr txBox="1">
              <a:spLocks/>
            </p:cNvSpPr>
            <p:nvPr/>
          </p:nvSpPr>
          <p:spPr>
            <a:xfrm>
              <a:off x="1805999" y="3245856"/>
              <a:ext cx="1947614"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marL="0" marR="0" lvl="0" indent="0" algn="l" defTabSz="910314" rtl="0" eaLnBrk="1" fontAlgn="auto" latinLnBrk="0" hangingPunct="1">
                <a:lnSpc>
                  <a:spcPct val="100000"/>
                </a:lnSpc>
                <a:spcBef>
                  <a:spcPct val="0"/>
                </a:spcBef>
                <a:spcAft>
                  <a:spcPts val="0"/>
                </a:spcAft>
                <a:buClrTx/>
                <a:buSzTx/>
                <a:buFontTx/>
                <a:buNone/>
                <a:tabLst/>
                <a:defRPr/>
              </a:pPr>
              <a:r>
                <a:rPr kumimoji="0" lang="en-US" altLang="zh-CN" sz="1693"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j-cs"/>
                </a:rPr>
                <a:t>03</a:t>
              </a:r>
              <a:r>
                <a:rPr kumimoji="0" lang="zh-CN" altLang="en-US" sz="1693"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j-cs"/>
                </a:rPr>
                <a:t>单击填加标题</a:t>
              </a:r>
              <a:endParaRPr kumimoji="0" lang="en-US" sz="1693"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j-cs"/>
              </a:endParaRPr>
            </a:p>
          </p:txBody>
        </p:sp>
      </p:grpSp>
      <p:sp>
        <p:nvSpPr>
          <p:cNvPr id="122" name="TextBox 121"/>
          <p:cNvSpPr txBox="1"/>
          <p:nvPr/>
        </p:nvSpPr>
        <p:spPr>
          <a:xfrm>
            <a:off x="4775184" y="3742701"/>
            <a:ext cx="3318670" cy="590205"/>
          </a:xfrm>
          <a:prstGeom prst="rect">
            <a:avLst/>
          </a:prstGeom>
          <a:noFill/>
        </p:spPr>
        <p:txBody>
          <a:bodyPr wrap="square" lIns="68243" tIns="34121" rIns="68243" bIns="34121" rtlCol="0">
            <a:spAutoFit/>
          </a:bodyPr>
          <a:lstStyle/>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262626"/>
                </a:solidFill>
                <a:effectLst/>
                <a:uLnTx/>
                <a:uFillTx/>
                <a:latin typeface="微软雅黑"/>
                <a:ea typeface="微软雅黑"/>
                <a:cs typeface="+mn-cs"/>
              </a:rPr>
              <a:t>请输入您的文字  请输入您的文字 请输入您的文字</a:t>
            </a:r>
            <a:endParaRPr kumimoji="0" lang="en-US" altLang="zh-CN" sz="1129" b="0" i="0" u="none" strike="noStrike" kern="1200" cap="none" spc="0" normalizeH="0" baseline="0" noProof="0" dirty="0">
              <a:ln>
                <a:noFill/>
              </a:ln>
              <a:solidFill>
                <a:srgbClr val="262626"/>
              </a:solidFill>
              <a:effectLst/>
              <a:uLnTx/>
              <a:uFillTx/>
              <a:latin typeface="微软雅黑"/>
              <a:ea typeface="微软雅黑"/>
              <a:cs typeface="+mn-cs"/>
            </a:endParaRPr>
          </a:p>
          <a:p>
            <a:pPr marL="0" marR="0" lvl="0" indent="0" algn="l" defTabSz="910314" rtl="0" eaLnBrk="1" fontAlgn="auto" latinLnBrk="0" hangingPunct="1">
              <a:lnSpc>
                <a:spcPct val="15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srgbClr val="262626"/>
                </a:solidFill>
                <a:effectLst/>
                <a:uLnTx/>
                <a:uFillTx/>
                <a:latin typeface="微软雅黑"/>
                <a:ea typeface="微软雅黑"/>
                <a:cs typeface="+mn-cs"/>
              </a:rPr>
              <a:t>请输入您的文字  请输入您的文字 请输入您的文字</a:t>
            </a:r>
            <a:endParaRPr kumimoji="0" lang="en-US" altLang="zh-CN" sz="1129" b="0" i="0" u="none" strike="noStrike" kern="1200" cap="none" spc="0" normalizeH="0" baseline="0" noProof="0" dirty="0">
              <a:ln>
                <a:noFill/>
              </a:ln>
              <a:solidFill>
                <a:srgbClr val="262626"/>
              </a:solidFill>
              <a:effectLst/>
              <a:uLnTx/>
              <a:uFillTx/>
              <a:latin typeface="微软雅黑"/>
              <a:ea typeface="微软雅黑"/>
              <a:cs typeface="+mn-cs"/>
            </a:endParaRPr>
          </a:p>
        </p:txBody>
      </p:sp>
    </p:spTree>
    <p:extLst>
      <p:ext uri="{BB962C8B-B14F-4D97-AF65-F5344CB8AC3E}">
        <p14:creationId xmlns:p14="http://schemas.microsoft.com/office/powerpoint/2010/main" val="3882479400"/>
      </p:ext>
    </p:extLst>
  </p:cSld>
  <p:clrMapOvr>
    <a:masterClrMapping/>
  </p:clrMapOvr>
  <mc:AlternateContent xmlns:mc="http://schemas.openxmlformats.org/markup-compatibility/2006" xmlns:p14="http://schemas.microsoft.com/office/powerpoint/2010/main">
    <mc:Choice Requires="p14">
      <p:transition spd="slow" p14:dur="1400" advClick="0" advTm="4000">
        <p14:doors dir="vert"/>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102"/>
                                        </p:tgtEl>
                                        <p:attrNameLst>
                                          <p:attrName>style.visibility</p:attrName>
                                        </p:attrNameLst>
                                      </p:cBhvr>
                                      <p:to>
                                        <p:strVal val="visible"/>
                                      </p:to>
                                    </p:set>
                                    <p:anim calcmode="lin" valueType="num">
                                      <p:cBhvr>
                                        <p:cTn id="7" dur="500" fill="hold"/>
                                        <p:tgtEl>
                                          <p:spTgt spid="102"/>
                                        </p:tgtEl>
                                        <p:attrNameLst>
                                          <p:attrName>ppt_w</p:attrName>
                                        </p:attrNameLst>
                                      </p:cBhvr>
                                      <p:tavLst>
                                        <p:tav tm="0">
                                          <p:val>
                                            <p:fltVal val="0"/>
                                          </p:val>
                                        </p:tav>
                                        <p:tav tm="100000">
                                          <p:val>
                                            <p:strVal val="#ppt_w"/>
                                          </p:val>
                                        </p:tav>
                                      </p:tavLst>
                                    </p:anim>
                                    <p:anim calcmode="lin" valueType="num">
                                      <p:cBhvr>
                                        <p:cTn id="8" dur="500" fill="hold"/>
                                        <p:tgtEl>
                                          <p:spTgt spid="102"/>
                                        </p:tgtEl>
                                        <p:attrNameLst>
                                          <p:attrName>ppt_h</p:attrName>
                                        </p:attrNameLst>
                                      </p:cBhvr>
                                      <p:tavLst>
                                        <p:tav tm="0">
                                          <p:val>
                                            <p:fltVal val="0"/>
                                          </p:val>
                                        </p:tav>
                                        <p:tav tm="100000">
                                          <p:val>
                                            <p:strVal val="#ppt_h"/>
                                          </p:val>
                                        </p:tav>
                                      </p:tavLst>
                                    </p:anim>
                                    <p:anim calcmode="lin" valueType="num">
                                      <p:cBhvr>
                                        <p:cTn id="9" dur="500" fill="hold"/>
                                        <p:tgtEl>
                                          <p:spTgt spid="102"/>
                                        </p:tgtEl>
                                        <p:attrNameLst>
                                          <p:attrName>style.rotation</p:attrName>
                                        </p:attrNameLst>
                                      </p:cBhvr>
                                      <p:tavLst>
                                        <p:tav tm="0">
                                          <p:val>
                                            <p:fltVal val="90"/>
                                          </p:val>
                                        </p:tav>
                                        <p:tav tm="100000">
                                          <p:val>
                                            <p:fltVal val="0"/>
                                          </p:val>
                                        </p:tav>
                                      </p:tavLst>
                                    </p:anim>
                                    <p:animEffect transition="in" filter="fade">
                                      <p:cBhvr>
                                        <p:cTn id="10" dur="500"/>
                                        <p:tgtEl>
                                          <p:spTgt spid="102"/>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105"/>
                                        </p:tgtEl>
                                        <p:attrNameLst>
                                          <p:attrName>style.visibility</p:attrName>
                                        </p:attrNameLst>
                                      </p:cBhvr>
                                      <p:to>
                                        <p:strVal val="visible"/>
                                      </p:to>
                                    </p:set>
                                    <p:anim calcmode="lin" valueType="num">
                                      <p:cBhvr>
                                        <p:cTn id="15" dur="500" fill="hold"/>
                                        <p:tgtEl>
                                          <p:spTgt spid="105"/>
                                        </p:tgtEl>
                                        <p:attrNameLst>
                                          <p:attrName>ppt_w</p:attrName>
                                        </p:attrNameLst>
                                      </p:cBhvr>
                                      <p:tavLst>
                                        <p:tav tm="0">
                                          <p:val>
                                            <p:fltVal val="0"/>
                                          </p:val>
                                        </p:tav>
                                        <p:tav tm="100000">
                                          <p:val>
                                            <p:strVal val="#ppt_w"/>
                                          </p:val>
                                        </p:tav>
                                      </p:tavLst>
                                    </p:anim>
                                    <p:anim calcmode="lin" valueType="num">
                                      <p:cBhvr>
                                        <p:cTn id="16" dur="500" fill="hold"/>
                                        <p:tgtEl>
                                          <p:spTgt spid="105"/>
                                        </p:tgtEl>
                                        <p:attrNameLst>
                                          <p:attrName>ppt_h</p:attrName>
                                        </p:attrNameLst>
                                      </p:cBhvr>
                                      <p:tavLst>
                                        <p:tav tm="0">
                                          <p:val>
                                            <p:fltVal val="0"/>
                                          </p:val>
                                        </p:tav>
                                        <p:tav tm="100000">
                                          <p:val>
                                            <p:strVal val="#ppt_h"/>
                                          </p:val>
                                        </p:tav>
                                      </p:tavLst>
                                    </p:anim>
                                    <p:anim calcmode="lin" valueType="num">
                                      <p:cBhvr>
                                        <p:cTn id="17" dur="500" fill="hold"/>
                                        <p:tgtEl>
                                          <p:spTgt spid="105"/>
                                        </p:tgtEl>
                                        <p:attrNameLst>
                                          <p:attrName>style.rotation</p:attrName>
                                        </p:attrNameLst>
                                      </p:cBhvr>
                                      <p:tavLst>
                                        <p:tav tm="0">
                                          <p:val>
                                            <p:fltVal val="90"/>
                                          </p:val>
                                        </p:tav>
                                        <p:tav tm="100000">
                                          <p:val>
                                            <p:fltVal val="0"/>
                                          </p:val>
                                        </p:tav>
                                      </p:tavLst>
                                    </p:anim>
                                    <p:animEffect transition="in" filter="fade">
                                      <p:cBhvr>
                                        <p:cTn id="18" dur="500"/>
                                        <p:tgtEl>
                                          <p:spTgt spid="105"/>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108"/>
                                        </p:tgtEl>
                                        <p:attrNameLst>
                                          <p:attrName>style.visibility</p:attrName>
                                        </p:attrNameLst>
                                      </p:cBhvr>
                                      <p:to>
                                        <p:strVal val="visible"/>
                                      </p:to>
                                    </p:set>
                                    <p:anim calcmode="lin" valueType="num">
                                      <p:cBhvr>
                                        <p:cTn id="23" dur="500" fill="hold"/>
                                        <p:tgtEl>
                                          <p:spTgt spid="108"/>
                                        </p:tgtEl>
                                        <p:attrNameLst>
                                          <p:attrName>ppt_w</p:attrName>
                                        </p:attrNameLst>
                                      </p:cBhvr>
                                      <p:tavLst>
                                        <p:tav tm="0">
                                          <p:val>
                                            <p:fltVal val="0"/>
                                          </p:val>
                                        </p:tav>
                                        <p:tav tm="100000">
                                          <p:val>
                                            <p:strVal val="#ppt_w"/>
                                          </p:val>
                                        </p:tav>
                                      </p:tavLst>
                                    </p:anim>
                                    <p:anim calcmode="lin" valueType="num">
                                      <p:cBhvr>
                                        <p:cTn id="24" dur="500" fill="hold"/>
                                        <p:tgtEl>
                                          <p:spTgt spid="108"/>
                                        </p:tgtEl>
                                        <p:attrNameLst>
                                          <p:attrName>ppt_h</p:attrName>
                                        </p:attrNameLst>
                                      </p:cBhvr>
                                      <p:tavLst>
                                        <p:tav tm="0">
                                          <p:val>
                                            <p:fltVal val="0"/>
                                          </p:val>
                                        </p:tav>
                                        <p:tav tm="100000">
                                          <p:val>
                                            <p:strVal val="#ppt_h"/>
                                          </p:val>
                                        </p:tav>
                                      </p:tavLst>
                                    </p:anim>
                                    <p:anim calcmode="lin" valueType="num">
                                      <p:cBhvr>
                                        <p:cTn id="25" dur="500" fill="hold"/>
                                        <p:tgtEl>
                                          <p:spTgt spid="108"/>
                                        </p:tgtEl>
                                        <p:attrNameLst>
                                          <p:attrName>style.rotation</p:attrName>
                                        </p:attrNameLst>
                                      </p:cBhvr>
                                      <p:tavLst>
                                        <p:tav tm="0">
                                          <p:val>
                                            <p:fltVal val="90"/>
                                          </p:val>
                                        </p:tav>
                                        <p:tav tm="100000">
                                          <p:val>
                                            <p:fltVal val="0"/>
                                          </p:val>
                                        </p:tav>
                                      </p:tavLst>
                                    </p:anim>
                                    <p:animEffect transition="in" filter="fade">
                                      <p:cBhvr>
                                        <p:cTn id="26" dur="500"/>
                                        <p:tgtEl>
                                          <p:spTgt spid="108"/>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100"/>
                                        </p:tgtEl>
                                        <p:attrNameLst>
                                          <p:attrName>style.visibility</p:attrName>
                                        </p:attrNameLst>
                                      </p:cBhvr>
                                      <p:to>
                                        <p:strVal val="visible"/>
                                      </p:to>
                                    </p:set>
                                    <p:anim calcmode="lin" valueType="num">
                                      <p:cBhvr>
                                        <p:cTn id="31" dur="500" fill="hold"/>
                                        <p:tgtEl>
                                          <p:spTgt spid="100"/>
                                        </p:tgtEl>
                                        <p:attrNameLst>
                                          <p:attrName>ppt_w</p:attrName>
                                        </p:attrNameLst>
                                      </p:cBhvr>
                                      <p:tavLst>
                                        <p:tav tm="0">
                                          <p:val>
                                            <p:fltVal val="0"/>
                                          </p:val>
                                        </p:tav>
                                        <p:tav tm="100000">
                                          <p:val>
                                            <p:strVal val="#ppt_w"/>
                                          </p:val>
                                        </p:tav>
                                      </p:tavLst>
                                    </p:anim>
                                    <p:anim calcmode="lin" valueType="num">
                                      <p:cBhvr>
                                        <p:cTn id="32" dur="500" fill="hold"/>
                                        <p:tgtEl>
                                          <p:spTgt spid="100"/>
                                        </p:tgtEl>
                                        <p:attrNameLst>
                                          <p:attrName>ppt_h</p:attrName>
                                        </p:attrNameLst>
                                      </p:cBhvr>
                                      <p:tavLst>
                                        <p:tav tm="0">
                                          <p:val>
                                            <p:fltVal val="0"/>
                                          </p:val>
                                        </p:tav>
                                        <p:tav tm="100000">
                                          <p:val>
                                            <p:strVal val="#ppt_h"/>
                                          </p:val>
                                        </p:tav>
                                      </p:tavLst>
                                    </p:anim>
                                    <p:anim calcmode="lin" valueType="num">
                                      <p:cBhvr>
                                        <p:cTn id="33" dur="500" fill="hold"/>
                                        <p:tgtEl>
                                          <p:spTgt spid="100"/>
                                        </p:tgtEl>
                                        <p:attrNameLst>
                                          <p:attrName>style.rotation</p:attrName>
                                        </p:attrNameLst>
                                      </p:cBhvr>
                                      <p:tavLst>
                                        <p:tav tm="0">
                                          <p:val>
                                            <p:fltVal val="90"/>
                                          </p:val>
                                        </p:tav>
                                        <p:tav tm="100000">
                                          <p:val>
                                            <p:fltVal val="0"/>
                                          </p:val>
                                        </p:tav>
                                      </p:tavLst>
                                    </p:anim>
                                    <p:animEffect transition="in" filter="fade">
                                      <p:cBhvr>
                                        <p:cTn id="34" dur="500"/>
                                        <p:tgtEl>
                                          <p:spTgt spid="100"/>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101"/>
                                        </p:tgtEl>
                                        <p:attrNameLst>
                                          <p:attrName>style.visibility</p:attrName>
                                        </p:attrNameLst>
                                      </p:cBhvr>
                                      <p:to>
                                        <p:strVal val="visible"/>
                                      </p:to>
                                    </p:set>
                                    <p:anim calcmode="lin" valueType="num">
                                      <p:cBhvr>
                                        <p:cTn id="39" dur="500" fill="hold"/>
                                        <p:tgtEl>
                                          <p:spTgt spid="101"/>
                                        </p:tgtEl>
                                        <p:attrNameLst>
                                          <p:attrName>ppt_w</p:attrName>
                                        </p:attrNameLst>
                                      </p:cBhvr>
                                      <p:tavLst>
                                        <p:tav tm="0">
                                          <p:val>
                                            <p:fltVal val="0"/>
                                          </p:val>
                                        </p:tav>
                                        <p:tav tm="100000">
                                          <p:val>
                                            <p:strVal val="#ppt_w"/>
                                          </p:val>
                                        </p:tav>
                                      </p:tavLst>
                                    </p:anim>
                                    <p:anim calcmode="lin" valueType="num">
                                      <p:cBhvr>
                                        <p:cTn id="40" dur="500" fill="hold"/>
                                        <p:tgtEl>
                                          <p:spTgt spid="101"/>
                                        </p:tgtEl>
                                        <p:attrNameLst>
                                          <p:attrName>ppt_h</p:attrName>
                                        </p:attrNameLst>
                                      </p:cBhvr>
                                      <p:tavLst>
                                        <p:tav tm="0">
                                          <p:val>
                                            <p:fltVal val="0"/>
                                          </p:val>
                                        </p:tav>
                                        <p:tav tm="100000">
                                          <p:val>
                                            <p:strVal val="#ppt_h"/>
                                          </p:val>
                                        </p:tav>
                                      </p:tavLst>
                                    </p:anim>
                                    <p:anim calcmode="lin" valueType="num">
                                      <p:cBhvr>
                                        <p:cTn id="41" dur="500" fill="hold"/>
                                        <p:tgtEl>
                                          <p:spTgt spid="101"/>
                                        </p:tgtEl>
                                        <p:attrNameLst>
                                          <p:attrName>style.rotation</p:attrName>
                                        </p:attrNameLst>
                                      </p:cBhvr>
                                      <p:tavLst>
                                        <p:tav tm="0">
                                          <p:val>
                                            <p:fltVal val="90"/>
                                          </p:val>
                                        </p:tav>
                                        <p:tav tm="100000">
                                          <p:val>
                                            <p:fltVal val="0"/>
                                          </p:val>
                                        </p:tav>
                                      </p:tavLst>
                                    </p:anim>
                                    <p:animEffect transition="in" filter="fade">
                                      <p:cBhvr>
                                        <p:cTn id="42" dur="500"/>
                                        <p:tgtEl>
                                          <p:spTgt spid="101"/>
                                        </p:tgtEl>
                                      </p:cBhvr>
                                    </p:animEffect>
                                  </p:childTnLst>
                                </p:cTn>
                              </p:par>
                            </p:childTnLst>
                          </p:cTn>
                        </p:par>
                      </p:childTnLst>
                    </p:cTn>
                  </p:par>
                  <p:par>
                    <p:cTn id="43" fill="hold">
                      <p:stCondLst>
                        <p:cond delay="indefinite"/>
                      </p:stCondLst>
                      <p:childTnLst>
                        <p:par>
                          <p:cTn id="44" fill="hold">
                            <p:stCondLst>
                              <p:cond delay="0"/>
                            </p:stCondLst>
                            <p:childTnLst>
                              <p:par>
                                <p:cTn id="45" presetID="31" presetClass="entr" presetSubtype="0" fill="hold" grpId="0" nodeType="clickEffect">
                                  <p:stCondLst>
                                    <p:cond delay="0"/>
                                  </p:stCondLst>
                                  <p:childTnLst>
                                    <p:set>
                                      <p:cBhvr>
                                        <p:cTn id="46" dur="1" fill="hold">
                                          <p:stCondLst>
                                            <p:cond delay="0"/>
                                          </p:stCondLst>
                                        </p:cTn>
                                        <p:tgtEl>
                                          <p:spTgt spid="99"/>
                                        </p:tgtEl>
                                        <p:attrNameLst>
                                          <p:attrName>style.visibility</p:attrName>
                                        </p:attrNameLst>
                                      </p:cBhvr>
                                      <p:to>
                                        <p:strVal val="visible"/>
                                      </p:to>
                                    </p:set>
                                    <p:anim calcmode="lin" valueType="num">
                                      <p:cBhvr>
                                        <p:cTn id="47" dur="500" fill="hold"/>
                                        <p:tgtEl>
                                          <p:spTgt spid="99"/>
                                        </p:tgtEl>
                                        <p:attrNameLst>
                                          <p:attrName>ppt_w</p:attrName>
                                        </p:attrNameLst>
                                      </p:cBhvr>
                                      <p:tavLst>
                                        <p:tav tm="0">
                                          <p:val>
                                            <p:fltVal val="0"/>
                                          </p:val>
                                        </p:tav>
                                        <p:tav tm="100000">
                                          <p:val>
                                            <p:strVal val="#ppt_w"/>
                                          </p:val>
                                        </p:tav>
                                      </p:tavLst>
                                    </p:anim>
                                    <p:anim calcmode="lin" valueType="num">
                                      <p:cBhvr>
                                        <p:cTn id="48" dur="500" fill="hold"/>
                                        <p:tgtEl>
                                          <p:spTgt spid="99"/>
                                        </p:tgtEl>
                                        <p:attrNameLst>
                                          <p:attrName>ppt_h</p:attrName>
                                        </p:attrNameLst>
                                      </p:cBhvr>
                                      <p:tavLst>
                                        <p:tav tm="0">
                                          <p:val>
                                            <p:fltVal val="0"/>
                                          </p:val>
                                        </p:tav>
                                        <p:tav tm="100000">
                                          <p:val>
                                            <p:strVal val="#ppt_h"/>
                                          </p:val>
                                        </p:tav>
                                      </p:tavLst>
                                    </p:anim>
                                    <p:anim calcmode="lin" valueType="num">
                                      <p:cBhvr>
                                        <p:cTn id="49" dur="500" fill="hold"/>
                                        <p:tgtEl>
                                          <p:spTgt spid="99"/>
                                        </p:tgtEl>
                                        <p:attrNameLst>
                                          <p:attrName>style.rotation</p:attrName>
                                        </p:attrNameLst>
                                      </p:cBhvr>
                                      <p:tavLst>
                                        <p:tav tm="0">
                                          <p:val>
                                            <p:fltVal val="90"/>
                                          </p:val>
                                        </p:tav>
                                        <p:tav tm="100000">
                                          <p:val>
                                            <p:fltVal val="0"/>
                                          </p:val>
                                        </p:tav>
                                      </p:tavLst>
                                    </p:anim>
                                    <p:animEffect transition="in" filter="fade">
                                      <p:cBhvr>
                                        <p:cTn id="50" dur="500"/>
                                        <p:tgtEl>
                                          <p:spTgt spid="99"/>
                                        </p:tgtEl>
                                      </p:cBhvr>
                                    </p:animEffect>
                                  </p:childTnLst>
                                </p:cTn>
                              </p:par>
                            </p:childTnLst>
                          </p:cTn>
                        </p:par>
                        <p:par>
                          <p:cTn id="51" fill="hold">
                            <p:stCondLst>
                              <p:cond delay="500"/>
                            </p:stCondLst>
                            <p:childTnLst>
                              <p:par>
                                <p:cTn id="52" presetID="22" presetClass="entr" presetSubtype="8" fill="hold" nodeType="afterEffect">
                                  <p:stCondLst>
                                    <p:cond delay="0"/>
                                  </p:stCondLst>
                                  <p:childTnLst>
                                    <p:set>
                                      <p:cBhvr>
                                        <p:cTn id="53" dur="1" fill="hold">
                                          <p:stCondLst>
                                            <p:cond delay="0"/>
                                          </p:stCondLst>
                                        </p:cTn>
                                        <p:tgtEl>
                                          <p:spTgt spid="111"/>
                                        </p:tgtEl>
                                        <p:attrNameLst>
                                          <p:attrName>style.visibility</p:attrName>
                                        </p:attrNameLst>
                                      </p:cBhvr>
                                      <p:to>
                                        <p:strVal val="visible"/>
                                      </p:to>
                                    </p:set>
                                    <p:animEffect transition="in" filter="wipe(left)">
                                      <p:cBhvr>
                                        <p:cTn id="54" dur="500"/>
                                        <p:tgtEl>
                                          <p:spTgt spid="111"/>
                                        </p:tgtEl>
                                      </p:cBhvr>
                                    </p:animEffect>
                                  </p:childTnLst>
                                </p:cTn>
                              </p:par>
                            </p:childTnLst>
                          </p:cTn>
                        </p:par>
                        <p:par>
                          <p:cTn id="55" fill="hold">
                            <p:stCondLst>
                              <p:cond delay="1000"/>
                            </p:stCondLst>
                            <p:childTnLst>
                              <p:par>
                                <p:cTn id="56" presetID="22" presetClass="entr" presetSubtype="8" fill="hold" grpId="0" nodeType="afterEffect">
                                  <p:stCondLst>
                                    <p:cond delay="0"/>
                                  </p:stCondLst>
                                  <p:childTnLst>
                                    <p:set>
                                      <p:cBhvr>
                                        <p:cTn id="57" dur="1" fill="hold">
                                          <p:stCondLst>
                                            <p:cond delay="0"/>
                                          </p:stCondLst>
                                        </p:cTn>
                                        <p:tgtEl>
                                          <p:spTgt spid="114"/>
                                        </p:tgtEl>
                                        <p:attrNameLst>
                                          <p:attrName>style.visibility</p:attrName>
                                        </p:attrNameLst>
                                      </p:cBhvr>
                                      <p:to>
                                        <p:strVal val="visible"/>
                                      </p:to>
                                    </p:set>
                                    <p:animEffect transition="in" filter="wipe(left)">
                                      <p:cBhvr>
                                        <p:cTn id="58" dur="500"/>
                                        <p:tgtEl>
                                          <p:spTgt spid="114"/>
                                        </p:tgtEl>
                                      </p:cBhvr>
                                    </p:animEffect>
                                  </p:childTnLst>
                                </p:cTn>
                              </p:par>
                            </p:childTnLst>
                          </p:cTn>
                        </p:par>
                        <p:par>
                          <p:cTn id="59" fill="hold">
                            <p:stCondLst>
                              <p:cond delay="1500"/>
                            </p:stCondLst>
                            <p:childTnLst>
                              <p:par>
                                <p:cTn id="60" presetID="22" presetClass="entr" presetSubtype="8" fill="hold" nodeType="afterEffect">
                                  <p:stCondLst>
                                    <p:cond delay="0"/>
                                  </p:stCondLst>
                                  <p:childTnLst>
                                    <p:set>
                                      <p:cBhvr>
                                        <p:cTn id="61" dur="1" fill="hold">
                                          <p:stCondLst>
                                            <p:cond delay="0"/>
                                          </p:stCondLst>
                                        </p:cTn>
                                        <p:tgtEl>
                                          <p:spTgt spid="115"/>
                                        </p:tgtEl>
                                        <p:attrNameLst>
                                          <p:attrName>style.visibility</p:attrName>
                                        </p:attrNameLst>
                                      </p:cBhvr>
                                      <p:to>
                                        <p:strVal val="visible"/>
                                      </p:to>
                                    </p:set>
                                    <p:animEffect transition="in" filter="wipe(left)">
                                      <p:cBhvr>
                                        <p:cTn id="62" dur="500"/>
                                        <p:tgtEl>
                                          <p:spTgt spid="115"/>
                                        </p:tgtEl>
                                      </p:cBhvr>
                                    </p:animEffect>
                                  </p:childTnLst>
                                </p:cTn>
                              </p:par>
                            </p:childTnLst>
                          </p:cTn>
                        </p:par>
                        <p:par>
                          <p:cTn id="63" fill="hold">
                            <p:stCondLst>
                              <p:cond delay="2000"/>
                            </p:stCondLst>
                            <p:childTnLst>
                              <p:par>
                                <p:cTn id="64" presetID="22" presetClass="entr" presetSubtype="8" fill="hold" grpId="0" nodeType="afterEffect">
                                  <p:stCondLst>
                                    <p:cond delay="0"/>
                                  </p:stCondLst>
                                  <p:childTnLst>
                                    <p:set>
                                      <p:cBhvr>
                                        <p:cTn id="65" dur="1" fill="hold">
                                          <p:stCondLst>
                                            <p:cond delay="0"/>
                                          </p:stCondLst>
                                        </p:cTn>
                                        <p:tgtEl>
                                          <p:spTgt spid="118"/>
                                        </p:tgtEl>
                                        <p:attrNameLst>
                                          <p:attrName>style.visibility</p:attrName>
                                        </p:attrNameLst>
                                      </p:cBhvr>
                                      <p:to>
                                        <p:strVal val="visible"/>
                                      </p:to>
                                    </p:set>
                                    <p:animEffect transition="in" filter="wipe(left)">
                                      <p:cBhvr>
                                        <p:cTn id="66" dur="500"/>
                                        <p:tgtEl>
                                          <p:spTgt spid="118"/>
                                        </p:tgtEl>
                                      </p:cBhvr>
                                    </p:animEffect>
                                  </p:childTnLst>
                                </p:cTn>
                              </p:par>
                            </p:childTnLst>
                          </p:cTn>
                        </p:par>
                        <p:par>
                          <p:cTn id="67" fill="hold">
                            <p:stCondLst>
                              <p:cond delay="2500"/>
                            </p:stCondLst>
                            <p:childTnLst>
                              <p:par>
                                <p:cTn id="68" presetID="22" presetClass="entr" presetSubtype="8" fill="hold" nodeType="afterEffect">
                                  <p:stCondLst>
                                    <p:cond delay="0"/>
                                  </p:stCondLst>
                                  <p:childTnLst>
                                    <p:set>
                                      <p:cBhvr>
                                        <p:cTn id="69" dur="1" fill="hold">
                                          <p:stCondLst>
                                            <p:cond delay="0"/>
                                          </p:stCondLst>
                                        </p:cTn>
                                        <p:tgtEl>
                                          <p:spTgt spid="119"/>
                                        </p:tgtEl>
                                        <p:attrNameLst>
                                          <p:attrName>style.visibility</p:attrName>
                                        </p:attrNameLst>
                                      </p:cBhvr>
                                      <p:to>
                                        <p:strVal val="visible"/>
                                      </p:to>
                                    </p:set>
                                    <p:animEffect transition="in" filter="wipe(left)">
                                      <p:cBhvr>
                                        <p:cTn id="70" dur="500"/>
                                        <p:tgtEl>
                                          <p:spTgt spid="119"/>
                                        </p:tgtEl>
                                      </p:cBhvr>
                                    </p:animEffect>
                                  </p:childTnLst>
                                </p:cTn>
                              </p:par>
                            </p:childTnLst>
                          </p:cTn>
                        </p:par>
                        <p:par>
                          <p:cTn id="71" fill="hold">
                            <p:stCondLst>
                              <p:cond delay="3000"/>
                            </p:stCondLst>
                            <p:childTnLst>
                              <p:par>
                                <p:cTn id="72" presetID="22" presetClass="entr" presetSubtype="8" fill="hold" grpId="0" nodeType="afterEffect">
                                  <p:stCondLst>
                                    <p:cond delay="0"/>
                                  </p:stCondLst>
                                  <p:childTnLst>
                                    <p:set>
                                      <p:cBhvr>
                                        <p:cTn id="73" dur="1" fill="hold">
                                          <p:stCondLst>
                                            <p:cond delay="0"/>
                                          </p:stCondLst>
                                        </p:cTn>
                                        <p:tgtEl>
                                          <p:spTgt spid="122"/>
                                        </p:tgtEl>
                                        <p:attrNameLst>
                                          <p:attrName>style.visibility</p:attrName>
                                        </p:attrNameLst>
                                      </p:cBhvr>
                                      <p:to>
                                        <p:strVal val="visible"/>
                                      </p:to>
                                    </p:set>
                                    <p:animEffect transition="in" filter="wipe(left)">
                                      <p:cBhvr>
                                        <p:cTn id="74" dur="500"/>
                                        <p:tgtEl>
                                          <p:spTgt spid="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animBg="1"/>
      <p:bldP spid="100" grpId="0" animBg="1"/>
      <p:bldP spid="101" grpId="0" animBg="1"/>
      <p:bldP spid="114" grpId="0"/>
      <p:bldP spid="118" grpId="0"/>
      <p:bldP spid="122" grpId="0"/>
    </p:bldLst>
  </p:timing>
  <p:extLst mod="1">
    <p:ext uri="{E180D4A7-C9FB-4DFB-919C-405C955672EB}">
      <p14:showEvtLst xmlns:p14="http://schemas.microsoft.com/office/powerpoint/2010/main">
        <p14:playEvt time="0" objId="30"/>
      </p14:showEvtLst>
    </p:ext>
  </p:extLs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3999" cy="5143500"/>
          </a:xfrm>
          <a:prstGeom prst="rect">
            <a:avLst/>
          </a:prstGeom>
        </p:spPr>
      </p:pic>
      <p:pic>
        <p:nvPicPr>
          <p:cNvPr id="13" name="图片 1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2340368"/>
            <a:ext cx="9161896" cy="2900588"/>
          </a:xfrm>
          <a:prstGeom prst="rect">
            <a:avLst/>
          </a:prstGeom>
        </p:spPr>
      </p:pic>
      <p:sp>
        <p:nvSpPr>
          <p:cNvPr id="86" name="五边形 85"/>
          <p:cNvSpPr/>
          <p:nvPr/>
        </p:nvSpPr>
        <p:spPr>
          <a:xfrm>
            <a:off x="0" y="339502"/>
            <a:ext cx="1403648" cy="360040"/>
          </a:xfrm>
          <a:prstGeom prst="homePlate">
            <a:avLst/>
          </a:prstGeom>
          <a:solidFill>
            <a:srgbClr val="0070C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87" name="标题 1"/>
          <p:cNvSpPr txBox="1">
            <a:spLocks/>
          </p:cNvSpPr>
          <p:nvPr/>
        </p:nvSpPr>
        <p:spPr>
          <a:xfrm>
            <a:off x="230832" y="303498"/>
            <a:ext cx="1080443" cy="432048"/>
          </a:xfrm>
          <a:prstGeom prst="rect">
            <a:avLst/>
          </a:prstGeom>
        </p:spPr>
        <p:txBody>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2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j-cs"/>
              </a:rPr>
              <a:t>过渡页</a:t>
            </a:r>
          </a:p>
        </p:txBody>
      </p:sp>
      <p:sp>
        <p:nvSpPr>
          <p:cNvPr id="88" name="燕尾形 87"/>
          <p:cNvSpPr/>
          <p:nvPr/>
        </p:nvSpPr>
        <p:spPr>
          <a:xfrm>
            <a:off x="1311275" y="339502"/>
            <a:ext cx="308397" cy="360040"/>
          </a:xfrm>
          <a:prstGeom prst="chevron">
            <a:avLst>
              <a:gd name="adj" fmla="val 60582"/>
            </a:avLst>
          </a:prstGeom>
          <a:solidFill>
            <a:srgbClr val="0070C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89" name="燕尾形 88"/>
          <p:cNvSpPr/>
          <p:nvPr/>
        </p:nvSpPr>
        <p:spPr>
          <a:xfrm>
            <a:off x="1527299" y="339502"/>
            <a:ext cx="308397" cy="360040"/>
          </a:xfrm>
          <a:prstGeom prst="chevron">
            <a:avLst>
              <a:gd name="adj" fmla="val 60582"/>
            </a:avLst>
          </a:prstGeom>
          <a:solidFill>
            <a:srgbClr val="0070C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5" name="组合 4"/>
          <p:cNvGrpSpPr/>
          <p:nvPr/>
        </p:nvGrpSpPr>
        <p:grpSpPr>
          <a:xfrm>
            <a:off x="3745179" y="1039044"/>
            <a:ext cx="1653642" cy="1653642"/>
            <a:chOff x="3745179" y="2245209"/>
            <a:chExt cx="1653642" cy="1653642"/>
          </a:xfrm>
        </p:grpSpPr>
        <p:sp>
          <p:nvSpPr>
            <p:cNvPr id="2" name="椭圆 1"/>
            <p:cNvSpPr/>
            <p:nvPr/>
          </p:nvSpPr>
          <p:spPr>
            <a:xfrm>
              <a:off x="3745179" y="2245209"/>
              <a:ext cx="1653642" cy="165364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 name="文本框 2"/>
            <p:cNvSpPr txBox="1"/>
            <p:nvPr/>
          </p:nvSpPr>
          <p:spPr>
            <a:xfrm>
              <a:off x="3957088" y="2584195"/>
              <a:ext cx="1229824" cy="110799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6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04</a:t>
              </a:r>
              <a:endParaRPr kumimoji="0" lang="zh-CN" altLang="en-US" sz="6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107" name="文本框 106"/>
          <p:cNvSpPr txBox="1"/>
          <p:nvPr/>
        </p:nvSpPr>
        <p:spPr>
          <a:xfrm>
            <a:off x="1835696" y="2743965"/>
            <a:ext cx="5827236" cy="76944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单击此处添加标题文字</a:t>
            </a:r>
          </a:p>
        </p:txBody>
      </p:sp>
    </p:spTree>
    <p:extLst>
      <p:ext uri="{BB962C8B-B14F-4D97-AF65-F5344CB8AC3E}">
        <p14:creationId xmlns:p14="http://schemas.microsoft.com/office/powerpoint/2010/main" val="3557217896"/>
      </p:ext>
    </p:extLst>
  </p:cSld>
  <p:clrMapOvr>
    <a:masterClrMapping/>
  </p:clrMapOvr>
  <mc:AlternateContent xmlns:mc="http://schemas.openxmlformats.org/markup-compatibility/2006" xmlns:p14="http://schemas.microsoft.com/office/powerpoint/2010/main">
    <mc:Choice Requires="p14">
      <p:transition spd="slow" p14:dur="1400" advClick="0" advTm="4000">
        <p14:doors dir="vert"/>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additive="base">
                                        <p:cTn id="7" dur="500" fill="hold"/>
                                        <p:tgtEl>
                                          <p:spTgt spid="87"/>
                                        </p:tgtEl>
                                        <p:attrNameLst>
                                          <p:attrName>ppt_x</p:attrName>
                                        </p:attrNameLst>
                                      </p:cBhvr>
                                      <p:tavLst>
                                        <p:tav tm="0">
                                          <p:val>
                                            <p:strVal val="0-#ppt_w/2"/>
                                          </p:val>
                                        </p:tav>
                                        <p:tav tm="100000">
                                          <p:val>
                                            <p:strVal val="#ppt_x"/>
                                          </p:val>
                                        </p:tav>
                                      </p:tavLst>
                                    </p:anim>
                                    <p:anim calcmode="lin" valueType="num">
                                      <p:cBhvr additive="base">
                                        <p:cTn id="8" dur="500" fill="hold"/>
                                        <p:tgtEl>
                                          <p:spTgt spid="8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1" presetClass="entr" presetSubtype="1"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heel(1)">
                                      <p:cBhvr>
                                        <p:cTn id="12" dur="1000"/>
                                        <p:tgtEl>
                                          <p:spTgt spid="5"/>
                                        </p:tgtEl>
                                      </p:cBhvr>
                                    </p:animEffect>
                                  </p:childTnLst>
                                </p:cTn>
                              </p:par>
                            </p:childTnLst>
                          </p:cTn>
                        </p:par>
                        <p:par>
                          <p:cTn id="13" fill="hold">
                            <p:stCondLst>
                              <p:cond delay="1500"/>
                            </p:stCondLst>
                            <p:childTnLst>
                              <p:par>
                                <p:cTn id="14" presetID="10" presetClass="entr" presetSubtype="0" fill="hold" grpId="0" nodeType="afterEffect">
                                  <p:stCondLst>
                                    <p:cond delay="0"/>
                                  </p:stCondLst>
                                  <p:iterate type="lt">
                                    <p:tmPct val="14000"/>
                                  </p:iterate>
                                  <p:childTnLst>
                                    <p:set>
                                      <p:cBhvr>
                                        <p:cTn id="15" dur="1" fill="hold">
                                          <p:stCondLst>
                                            <p:cond delay="0"/>
                                          </p:stCondLst>
                                        </p:cTn>
                                        <p:tgtEl>
                                          <p:spTgt spid="107"/>
                                        </p:tgtEl>
                                        <p:attrNameLst>
                                          <p:attrName>style.visibility</p:attrName>
                                        </p:attrNameLst>
                                      </p:cBhvr>
                                      <p:to>
                                        <p:strVal val="visible"/>
                                      </p:to>
                                    </p:set>
                                    <p:animEffect transition="in" filter="fade">
                                      <p:cBhvr>
                                        <p:cTn id="16" dur="5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10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组合 38"/>
          <p:cNvGrpSpPr/>
          <p:nvPr/>
        </p:nvGrpSpPr>
        <p:grpSpPr>
          <a:xfrm>
            <a:off x="5818899" y="1366301"/>
            <a:ext cx="2410411" cy="2830920"/>
            <a:chOff x="5904234" y="1111767"/>
            <a:chExt cx="2562736" cy="3009818"/>
          </a:xfrm>
        </p:grpSpPr>
        <p:sp>
          <p:nvSpPr>
            <p:cNvPr id="40" name="Presentation Title Rectangle"/>
            <p:cNvSpPr txBox="1">
              <a:spLocks/>
            </p:cNvSpPr>
            <p:nvPr/>
          </p:nvSpPr>
          <p:spPr>
            <a:xfrm>
              <a:off x="5958567" y="3137573"/>
              <a:ext cx="2508403" cy="808922"/>
            </a:xfrm>
            <a:prstGeom prst="rect">
              <a:avLst/>
            </a:prstGeom>
            <a:solidFill>
              <a:srgbClr val="A9A9A9"/>
            </a:solidFill>
            <a:effectLst/>
          </p:spPr>
          <p:txBody>
            <a:bodyPr lIns="172010" rIns="129007" bIns="172010" anchor="t" anchorCtr="0">
              <a:noAutofit/>
            </a:bodyPr>
            <a:lstStyle>
              <a:defPPr>
                <a:defRPr lang="en-US"/>
              </a:defPPr>
              <a:lvl1pPr marR="0" lvl="0" indent="0" defTabSz="914400" fontAlgn="auto">
                <a:lnSpc>
                  <a:spcPct val="90000"/>
                </a:lnSpc>
                <a:spcBef>
                  <a:spcPct val="0"/>
                </a:spcBef>
                <a:spcAft>
                  <a:spcPts val="0"/>
                </a:spcAft>
                <a:buClrTx/>
                <a:buSzTx/>
                <a:buFontTx/>
                <a:buNone/>
                <a:tabLst/>
                <a:defRPr kumimoji="0" sz="2000" b="0" i="0" u="none" strike="noStrike" kern="0" cap="none" spc="0" normalizeH="0" baseline="0">
                  <a:ln w="3175">
                    <a:noFill/>
                  </a:ln>
                  <a:gradFill flip="none" rotWithShape="1">
                    <a:gsLst>
                      <a:gs pos="4583">
                        <a:srgbClr val="FFFFFF"/>
                      </a:gs>
                      <a:gs pos="100000">
                        <a:srgbClr val="FFFFFF"/>
                      </a:gs>
                    </a:gsLst>
                    <a:lin ang="5400000" scaled="0"/>
                    <a:tileRect/>
                  </a:gradFill>
                  <a:effectLst/>
                  <a:uLnTx/>
                  <a:uFillTx/>
                  <a:latin typeface="Segoe"/>
                  <a:cs typeface="Arial" charset="0"/>
                </a:defRPr>
              </a:lvl1pPr>
            </a:lstStyle>
            <a:p>
              <a:pPr marL="0" marR="0" lvl="0" indent="0" algn="l" defTabSz="860085" rtl="0" eaLnBrk="1" fontAlgn="auto" latinLnBrk="0" hangingPunct="1">
                <a:lnSpc>
                  <a:spcPct val="90000"/>
                </a:lnSpc>
                <a:spcBef>
                  <a:spcPct val="0"/>
                </a:spcBef>
                <a:spcAft>
                  <a:spcPts val="0"/>
                </a:spcAft>
                <a:buClrTx/>
                <a:buSzTx/>
                <a:buFontTx/>
                <a:buNone/>
                <a:tabLst/>
                <a:defRPr/>
              </a:pPr>
              <a:endParaRPr kumimoji="0" lang="en-US" sz="1975"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860085" rtl="0" eaLnBrk="1" fontAlgn="auto" latinLnBrk="0" hangingPunct="1">
                <a:lnSpc>
                  <a:spcPct val="90000"/>
                </a:lnSpc>
                <a:spcBef>
                  <a:spcPct val="0"/>
                </a:spcBef>
                <a:spcAft>
                  <a:spcPts val="0"/>
                </a:spcAft>
                <a:buClrTx/>
                <a:buSzTx/>
                <a:buFontTx/>
                <a:buNone/>
                <a:tabLst/>
                <a:defRPr/>
              </a:pPr>
              <a:endParaRPr kumimoji="0" lang="en-US" sz="1975"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860085" rtl="0" eaLnBrk="1" fontAlgn="auto" latinLnBrk="0" hangingPunct="1">
                <a:lnSpc>
                  <a:spcPct val="90000"/>
                </a:lnSpc>
                <a:spcBef>
                  <a:spcPct val="0"/>
                </a:spcBef>
                <a:spcAft>
                  <a:spcPts val="0"/>
                </a:spcAft>
                <a:buClrTx/>
                <a:buSzTx/>
                <a:buFontTx/>
                <a:buNone/>
                <a:tabLst/>
                <a:defRPr/>
              </a:pPr>
              <a:endParaRPr kumimoji="0" lang="en-US" sz="1975"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860085" rtl="0" eaLnBrk="1" fontAlgn="auto" latinLnBrk="0" hangingPunct="1">
                <a:lnSpc>
                  <a:spcPct val="90000"/>
                </a:lnSpc>
                <a:spcBef>
                  <a:spcPct val="0"/>
                </a:spcBef>
                <a:spcAft>
                  <a:spcPts val="0"/>
                </a:spcAft>
                <a:buClrTx/>
                <a:buSzTx/>
                <a:buFontTx/>
                <a:buNone/>
                <a:tabLst/>
                <a:defRPr/>
              </a:pPr>
              <a:endParaRPr kumimoji="0" lang="en-US" sz="1975"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860085" rtl="0" eaLnBrk="1" fontAlgn="auto" latinLnBrk="0" hangingPunct="1">
                <a:lnSpc>
                  <a:spcPct val="90000"/>
                </a:lnSpc>
                <a:spcBef>
                  <a:spcPct val="0"/>
                </a:spcBef>
                <a:spcAft>
                  <a:spcPts val="0"/>
                </a:spcAft>
                <a:buClrTx/>
                <a:buSzTx/>
                <a:buFontTx/>
                <a:buNone/>
                <a:tabLst/>
                <a:defRPr/>
              </a:pPr>
              <a:endParaRPr kumimoji="0" lang="en-US" sz="1975"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860085" rtl="0" eaLnBrk="1" fontAlgn="auto" latinLnBrk="0" hangingPunct="1">
                <a:lnSpc>
                  <a:spcPct val="90000"/>
                </a:lnSpc>
                <a:spcBef>
                  <a:spcPct val="0"/>
                </a:spcBef>
                <a:spcAft>
                  <a:spcPts val="0"/>
                </a:spcAft>
                <a:buClrTx/>
                <a:buSzTx/>
                <a:buFontTx/>
                <a:buNone/>
                <a:tabLst/>
                <a:defRPr/>
              </a:pPr>
              <a:endParaRPr kumimoji="0" lang="en-US" sz="1975"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860085" rtl="0" eaLnBrk="1" fontAlgn="auto" latinLnBrk="0" hangingPunct="1">
                <a:lnSpc>
                  <a:spcPct val="90000"/>
                </a:lnSpc>
                <a:spcBef>
                  <a:spcPct val="0"/>
                </a:spcBef>
                <a:spcAft>
                  <a:spcPts val="0"/>
                </a:spcAft>
                <a:buClrTx/>
                <a:buSzTx/>
                <a:buFontTx/>
                <a:buNone/>
                <a:tabLst/>
                <a:defRPr/>
              </a:pPr>
              <a:endParaRPr kumimoji="0" lang="en-US" sz="1975"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p:txBody>
        </p:sp>
        <p:sp>
          <p:nvSpPr>
            <p:cNvPr id="41" name="Presentation Title Rectangle"/>
            <p:cNvSpPr txBox="1">
              <a:spLocks/>
            </p:cNvSpPr>
            <p:nvPr/>
          </p:nvSpPr>
          <p:spPr>
            <a:xfrm>
              <a:off x="5904234" y="3164732"/>
              <a:ext cx="2508403" cy="956853"/>
            </a:xfrm>
            <a:prstGeom prst="rect">
              <a:avLst/>
            </a:prstGeom>
            <a:noFill/>
            <a:effectLst/>
          </p:spPr>
          <p:txBody>
            <a:bodyPr lIns="129007" tIns="43002" rIns="43002" bIns="43002" anchor="t" anchorCtr="0">
              <a:noAutofit/>
            </a:bodyPr>
            <a:lstStyle>
              <a:defPPr>
                <a:defRPr lang="en-US"/>
              </a:defPPr>
              <a:lvl1pPr marR="0" lvl="0" indent="0" defTabSz="914400" fontAlgn="auto">
                <a:lnSpc>
                  <a:spcPct val="90000"/>
                </a:lnSpc>
                <a:spcBef>
                  <a:spcPct val="0"/>
                </a:spcBef>
                <a:spcAft>
                  <a:spcPts val="0"/>
                </a:spcAft>
                <a:buClrTx/>
                <a:buSzTx/>
                <a:buFontTx/>
                <a:buNone/>
                <a:tabLst/>
                <a:defRPr kumimoji="0" sz="2000" b="0" i="0" u="none" strike="noStrike" kern="0" cap="none" spc="0" normalizeH="0" baseline="0">
                  <a:ln w="3175">
                    <a:noFill/>
                  </a:ln>
                  <a:gradFill flip="none" rotWithShape="1">
                    <a:gsLst>
                      <a:gs pos="4583">
                        <a:srgbClr val="FFFFFF"/>
                      </a:gs>
                      <a:gs pos="100000">
                        <a:srgbClr val="FFFFFF"/>
                      </a:gs>
                    </a:gsLst>
                    <a:lin ang="5400000" scaled="0"/>
                    <a:tileRect/>
                  </a:gradFill>
                  <a:effectLst/>
                  <a:uLnTx/>
                  <a:uFillTx/>
                  <a:latin typeface="Segoe"/>
                  <a:cs typeface="Arial" charset="0"/>
                </a:defRPr>
              </a:lvl1pPr>
            </a:lstStyle>
            <a:p>
              <a:pPr marL="0" marR="0" lvl="0" indent="0" algn="ctr" defTabSz="860050" rtl="0" eaLnBrk="1" fontAlgn="auto" latinLnBrk="0" hangingPunct="1">
                <a:lnSpc>
                  <a:spcPct val="110000"/>
                </a:lnSpc>
                <a:spcBef>
                  <a:spcPct val="0"/>
                </a:spcBef>
                <a:spcAft>
                  <a:spcPts val="0"/>
                </a:spcAft>
                <a:buClrTx/>
                <a:buSzTx/>
                <a:buFontTx/>
                <a:buNone/>
                <a:tabLst/>
                <a:defRPr/>
              </a:pPr>
              <a:r>
                <a:rPr kumimoji="0" lang="zh-CN" altLang="en-US"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rPr>
                <a:t>单击此处添加文本</a:t>
              </a:r>
              <a:endParaRPr kumimoji="0" lang="en-US" altLang="zh-CN"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endParaRPr>
            </a:p>
            <a:p>
              <a:pPr marL="0" marR="0" lvl="0" indent="0" algn="ctr" defTabSz="860085" rtl="0" eaLnBrk="1" fontAlgn="auto" latinLnBrk="0" hangingPunct="1">
                <a:lnSpc>
                  <a:spcPct val="110000"/>
                </a:lnSpc>
                <a:spcBef>
                  <a:spcPct val="0"/>
                </a:spcBef>
                <a:spcAft>
                  <a:spcPts val="0"/>
                </a:spcAft>
                <a:buClrTx/>
                <a:buSzTx/>
                <a:buFontTx/>
                <a:buNone/>
                <a:tabLst/>
                <a:defRPr/>
              </a:pPr>
              <a:r>
                <a:rPr kumimoji="0" lang="zh-CN" altLang="en-US"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rPr>
                <a:t>单击此处添加文本</a:t>
              </a:r>
              <a:endParaRPr kumimoji="0" lang="en-US" altLang="zh-CN"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endParaRPr>
            </a:p>
            <a:p>
              <a:pPr marL="0" marR="0" lvl="0" indent="0" algn="ctr" defTabSz="860085" rtl="0" eaLnBrk="1" fontAlgn="auto" latinLnBrk="0" hangingPunct="1">
                <a:lnSpc>
                  <a:spcPct val="110000"/>
                </a:lnSpc>
                <a:spcBef>
                  <a:spcPct val="0"/>
                </a:spcBef>
                <a:spcAft>
                  <a:spcPts val="0"/>
                </a:spcAft>
                <a:buClrTx/>
                <a:buSzTx/>
                <a:buFontTx/>
                <a:buNone/>
                <a:tabLst/>
                <a:defRPr/>
              </a:pPr>
              <a:r>
                <a:rPr kumimoji="0" lang="zh-CN" altLang="en-US"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rPr>
                <a:t>单击此处添加文本</a:t>
              </a:r>
              <a:endParaRPr kumimoji="0" lang="en-US" altLang="zh-CN"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endParaRPr>
            </a:p>
          </p:txBody>
        </p:sp>
        <p:sp>
          <p:nvSpPr>
            <p:cNvPr id="42" name="Presentation Title Rectangle"/>
            <p:cNvSpPr txBox="1">
              <a:spLocks/>
            </p:cNvSpPr>
            <p:nvPr/>
          </p:nvSpPr>
          <p:spPr>
            <a:xfrm>
              <a:off x="5958567" y="1111767"/>
              <a:ext cx="2508403" cy="1965593"/>
            </a:xfrm>
            <a:prstGeom prst="rect">
              <a:avLst/>
            </a:prstGeom>
            <a:solidFill>
              <a:schemeClr val="accent4"/>
            </a:solidFill>
            <a:effectLst/>
          </p:spPr>
          <p:txBody>
            <a:bodyPr lIns="172010" rIns="129007" bIns="172010" anchor="t" anchorCtr="0">
              <a:noAutofit/>
            </a:bodyPr>
            <a:lstStyle>
              <a:defPPr>
                <a:defRPr lang="en-US"/>
              </a:defPPr>
              <a:lvl1pPr marR="0" lvl="0" indent="0" defTabSz="914400" fontAlgn="auto">
                <a:lnSpc>
                  <a:spcPct val="90000"/>
                </a:lnSpc>
                <a:spcBef>
                  <a:spcPct val="0"/>
                </a:spcBef>
                <a:spcAft>
                  <a:spcPts val="0"/>
                </a:spcAft>
                <a:buClrTx/>
                <a:buSzTx/>
                <a:buFontTx/>
                <a:buNone/>
                <a:tabLst/>
                <a:defRPr kumimoji="0" sz="2000" b="0" i="0" u="none" strike="noStrike" kern="0" cap="none" spc="0" normalizeH="0" baseline="0">
                  <a:ln w="3175">
                    <a:noFill/>
                  </a:ln>
                  <a:gradFill flip="none" rotWithShape="1">
                    <a:gsLst>
                      <a:gs pos="4583">
                        <a:srgbClr val="FFFFFF"/>
                      </a:gs>
                      <a:gs pos="100000">
                        <a:srgbClr val="FFFFFF"/>
                      </a:gs>
                    </a:gsLst>
                    <a:lin ang="5400000" scaled="0"/>
                    <a:tileRect/>
                  </a:gradFill>
                  <a:effectLst/>
                  <a:uLnTx/>
                  <a:uFillTx/>
                  <a:latin typeface="Segoe"/>
                  <a:cs typeface="Arial" charset="0"/>
                </a:defRPr>
              </a:lvl1pPr>
            </a:lstStyle>
            <a:p>
              <a:pPr marL="0" marR="0" lvl="0" indent="0" algn="l" defTabSz="645149" rtl="0" eaLnBrk="1" fontAlgn="auto" latinLnBrk="0" hangingPunct="1">
                <a:lnSpc>
                  <a:spcPct val="90000"/>
                </a:lnSpc>
                <a:spcBef>
                  <a:spcPct val="0"/>
                </a:spcBef>
                <a:spcAft>
                  <a:spcPts val="0"/>
                </a:spcAft>
                <a:buClrTx/>
                <a:buSzTx/>
                <a:buFontTx/>
                <a:buNone/>
                <a:tabLst/>
                <a:defRPr/>
              </a:pPr>
              <a:r>
                <a:rPr kumimoji="0" lang="zh-CN" altLang="en-US" sz="2257"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rPr>
                <a:t>主题三</a:t>
              </a:r>
              <a:endParaRPr kumimoji="0" lang="en-US" altLang="zh-CN" sz="2257"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p:txBody>
        </p:sp>
        <p:pic>
          <p:nvPicPr>
            <p:cNvPr id="43" name="Picture 6" descr="\\MAGNUM\Projects\Microsoft\Cloud Power FY12\Design\Icons\PNGs\Virtual_Network.png"/>
            <p:cNvPicPr>
              <a:picLocks noChangeAspect="1" noChangeArrowheads="1"/>
            </p:cNvPicPr>
            <p:nvPr/>
          </p:nvPicPr>
          <p:blipFill>
            <a:blip r:embed="rId3" cstate="screen">
              <a:lum bright="100000"/>
              <a:extLst>
                <a:ext uri="{28A0092B-C50C-407E-A947-70E740481C1C}">
                  <a14:useLocalDpi xmlns:a14="http://schemas.microsoft.com/office/drawing/2010/main"/>
                </a:ext>
              </a:extLst>
            </a:blip>
            <a:stretch>
              <a:fillRect/>
            </a:stretch>
          </p:blipFill>
          <p:spPr bwMode="auto">
            <a:xfrm>
              <a:off x="6561666" y="1582921"/>
              <a:ext cx="1302206" cy="1301867"/>
            </a:xfrm>
            <a:prstGeom prst="rect">
              <a:avLst/>
            </a:prstGeom>
            <a:noFill/>
          </p:spPr>
        </p:pic>
      </p:grpSp>
      <p:grpSp>
        <p:nvGrpSpPr>
          <p:cNvPr id="44" name="组合 43"/>
          <p:cNvGrpSpPr/>
          <p:nvPr/>
        </p:nvGrpSpPr>
        <p:grpSpPr>
          <a:xfrm>
            <a:off x="693610" y="1366301"/>
            <a:ext cx="2597823" cy="2830920"/>
            <a:chOff x="455055" y="1111767"/>
            <a:chExt cx="2761991" cy="3009818"/>
          </a:xfrm>
        </p:grpSpPr>
        <p:sp>
          <p:nvSpPr>
            <p:cNvPr id="45" name="Presentation Title Rectangle"/>
            <p:cNvSpPr txBox="1">
              <a:spLocks/>
            </p:cNvSpPr>
            <p:nvPr/>
          </p:nvSpPr>
          <p:spPr>
            <a:xfrm>
              <a:off x="677025" y="3137573"/>
              <a:ext cx="2507182" cy="808922"/>
            </a:xfrm>
            <a:prstGeom prst="rect">
              <a:avLst/>
            </a:prstGeom>
            <a:solidFill>
              <a:srgbClr val="A9A9A9"/>
            </a:solidFill>
            <a:effectLst/>
          </p:spPr>
          <p:txBody>
            <a:bodyPr lIns="172010" rIns="129007" bIns="172010" anchor="t" anchorCtr="0">
              <a:noAutofit/>
            </a:bodyPr>
            <a:lstStyle>
              <a:lvl1pPr algn="l" defTabSz="914363" rtl="0" eaLnBrk="1" latinLnBrk="0" hangingPunct="1">
                <a:lnSpc>
                  <a:spcPct val="90000"/>
                </a:lnSpc>
                <a:spcBef>
                  <a:spcPct val="0"/>
                </a:spcBef>
                <a:buNone/>
                <a:defRPr lang="en-US" sz="3600" b="1" i="0" kern="1200" cap="none" spc="-100" baseline="0">
                  <a:ln w="3175">
                    <a:noFill/>
                  </a:ln>
                  <a:gradFill flip="none" rotWithShape="1">
                    <a:gsLst>
                      <a:gs pos="4583">
                        <a:srgbClr val="FFFFFF"/>
                      </a:gs>
                      <a:gs pos="100000">
                        <a:srgbClr val="FFFFFF"/>
                      </a:gs>
                    </a:gsLst>
                    <a:lin ang="5400000" scaled="0"/>
                    <a:tileRect/>
                  </a:gradFill>
                  <a:effectLst/>
                  <a:latin typeface="+mj-lt"/>
                  <a:ea typeface="+mn-ea"/>
                  <a:cs typeface="Arial" charset="0"/>
                </a:defRPr>
              </a:lvl1pPr>
            </a:lstStyle>
            <a:p>
              <a:pPr marL="0" marR="0" lvl="0" indent="0" algn="l" defTabSz="645149" rtl="0" eaLnBrk="1" fontAlgn="auto" latinLnBrk="0" hangingPunct="1">
                <a:lnSpc>
                  <a:spcPct val="90000"/>
                </a:lnSpc>
                <a:spcBef>
                  <a:spcPct val="0"/>
                </a:spcBef>
                <a:spcAft>
                  <a:spcPts val="0"/>
                </a:spcAft>
                <a:buClrTx/>
                <a:buSzTx/>
                <a:buFontTx/>
                <a:buNone/>
                <a:tabLst/>
                <a:defRPr/>
              </a:pPr>
              <a:endParaRPr kumimoji="0" lang="en-US" sz="1975"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645149" rtl="0" eaLnBrk="1" fontAlgn="auto" latinLnBrk="0" hangingPunct="1">
                <a:lnSpc>
                  <a:spcPct val="90000"/>
                </a:lnSpc>
                <a:spcBef>
                  <a:spcPct val="0"/>
                </a:spcBef>
                <a:spcAft>
                  <a:spcPts val="0"/>
                </a:spcAft>
                <a:buClrTx/>
                <a:buSzTx/>
                <a:buFontTx/>
                <a:buNone/>
                <a:tabLst/>
                <a:defRPr/>
              </a:pPr>
              <a:endParaRPr kumimoji="0" lang="en-US" sz="1975"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645149" rtl="0" eaLnBrk="1" fontAlgn="auto" latinLnBrk="0" hangingPunct="1">
                <a:lnSpc>
                  <a:spcPct val="90000"/>
                </a:lnSpc>
                <a:spcBef>
                  <a:spcPct val="0"/>
                </a:spcBef>
                <a:spcAft>
                  <a:spcPts val="0"/>
                </a:spcAft>
                <a:buClrTx/>
                <a:buSzTx/>
                <a:buFontTx/>
                <a:buNone/>
                <a:tabLst/>
                <a:defRPr/>
              </a:pPr>
              <a:endParaRPr kumimoji="0" lang="en-US" sz="1975"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645149" rtl="0" eaLnBrk="1" fontAlgn="auto" latinLnBrk="0" hangingPunct="1">
                <a:lnSpc>
                  <a:spcPct val="90000"/>
                </a:lnSpc>
                <a:spcBef>
                  <a:spcPct val="0"/>
                </a:spcBef>
                <a:spcAft>
                  <a:spcPts val="0"/>
                </a:spcAft>
                <a:buClrTx/>
                <a:buSzTx/>
                <a:buFontTx/>
                <a:buNone/>
                <a:tabLst/>
                <a:defRPr/>
              </a:pPr>
              <a:endParaRPr kumimoji="0" lang="en-US" sz="1975"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645149" rtl="0" eaLnBrk="1" fontAlgn="auto" latinLnBrk="0" hangingPunct="1">
                <a:lnSpc>
                  <a:spcPct val="90000"/>
                </a:lnSpc>
                <a:spcBef>
                  <a:spcPct val="0"/>
                </a:spcBef>
                <a:spcAft>
                  <a:spcPts val="0"/>
                </a:spcAft>
                <a:buClrTx/>
                <a:buSzTx/>
                <a:buFontTx/>
                <a:buNone/>
                <a:tabLst/>
                <a:defRPr/>
              </a:pPr>
              <a:endParaRPr kumimoji="0" lang="en-US" sz="1975"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645149" rtl="0" eaLnBrk="1" fontAlgn="auto" latinLnBrk="0" hangingPunct="1">
                <a:lnSpc>
                  <a:spcPct val="90000"/>
                </a:lnSpc>
                <a:spcBef>
                  <a:spcPct val="0"/>
                </a:spcBef>
                <a:spcAft>
                  <a:spcPts val="0"/>
                </a:spcAft>
                <a:buClrTx/>
                <a:buSzTx/>
                <a:buFontTx/>
                <a:buNone/>
                <a:tabLst/>
                <a:defRPr/>
              </a:pPr>
              <a:endParaRPr kumimoji="0" lang="en-US" sz="1975"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645149" rtl="0" eaLnBrk="1" fontAlgn="auto" latinLnBrk="0" hangingPunct="1">
                <a:lnSpc>
                  <a:spcPct val="90000"/>
                </a:lnSpc>
                <a:spcBef>
                  <a:spcPct val="0"/>
                </a:spcBef>
                <a:spcAft>
                  <a:spcPts val="0"/>
                </a:spcAft>
                <a:buClrTx/>
                <a:buSzTx/>
                <a:buFontTx/>
                <a:buNone/>
                <a:tabLst/>
                <a:defRPr/>
              </a:pPr>
              <a:endParaRPr kumimoji="0" lang="en-US" sz="1975"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p:txBody>
        </p:sp>
        <p:sp>
          <p:nvSpPr>
            <p:cNvPr id="46" name="Presentation Title Rectangle"/>
            <p:cNvSpPr txBox="1">
              <a:spLocks/>
            </p:cNvSpPr>
            <p:nvPr/>
          </p:nvSpPr>
          <p:spPr>
            <a:xfrm>
              <a:off x="455055" y="3164732"/>
              <a:ext cx="2761991" cy="956853"/>
            </a:xfrm>
            <a:prstGeom prst="rect">
              <a:avLst/>
            </a:prstGeom>
            <a:noFill/>
            <a:effectLst/>
          </p:spPr>
          <p:txBody>
            <a:bodyPr lIns="129007" tIns="43002" rIns="43002" bIns="43002" anchor="t" anchorCtr="0">
              <a:noAutofit/>
            </a:bodyPr>
            <a:lstStyle>
              <a:lvl1pPr algn="l" defTabSz="914363" rtl="0" eaLnBrk="1" latinLnBrk="0" hangingPunct="1">
                <a:lnSpc>
                  <a:spcPct val="90000"/>
                </a:lnSpc>
                <a:spcBef>
                  <a:spcPct val="0"/>
                </a:spcBef>
                <a:buNone/>
                <a:defRPr lang="en-US" sz="3600" b="1" i="0" kern="1200" cap="none" spc="-100" baseline="0">
                  <a:ln w="3175">
                    <a:noFill/>
                  </a:ln>
                  <a:gradFill flip="none" rotWithShape="1">
                    <a:gsLst>
                      <a:gs pos="4583">
                        <a:srgbClr val="FFFFFF"/>
                      </a:gs>
                      <a:gs pos="100000">
                        <a:srgbClr val="FFFFFF"/>
                      </a:gs>
                    </a:gsLst>
                    <a:lin ang="5400000" scaled="0"/>
                    <a:tileRect/>
                  </a:gradFill>
                  <a:effectLst/>
                  <a:latin typeface="+mj-lt"/>
                  <a:ea typeface="+mn-ea"/>
                  <a:cs typeface="Arial" charset="0"/>
                </a:defRPr>
              </a:lvl1pPr>
            </a:lstStyle>
            <a:p>
              <a:pPr marL="0" marR="0" lvl="0" indent="0" algn="ctr" defTabSz="860050" rtl="0" eaLnBrk="1" fontAlgn="auto" latinLnBrk="0" hangingPunct="1">
                <a:lnSpc>
                  <a:spcPct val="110000"/>
                </a:lnSpc>
                <a:spcBef>
                  <a:spcPct val="0"/>
                </a:spcBef>
                <a:spcAft>
                  <a:spcPts val="0"/>
                </a:spcAft>
                <a:buClrTx/>
                <a:buSzTx/>
                <a:buFontTx/>
                <a:buNone/>
                <a:tabLst/>
                <a:defRPr/>
              </a:pPr>
              <a:r>
                <a:rPr kumimoji="0" lang="zh-CN" altLang="en-US"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rPr>
                <a:t>单击此处添加文本</a:t>
              </a:r>
              <a:endParaRPr kumimoji="0" lang="en-US" altLang="zh-CN"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endParaRPr>
            </a:p>
            <a:p>
              <a:pPr marL="0" marR="0" lvl="0" indent="0" algn="ctr" defTabSz="860050" rtl="0" eaLnBrk="1" fontAlgn="auto" latinLnBrk="0" hangingPunct="1">
                <a:lnSpc>
                  <a:spcPct val="110000"/>
                </a:lnSpc>
                <a:spcBef>
                  <a:spcPct val="0"/>
                </a:spcBef>
                <a:spcAft>
                  <a:spcPts val="0"/>
                </a:spcAft>
                <a:buClrTx/>
                <a:buSzTx/>
                <a:buFontTx/>
                <a:buNone/>
                <a:tabLst/>
                <a:defRPr/>
              </a:pPr>
              <a:r>
                <a:rPr kumimoji="0" lang="zh-CN" altLang="en-US"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rPr>
                <a:t>单击此处添加文本</a:t>
              </a:r>
              <a:endParaRPr kumimoji="0" lang="en-US" altLang="zh-CN"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endParaRPr>
            </a:p>
            <a:p>
              <a:pPr marL="0" marR="0" lvl="0" indent="0" algn="ctr" defTabSz="860050" rtl="0" eaLnBrk="1" fontAlgn="auto" latinLnBrk="0" hangingPunct="1">
                <a:lnSpc>
                  <a:spcPct val="110000"/>
                </a:lnSpc>
                <a:spcBef>
                  <a:spcPct val="0"/>
                </a:spcBef>
                <a:spcAft>
                  <a:spcPts val="0"/>
                </a:spcAft>
                <a:buClrTx/>
                <a:buSzTx/>
                <a:buFontTx/>
                <a:buNone/>
                <a:tabLst/>
                <a:defRPr/>
              </a:pPr>
              <a:r>
                <a:rPr kumimoji="0" lang="zh-CN" altLang="en-US"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rPr>
                <a:t>单击此处添加文本</a:t>
              </a:r>
              <a:endParaRPr kumimoji="0" lang="en-US" altLang="zh-CN"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endParaRPr>
            </a:p>
          </p:txBody>
        </p:sp>
        <p:sp>
          <p:nvSpPr>
            <p:cNvPr id="47" name="Presentation Title Rectangle"/>
            <p:cNvSpPr txBox="1">
              <a:spLocks/>
            </p:cNvSpPr>
            <p:nvPr/>
          </p:nvSpPr>
          <p:spPr>
            <a:xfrm>
              <a:off x="677025" y="1111767"/>
              <a:ext cx="2507182" cy="1965593"/>
            </a:xfrm>
            <a:prstGeom prst="rect">
              <a:avLst/>
            </a:prstGeom>
            <a:solidFill>
              <a:schemeClr val="accent1"/>
            </a:solidFill>
            <a:effectLst/>
          </p:spPr>
          <p:txBody>
            <a:bodyPr lIns="172010" rIns="129007" bIns="172010" anchor="t" anchorCtr="0">
              <a:noAutofit/>
            </a:bodyPr>
            <a:lstStyle>
              <a:lvl1pPr algn="l" defTabSz="914363" rtl="0" eaLnBrk="1" latinLnBrk="0" hangingPunct="1">
                <a:lnSpc>
                  <a:spcPct val="90000"/>
                </a:lnSpc>
                <a:spcBef>
                  <a:spcPct val="0"/>
                </a:spcBef>
                <a:buNone/>
                <a:defRPr lang="en-US" sz="3600" b="1" i="0" kern="1200" cap="none" spc="-100" baseline="0">
                  <a:ln w="3175">
                    <a:noFill/>
                  </a:ln>
                  <a:gradFill flip="none" rotWithShape="1">
                    <a:gsLst>
                      <a:gs pos="4583">
                        <a:srgbClr val="FFFFFF"/>
                      </a:gs>
                      <a:gs pos="100000">
                        <a:srgbClr val="FFFFFF"/>
                      </a:gs>
                    </a:gsLst>
                    <a:lin ang="5400000" scaled="0"/>
                    <a:tileRect/>
                  </a:gradFill>
                  <a:effectLst/>
                  <a:latin typeface="+mj-lt"/>
                  <a:ea typeface="+mn-ea"/>
                  <a:cs typeface="Arial" charset="0"/>
                </a:defRPr>
              </a:lvl1pPr>
            </a:lstStyle>
            <a:p>
              <a:pPr marL="0" marR="0" lvl="0" indent="0" algn="l" defTabSz="645149" rtl="0" eaLnBrk="1" fontAlgn="auto" latinLnBrk="0" hangingPunct="1">
                <a:lnSpc>
                  <a:spcPct val="90000"/>
                </a:lnSpc>
                <a:spcBef>
                  <a:spcPct val="0"/>
                </a:spcBef>
                <a:spcAft>
                  <a:spcPts val="0"/>
                </a:spcAft>
                <a:buClrTx/>
                <a:buSzTx/>
                <a:buFontTx/>
                <a:buNone/>
                <a:tabLst/>
                <a:defRPr/>
              </a:pPr>
              <a:r>
                <a:rPr kumimoji="0" lang="zh-CN" altLang="en-US" sz="2257"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rPr>
                <a:t>主题一</a:t>
              </a:r>
              <a:endParaRPr kumimoji="0" lang="en-US" sz="2257"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p:txBody>
        </p:sp>
        <p:pic>
          <p:nvPicPr>
            <p:cNvPr id="48" name="Picture 2" descr="\\MAGNUM\Projects\Microsoft\Cloud Power FY12\Design\Icons\PNGs\Cloud_on_your_terms.png"/>
            <p:cNvPicPr>
              <a:picLocks noChangeAspect="1" noChangeArrowheads="1"/>
            </p:cNvPicPr>
            <p:nvPr/>
          </p:nvPicPr>
          <p:blipFill>
            <a:blip r:embed="rId4" cstate="screen">
              <a:lum bright="100000"/>
              <a:extLst>
                <a:ext uri="{28A0092B-C50C-407E-A947-70E740481C1C}">
                  <a14:useLocalDpi xmlns:a14="http://schemas.microsoft.com/office/drawing/2010/main"/>
                </a:ext>
              </a:extLst>
            </a:blip>
            <a:stretch>
              <a:fillRect/>
            </a:stretch>
          </p:blipFill>
          <p:spPr bwMode="auto">
            <a:xfrm>
              <a:off x="854415" y="1111768"/>
              <a:ext cx="2105242" cy="2203748"/>
            </a:xfrm>
            <a:prstGeom prst="rect">
              <a:avLst/>
            </a:prstGeom>
            <a:noFill/>
            <a:ln>
              <a:noFill/>
            </a:ln>
          </p:spPr>
        </p:pic>
      </p:grpSp>
      <p:grpSp>
        <p:nvGrpSpPr>
          <p:cNvPr id="49" name="组合 48"/>
          <p:cNvGrpSpPr/>
          <p:nvPr/>
        </p:nvGrpSpPr>
        <p:grpSpPr>
          <a:xfrm>
            <a:off x="3335093" y="1366301"/>
            <a:ext cx="2410409" cy="2830920"/>
            <a:chOff x="3263465" y="1111767"/>
            <a:chExt cx="2562733" cy="3009818"/>
          </a:xfrm>
        </p:grpSpPr>
        <p:sp>
          <p:nvSpPr>
            <p:cNvPr id="50" name="Presentation Title Rectangle"/>
            <p:cNvSpPr txBox="1">
              <a:spLocks/>
            </p:cNvSpPr>
            <p:nvPr/>
          </p:nvSpPr>
          <p:spPr>
            <a:xfrm>
              <a:off x="3317797" y="3137573"/>
              <a:ext cx="2508401" cy="808922"/>
            </a:xfrm>
            <a:prstGeom prst="rect">
              <a:avLst/>
            </a:prstGeom>
            <a:solidFill>
              <a:srgbClr val="A9A9A9"/>
            </a:solidFill>
            <a:effectLst/>
          </p:spPr>
          <p:txBody>
            <a:bodyPr lIns="172010" rIns="129007" bIns="172010" anchor="t" anchorCtr="0">
              <a:noAutofit/>
            </a:bodyPr>
            <a:lstStyle>
              <a:defPPr>
                <a:defRPr lang="en-US"/>
              </a:defPPr>
              <a:lvl1pPr>
                <a:lnSpc>
                  <a:spcPct val="90000"/>
                </a:lnSpc>
                <a:spcBef>
                  <a:spcPct val="0"/>
                </a:spcBef>
                <a:buNone/>
                <a:defRPr sz="1700" b="1" i="0" cap="none" spc="0" baseline="0">
                  <a:ln w="3175">
                    <a:noFill/>
                  </a:ln>
                  <a:gradFill flip="none" rotWithShape="1">
                    <a:gsLst>
                      <a:gs pos="4583">
                        <a:srgbClr val="FFFFFF"/>
                      </a:gs>
                      <a:gs pos="100000">
                        <a:srgbClr val="FFFFFF"/>
                      </a:gs>
                    </a:gsLst>
                    <a:lin ang="5400000" scaled="0"/>
                    <a:tileRect/>
                  </a:gradFill>
                  <a:effectLst/>
                  <a:latin typeface="+mj-lt"/>
                  <a:cs typeface="Arial" charset="0"/>
                </a:defRPr>
              </a:lvl1pPr>
            </a:lstStyle>
            <a:p>
              <a:pPr marL="0" marR="0" lvl="0" indent="0" algn="l" defTabSz="645149" rtl="0" eaLnBrk="1" fontAlgn="auto" latinLnBrk="0" hangingPunct="1">
                <a:lnSpc>
                  <a:spcPct val="90000"/>
                </a:lnSpc>
                <a:spcBef>
                  <a:spcPct val="0"/>
                </a:spcBef>
                <a:spcAft>
                  <a:spcPts val="0"/>
                </a:spcAft>
                <a:buClrTx/>
                <a:buSzTx/>
                <a:buFontTx/>
                <a:buNone/>
                <a:tabLst/>
                <a:defRPr/>
              </a:pPr>
              <a:endParaRPr kumimoji="0" lang="en-US" sz="1975"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645149" rtl="0" eaLnBrk="1" fontAlgn="auto" latinLnBrk="0" hangingPunct="1">
                <a:lnSpc>
                  <a:spcPct val="90000"/>
                </a:lnSpc>
                <a:spcBef>
                  <a:spcPct val="0"/>
                </a:spcBef>
                <a:spcAft>
                  <a:spcPts val="0"/>
                </a:spcAft>
                <a:buClrTx/>
                <a:buSzTx/>
                <a:buFontTx/>
                <a:buNone/>
                <a:tabLst/>
                <a:defRPr/>
              </a:pPr>
              <a:endParaRPr kumimoji="0" lang="en-US" sz="1975"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645149" rtl="0" eaLnBrk="1" fontAlgn="auto" latinLnBrk="0" hangingPunct="1">
                <a:lnSpc>
                  <a:spcPct val="90000"/>
                </a:lnSpc>
                <a:spcBef>
                  <a:spcPct val="0"/>
                </a:spcBef>
                <a:spcAft>
                  <a:spcPts val="0"/>
                </a:spcAft>
                <a:buClrTx/>
                <a:buSzTx/>
                <a:buFontTx/>
                <a:buNone/>
                <a:tabLst/>
                <a:defRPr/>
              </a:pPr>
              <a:endParaRPr kumimoji="0" lang="en-US" sz="1975"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645149" rtl="0" eaLnBrk="1" fontAlgn="auto" latinLnBrk="0" hangingPunct="1">
                <a:lnSpc>
                  <a:spcPct val="90000"/>
                </a:lnSpc>
                <a:spcBef>
                  <a:spcPct val="0"/>
                </a:spcBef>
                <a:spcAft>
                  <a:spcPts val="0"/>
                </a:spcAft>
                <a:buClrTx/>
                <a:buSzTx/>
                <a:buFontTx/>
                <a:buNone/>
                <a:tabLst/>
                <a:defRPr/>
              </a:pPr>
              <a:endParaRPr kumimoji="0" lang="en-US" sz="1975"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645149" rtl="0" eaLnBrk="1" fontAlgn="auto" latinLnBrk="0" hangingPunct="1">
                <a:lnSpc>
                  <a:spcPct val="90000"/>
                </a:lnSpc>
                <a:spcBef>
                  <a:spcPct val="0"/>
                </a:spcBef>
                <a:spcAft>
                  <a:spcPts val="0"/>
                </a:spcAft>
                <a:buClrTx/>
                <a:buSzTx/>
                <a:buFontTx/>
                <a:buNone/>
                <a:tabLst/>
                <a:defRPr/>
              </a:pPr>
              <a:endParaRPr kumimoji="0" lang="en-US" sz="1975"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645149" rtl="0" eaLnBrk="1" fontAlgn="auto" latinLnBrk="0" hangingPunct="1">
                <a:lnSpc>
                  <a:spcPct val="90000"/>
                </a:lnSpc>
                <a:spcBef>
                  <a:spcPct val="0"/>
                </a:spcBef>
                <a:spcAft>
                  <a:spcPts val="0"/>
                </a:spcAft>
                <a:buClrTx/>
                <a:buSzTx/>
                <a:buFontTx/>
                <a:buNone/>
                <a:tabLst/>
                <a:defRPr/>
              </a:pPr>
              <a:endParaRPr kumimoji="0" lang="en-US" sz="1975"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a:p>
              <a:pPr marL="0" marR="0" lvl="0" indent="0" algn="l" defTabSz="645149" rtl="0" eaLnBrk="1" fontAlgn="auto" latinLnBrk="0" hangingPunct="1">
                <a:lnSpc>
                  <a:spcPct val="90000"/>
                </a:lnSpc>
                <a:spcBef>
                  <a:spcPct val="0"/>
                </a:spcBef>
                <a:spcAft>
                  <a:spcPts val="0"/>
                </a:spcAft>
                <a:buClrTx/>
                <a:buSzTx/>
                <a:buFontTx/>
                <a:buNone/>
                <a:tabLst/>
                <a:defRPr/>
              </a:pPr>
              <a:endParaRPr kumimoji="0" lang="en-US" sz="1975"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p:txBody>
        </p:sp>
        <p:sp>
          <p:nvSpPr>
            <p:cNvPr id="51" name="Presentation Title Rectangle"/>
            <p:cNvSpPr txBox="1">
              <a:spLocks/>
            </p:cNvSpPr>
            <p:nvPr/>
          </p:nvSpPr>
          <p:spPr>
            <a:xfrm>
              <a:off x="3263465" y="3164732"/>
              <a:ext cx="2508401" cy="956853"/>
            </a:xfrm>
            <a:prstGeom prst="rect">
              <a:avLst/>
            </a:prstGeom>
            <a:noFill/>
            <a:effectLst/>
          </p:spPr>
          <p:txBody>
            <a:bodyPr lIns="129007" tIns="43002" rIns="43002" bIns="43002" anchor="t" anchorCtr="0">
              <a:noAutofit/>
            </a:bodyPr>
            <a:lstStyle>
              <a:defPPr>
                <a:defRPr lang="en-US"/>
              </a:defPPr>
              <a:lvl1pPr>
                <a:lnSpc>
                  <a:spcPct val="90000"/>
                </a:lnSpc>
                <a:spcBef>
                  <a:spcPct val="0"/>
                </a:spcBef>
                <a:buNone/>
                <a:defRPr sz="1700" b="1" i="0" cap="none" spc="0" baseline="0">
                  <a:ln w="3175">
                    <a:noFill/>
                  </a:ln>
                  <a:gradFill flip="none" rotWithShape="1">
                    <a:gsLst>
                      <a:gs pos="4583">
                        <a:srgbClr val="FFFFFF"/>
                      </a:gs>
                      <a:gs pos="100000">
                        <a:srgbClr val="FFFFFF"/>
                      </a:gs>
                    </a:gsLst>
                    <a:lin ang="5400000" scaled="0"/>
                    <a:tileRect/>
                  </a:gradFill>
                  <a:effectLst/>
                  <a:latin typeface="+mj-lt"/>
                  <a:cs typeface="Arial" charset="0"/>
                </a:defRPr>
              </a:lvl1pPr>
            </a:lstStyle>
            <a:p>
              <a:pPr marL="0" marR="0" lvl="0" indent="0" algn="ctr" defTabSz="860050" rtl="0" eaLnBrk="1" fontAlgn="auto" latinLnBrk="0" hangingPunct="1">
                <a:lnSpc>
                  <a:spcPct val="110000"/>
                </a:lnSpc>
                <a:spcBef>
                  <a:spcPct val="0"/>
                </a:spcBef>
                <a:spcAft>
                  <a:spcPts val="0"/>
                </a:spcAft>
                <a:buClrTx/>
                <a:buSzTx/>
                <a:buFontTx/>
                <a:buNone/>
                <a:tabLst/>
                <a:defRPr/>
              </a:pPr>
              <a:r>
                <a:rPr kumimoji="0" lang="zh-CN" altLang="en-US"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rPr>
                <a:t>单击此处添加文本</a:t>
              </a:r>
              <a:endParaRPr kumimoji="0" lang="en-US" altLang="zh-CN"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endParaRPr>
            </a:p>
            <a:p>
              <a:pPr marL="0" marR="0" lvl="0" indent="0" algn="ctr" defTabSz="910314" rtl="0" eaLnBrk="1" fontAlgn="auto" latinLnBrk="0" hangingPunct="1">
                <a:lnSpc>
                  <a:spcPct val="110000"/>
                </a:lnSpc>
                <a:spcBef>
                  <a:spcPct val="0"/>
                </a:spcBef>
                <a:spcAft>
                  <a:spcPts val="0"/>
                </a:spcAft>
                <a:buClrTx/>
                <a:buSzTx/>
                <a:buFontTx/>
                <a:buNone/>
                <a:tabLst/>
                <a:defRPr/>
              </a:pPr>
              <a:r>
                <a:rPr kumimoji="0" lang="zh-CN" altLang="en-US"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rPr>
                <a:t>单击此处添加文本</a:t>
              </a:r>
              <a:endParaRPr kumimoji="0" lang="en-US" altLang="zh-CN"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endParaRPr>
            </a:p>
            <a:p>
              <a:pPr marL="0" marR="0" lvl="0" indent="0" algn="ctr" defTabSz="910314" rtl="0" eaLnBrk="1" fontAlgn="auto" latinLnBrk="0" hangingPunct="1">
                <a:lnSpc>
                  <a:spcPct val="110000"/>
                </a:lnSpc>
                <a:spcBef>
                  <a:spcPct val="0"/>
                </a:spcBef>
                <a:spcAft>
                  <a:spcPts val="0"/>
                </a:spcAft>
                <a:buClrTx/>
                <a:buSzTx/>
                <a:buFontTx/>
                <a:buNone/>
                <a:tabLst/>
                <a:defRPr/>
              </a:pPr>
              <a:r>
                <a:rPr kumimoji="0" lang="zh-CN" altLang="en-US"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rPr>
                <a:t>单击此处添加文本</a:t>
              </a:r>
              <a:endParaRPr kumimoji="0" lang="en-US" altLang="zh-CN" sz="1129" b="0" i="0" u="none" strike="noStrike" kern="0" cap="none" spc="0" normalizeH="0" baseline="0" noProof="0" dirty="0">
                <a:ln w="3175">
                  <a:noFill/>
                </a:ln>
                <a:solidFill>
                  <a:sysClr val="window" lastClr="FFFFFF"/>
                </a:solidFill>
                <a:effectLst/>
                <a:uLnTx/>
                <a:uFillTx/>
                <a:latin typeface="微软雅黑"/>
                <a:ea typeface="微软雅黑"/>
                <a:cs typeface="Segoe UI" pitchFamily="34" charset="0"/>
              </a:endParaRPr>
            </a:p>
          </p:txBody>
        </p:sp>
        <p:sp>
          <p:nvSpPr>
            <p:cNvPr id="52" name="Presentation Title Rectangle"/>
            <p:cNvSpPr txBox="1">
              <a:spLocks/>
            </p:cNvSpPr>
            <p:nvPr/>
          </p:nvSpPr>
          <p:spPr>
            <a:xfrm>
              <a:off x="3317797" y="1111767"/>
              <a:ext cx="2508401" cy="1965593"/>
            </a:xfrm>
            <a:prstGeom prst="rect">
              <a:avLst/>
            </a:prstGeom>
            <a:solidFill>
              <a:schemeClr val="accent3"/>
            </a:solidFill>
            <a:effectLst/>
          </p:spPr>
          <p:txBody>
            <a:bodyPr lIns="172010" rIns="129007" bIns="172010" anchor="t" anchorCtr="0">
              <a:noAutofit/>
            </a:bodyPr>
            <a:lstStyle>
              <a:defPPr>
                <a:defRPr lang="en-US"/>
              </a:defPPr>
              <a:lvl1pPr>
                <a:lnSpc>
                  <a:spcPct val="90000"/>
                </a:lnSpc>
                <a:spcBef>
                  <a:spcPct val="0"/>
                </a:spcBef>
                <a:buNone/>
                <a:defRPr sz="1700" b="1" i="0" cap="none" spc="0" baseline="0">
                  <a:ln w="3175">
                    <a:noFill/>
                  </a:ln>
                  <a:gradFill flip="none" rotWithShape="1">
                    <a:gsLst>
                      <a:gs pos="4583">
                        <a:srgbClr val="FFFFFF"/>
                      </a:gs>
                      <a:gs pos="100000">
                        <a:srgbClr val="FFFFFF"/>
                      </a:gs>
                    </a:gsLst>
                    <a:lin ang="5400000" scaled="0"/>
                    <a:tileRect/>
                  </a:gradFill>
                  <a:effectLst/>
                  <a:latin typeface="+mj-lt"/>
                  <a:cs typeface="Arial" charset="0"/>
                </a:defRPr>
              </a:lvl1pPr>
            </a:lstStyle>
            <a:p>
              <a:pPr marL="0" marR="0" lvl="0" indent="0" algn="l" defTabSz="645149" rtl="0" eaLnBrk="1" fontAlgn="auto" latinLnBrk="0" hangingPunct="1">
                <a:lnSpc>
                  <a:spcPct val="90000"/>
                </a:lnSpc>
                <a:spcBef>
                  <a:spcPct val="0"/>
                </a:spcBef>
                <a:spcAft>
                  <a:spcPts val="0"/>
                </a:spcAft>
                <a:buClrTx/>
                <a:buSzTx/>
                <a:buFontTx/>
                <a:buNone/>
                <a:tabLst/>
                <a:defRPr/>
              </a:pPr>
              <a:r>
                <a:rPr kumimoji="0" lang="zh-CN" altLang="en-US" sz="2257"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rPr>
                <a:t>主题二</a:t>
              </a:r>
              <a:endParaRPr kumimoji="0" lang="en-US" altLang="zh-CN" sz="2257" b="1" i="0" u="none" strike="noStrike" kern="0" cap="none" spc="0" normalizeH="0" baseline="0" noProof="0" dirty="0">
                <a:ln w="3175">
                  <a:noFill/>
                </a:ln>
                <a:gradFill flip="none" rotWithShape="1">
                  <a:gsLst>
                    <a:gs pos="4583">
                      <a:srgbClr val="FFFFFF"/>
                    </a:gs>
                    <a:gs pos="100000">
                      <a:srgbClr val="FFFFFF"/>
                    </a:gs>
                  </a:gsLst>
                  <a:lin ang="5400000" scaled="0"/>
                  <a:tileRect/>
                </a:gradFill>
                <a:effectLst/>
                <a:uLnTx/>
                <a:uFillTx/>
                <a:latin typeface="Segoe UI Light" pitchFamily="34" charset="0"/>
                <a:ea typeface="微软雅黑"/>
                <a:cs typeface="Segoe UI" pitchFamily="34" charset="0"/>
              </a:endParaRPr>
            </a:p>
          </p:txBody>
        </p:sp>
        <p:sp>
          <p:nvSpPr>
            <p:cNvPr id="53" name="Freeform 15"/>
            <p:cNvSpPr>
              <a:spLocks noEditPoints="1"/>
            </p:cNvSpPr>
            <p:nvPr/>
          </p:nvSpPr>
          <p:spPr bwMode="black">
            <a:xfrm>
              <a:off x="4101967" y="1763407"/>
              <a:ext cx="940061" cy="940897"/>
            </a:xfrm>
            <a:custGeom>
              <a:avLst/>
              <a:gdLst>
                <a:gd name="T0" fmla="*/ 455 w 708"/>
                <a:gd name="T1" fmla="*/ 121 h 709"/>
                <a:gd name="T2" fmla="*/ 392 w 708"/>
                <a:gd name="T3" fmla="*/ 121 h 709"/>
                <a:gd name="T4" fmla="*/ 392 w 708"/>
                <a:gd name="T5" fmla="*/ 206 h 709"/>
                <a:gd name="T6" fmla="*/ 316 w 708"/>
                <a:gd name="T7" fmla="*/ 206 h 709"/>
                <a:gd name="T8" fmla="*/ 316 w 708"/>
                <a:gd name="T9" fmla="*/ 121 h 709"/>
                <a:gd name="T10" fmla="*/ 250 w 708"/>
                <a:gd name="T11" fmla="*/ 121 h 709"/>
                <a:gd name="T12" fmla="*/ 354 w 708"/>
                <a:gd name="T13" fmla="*/ 0 h 709"/>
                <a:gd name="T14" fmla="*/ 455 w 708"/>
                <a:gd name="T15" fmla="*/ 121 h 709"/>
                <a:gd name="T16" fmla="*/ 205 w 708"/>
                <a:gd name="T17" fmla="*/ 371 h 709"/>
                <a:gd name="T18" fmla="*/ 139 w 708"/>
                <a:gd name="T19" fmla="*/ 371 h 709"/>
                <a:gd name="T20" fmla="*/ 139 w 708"/>
                <a:gd name="T21" fmla="*/ 456 h 709"/>
                <a:gd name="T22" fmla="*/ 63 w 708"/>
                <a:gd name="T23" fmla="*/ 456 h 709"/>
                <a:gd name="T24" fmla="*/ 63 w 708"/>
                <a:gd name="T25" fmla="*/ 371 h 709"/>
                <a:gd name="T26" fmla="*/ 0 w 708"/>
                <a:gd name="T27" fmla="*/ 371 h 709"/>
                <a:gd name="T28" fmla="*/ 101 w 708"/>
                <a:gd name="T29" fmla="*/ 251 h 709"/>
                <a:gd name="T30" fmla="*/ 205 w 708"/>
                <a:gd name="T31" fmla="*/ 371 h 709"/>
                <a:gd name="T32" fmla="*/ 205 w 708"/>
                <a:gd name="T33" fmla="*/ 503 h 709"/>
                <a:gd name="T34" fmla="*/ 0 w 708"/>
                <a:gd name="T35" fmla="*/ 503 h 709"/>
                <a:gd name="T36" fmla="*/ 0 w 708"/>
                <a:gd name="T37" fmla="*/ 709 h 709"/>
                <a:gd name="T38" fmla="*/ 205 w 708"/>
                <a:gd name="T39" fmla="*/ 709 h 709"/>
                <a:gd name="T40" fmla="*/ 205 w 708"/>
                <a:gd name="T41" fmla="*/ 503 h 709"/>
                <a:gd name="T42" fmla="*/ 708 w 708"/>
                <a:gd name="T43" fmla="*/ 503 h 709"/>
                <a:gd name="T44" fmla="*/ 503 w 708"/>
                <a:gd name="T45" fmla="*/ 503 h 709"/>
                <a:gd name="T46" fmla="*/ 503 w 708"/>
                <a:gd name="T47" fmla="*/ 709 h 709"/>
                <a:gd name="T48" fmla="*/ 708 w 708"/>
                <a:gd name="T49" fmla="*/ 709 h 709"/>
                <a:gd name="T50" fmla="*/ 708 w 708"/>
                <a:gd name="T51" fmla="*/ 503 h 709"/>
                <a:gd name="T52" fmla="*/ 708 w 708"/>
                <a:gd name="T53" fmla="*/ 0 h 709"/>
                <a:gd name="T54" fmla="*/ 503 w 708"/>
                <a:gd name="T55" fmla="*/ 0 h 709"/>
                <a:gd name="T56" fmla="*/ 503 w 708"/>
                <a:gd name="T57" fmla="*/ 206 h 709"/>
                <a:gd name="T58" fmla="*/ 708 w 708"/>
                <a:gd name="T59" fmla="*/ 206 h 709"/>
                <a:gd name="T60" fmla="*/ 708 w 708"/>
                <a:gd name="T61" fmla="*/ 0 h 709"/>
                <a:gd name="T62" fmla="*/ 708 w 708"/>
                <a:gd name="T63" fmla="*/ 251 h 709"/>
                <a:gd name="T64" fmla="*/ 503 w 708"/>
                <a:gd name="T65" fmla="*/ 251 h 709"/>
                <a:gd name="T66" fmla="*/ 503 w 708"/>
                <a:gd name="T67" fmla="*/ 456 h 709"/>
                <a:gd name="T68" fmla="*/ 708 w 708"/>
                <a:gd name="T69" fmla="*/ 456 h 709"/>
                <a:gd name="T70" fmla="*/ 708 w 708"/>
                <a:gd name="T71" fmla="*/ 251 h 709"/>
                <a:gd name="T72" fmla="*/ 455 w 708"/>
                <a:gd name="T73" fmla="*/ 251 h 709"/>
                <a:gd name="T74" fmla="*/ 250 w 708"/>
                <a:gd name="T75" fmla="*/ 251 h 709"/>
                <a:gd name="T76" fmla="*/ 250 w 708"/>
                <a:gd name="T77" fmla="*/ 456 h 709"/>
                <a:gd name="T78" fmla="*/ 455 w 708"/>
                <a:gd name="T79" fmla="*/ 456 h 709"/>
                <a:gd name="T80" fmla="*/ 455 w 708"/>
                <a:gd name="T81" fmla="*/ 251 h 709"/>
                <a:gd name="T82" fmla="*/ 455 w 708"/>
                <a:gd name="T83" fmla="*/ 503 h 709"/>
                <a:gd name="T84" fmla="*/ 250 w 708"/>
                <a:gd name="T85" fmla="*/ 503 h 709"/>
                <a:gd name="T86" fmla="*/ 250 w 708"/>
                <a:gd name="T87" fmla="*/ 709 h 709"/>
                <a:gd name="T88" fmla="*/ 455 w 708"/>
                <a:gd name="T89" fmla="*/ 709 h 709"/>
                <a:gd name="T90" fmla="*/ 455 w 708"/>
                <a:gd name="T91" fmla="*/ 503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8" h="709">
                  <a:moveTo>
                    <a:pt x="455" y="121"/>
                  </a:moveTo>
                  <a:lnTo>
                    <a:pt x="392" y="121"/>
                  </a:lnTo>
                  <a:lnTo>
                    <a:pt x="392" y="206"/>
                  </a:lnTo>
                  <a:lnTo>
                    <a:pt x="316" y="206"/>
                  </a:lnTo>
                  <a:lnTo>
                    <a:pt x="316" y="121"/>
                  </a:lnTo>
                  <a:lnTo>
                    <a:pt x="250" y="121"/>
                  </a:lnTo>
                  <a:lnTo>
                    <a:pt x="354" y="0"/>
                  </a:lnTo>
                  <a:lnTo>
                    <a:pt x="455" y="121"/>
                  </a:lnTo>
                  <a:close/>
                  <a:moveTo>
                    <a:pt x="205" y="371"/>
                  </a:moveTo>
                  <a:lnTo>
                    <a:pt x="139" y="371"/>
                  </a:lnTo>
                  <a:lnTo>
                    <a:pt x="139" y="456"/>
                  </a:lnTo>
                  <a:lnTo>
                    <a:pt x="63" y="456"/>
                  </a:lnTo>
                  <a:lnTo>
                    <a:pt x="63" y="371"/>
                  </a:lnTo>
                  <a:lnTo>
                    <a:pt x="0" y="371"/>
                  </a:lnTo>
                  <a:lnTo>
                    <a:pt x="101" y="251"/>
                  </a:lnTo>
                  <a:lnTo>
                    <a:pt x="205" y="371"/>
                  </a:lnTo>
                  <a:close/>
                  <a:moveTo>
                    <a:pt x="205" y="503"/>
                  </a:moveTo>
                  <a:lnTo>
                    <a:pt x="0" y="503"/>
                  </a:lnTo>
                  <a:lnTo>
                    <a:pt x="0" y="709"/>
                  </a:lnTo>
                  <a:lnTo>
                    <a:pt x="205" y="709"/>
                  </a:lnTo>
                  <a:lnTo>
                    <a:pt x="205" y="503"/>
                  </a:lnTo>
                  <a:close/>
                  <a:moveTo>
                    <a:pt x="708" y="503"/>
                  </a:moveTo>
                  <a:lnTo>
                    <a:pt x="503" y="503"/>
                  </a:lnTo>
                  <a:lnTo>
                    <a:pt x="503" y="709"/>
                  </a:lnTo>
                  <a:lnTo>
                    <a:pt x="708" y="709"/>
                  </a:lnTo>
                  <a:lnTo>
                    <a:pt x="708" y="503"/>
                  </a:lnTo>
                  <a:close/>
                  <a:moveTo>
                    <a:pt x="708" y="0"/>
                  </a:moveTo>
                  <a:lnTo>
                    <a:pt x="503" y="0"/>
                  </a:lnTo>
                  <a:lnTo>
                    <a:pt x="503" y="206"/>
                  </a:lnTo>
                  <a:lnTo>
                    <a:pt x="708" y="206"/>
                  </a:lnTo>
                  <a:lnTo>
                    <a:pt x="708" y="0"/>
                  </a:lnTo>
                  <a:close/>
                  <a:moveTo>
                    <a:pt x="708" y="251"/>
                  </a:moveTo>
                  <a:lnTo>
                    <a:pt x="503" y="251"/>
                  </a:lnTo>
                  <a:lnTo>
                    <a:pt x="503" y="456"/>
                  </a:lnTo>
                  <a:lnTo>
                    <a:pt x="708" y="456"/>
                  </a:lnTo>
                  <a:lnTo>
                    <a:pt x="708" y="251"/>
                  </a:lnTo>
                  <a:close/>
                  <a:moveTo>
                    <a:pt x="455" y="251"/>
                  </a:moveTo>
                  <a:lnTo>
                    <a:pt x="250" y="251"/>
                  </a:lnTo>
                  <a:lnTo>
                    <a:pt x="250" y="456"/>
                  </a:lnTo>
                  <a:lnTo>
                    <a:pt x="455" y="456"/>
                  </a:lnTo>
                  <a:lnTo>
                    <a:pt x="455" y="251"/>
                  </a:lnTo>
                  <a:close/>
                  <a:moveTo>
                    <a:pt x="455" y="503"/>
                  </a:moveTo>
                  <a:lnTo>
                    <a:pt x="250" y="503"/>
                  </a:lnTo>
                  <a:lnTo>
                    <a:pt x="250" y="709"/>
                  </a:lnTo>
                  <a:lnTo>
                    <a:pt x="455" y="709"/>
                  </a:lnTo>
                  <a:lnTo>
                    <a:pt x="455" y="503"/>
                  </a:lnTo>
                  <a:close/>
                </a:path>
              </a:pathLst>
            </a:custGeom>
            <a:solidFill>
              <a:srgbClr val="FFFFFF"/>
            </a:solidFill>
            <a:ln>
              <a:noFill/>
            </a:ln>
          </p:spPr>
          <p:txBody>
            <a:bodyPr vert="horz" wrap="square" lIns="77413" tIns="38707" rIns="77413" bIns="38707" numCol="1" anchor="t" anchorCtr="0" compatLnSpc="1">
              <a:prstTxWarp prst="textNoShape">
                <a:avLst/>
              </a:prstTxWarp>
            </a:bodyP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en-US" sz="1129" b="0" i="0" u="none" strike="noStrike" kern="0" cap="none" spc="0" normalizeH="0" baseline="0" noProof="0" dirty="0">
                <a:ln>
                  <a:noFill/>
                </a:ln>
                <a:solidFill>
                  <a:sysClr val="windowText" lastClr="000000"/>
                </a:solidFill>
                <a:effectLst/>
                <a:uLnTx/>
                <a:uFillTx/>
                <a:latin typeface="Arial"/>
                <a:ea typeface="微软雅黑"/>
                <a:cs typeface="+mn-cs"/>
              </a:endParaRPr>
            </a:p>
          </p:txBody>
        </p:sp>
      </p:grpSp>
    </p:spTree>
    <p:extLst>
      <p:ext uri="{BB962C8B-B14F-4D97-AF65-F5344CB8AC3E}">
        <p14:creationId xmlns:p14="http://schemas.microsoft.com/office/powerpoint/2010/main" val="3994454692"/>
      </p:ext>
    </p:extLst>
  </p:cSld>
  <p:clrMapOvr>
    <a:masterClrMapping/>
  </p:clrMapOvr>
  <mc:AlternateContent xmlns:mc="http://schemas.openxmlformats.org/markup-compatibility/2006" xmlns:p14="http://schemas.microsoft.com/office/powerpoint/2010/main">
    <mc:Choice Requires="p14">
      <p:transition spd="slow" p14:dur="1400" advClick="0" advTm="4000">
        <p14:doors dir="vert"/>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500"/>
                                        <p:tgtEl>
                                          <p:spTgt spid="44"/>
                                        </p:tgtEl>
                                        <p:attrNameLst>
                                          <p:attrName>ppt_y</p:attrName>
                                        </p:attrNameLst>
                                      </p:cBhvr>
                                      <p:tavLst>
                                        <p:tav tm="0">
                                          <p:val>
                                            <p:strVal val="#ppt_y+#ppt_h*1.125000"/>
                                          </p:val>
                                        </p:tav>
                                        <p:tav tm="100000">
                                          <p:val>
                                            <p:strVal val="#ppt_y"/>
                                          </p:val>
                                        </p:tav>
                                      </p:tavLst>
                                    </p:anim>
                                    <p:animEffect transition="in" filter="wipe(up)">
                                      <p:cBhvr>
                                        <p:cTn id="8" dur="500"/>
                                        <p:tgtEl>
                                          <p:spTgt spid="44"/>
                                        </p:tgtEl>
                                      </p:cBhvr>
                                    </p:animEffect>
                                  </p:childTnLst>
                                </p:cTn>
                              </p:par>
                              <p:par>
                                <p:cTn id="9" presetID="12" presetClass="entr" presetSubtype="1" fill="hold" nodeType="withEffect">
                                  <p:stCondLst>
                                    <p:cond delay="30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500"/>
                                        <p:tgtEl>
                                          <p:spTgt spid="49"/>
                                        </p:tgtEl>
                                        <p:attrNameLst>
                                          <p:attrName>ppt_y</p:attrName>
                                        </p:attrNameLst>
                                      </p:cBhvr>
                                      <p:tavLst>
                                        <p:tav tm="0">
                                          <p:val>
                                            <p:strVal val="#ppt_y-#ppt_h*1.125000"/>
                                          </p:val>
                                        </p:tav>
                                        <p:tav tm="100000">
                                          <p:val>
                                            <p:strVal val="#ppt_y"/>
                                          </p:val>
                                        </p:tav>
                                      </p:tavLst>
                                    </p:anim>
                                    <p:animEffect transition="in" filter="wipe(down)">
                                      <p:cBhvr>
                                        <p:cTn id="12" dur="500"/>
                                        <p:tgtEl>
                                          <p:spTgt spid="49"/>
                                        </p:tgtEl>
                                      </p:cBhvr>
                                    </p:animEffect>
                                  </p:childTnLst>
                                </p:cTn>
                              </p:par>
                              <p:par>
                                <p:cTn id="13" presetID="12" presetClass="entr" presetSubtype="4" fill="hold" nodeType="withEffect">
                                  <p:stCondLst>
                                    <p:cond delay="50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500"/>
                                        <p:tgtEl>
                                          <p:spTgt spid="39"/>
                                        </p:tgtEl>
                                        <p:attrNameLst>
                                          <p:attrName>ppt_y</p:attrName>
                                        </p:attrNameLst>
                                      </p:cBhvr>
                                      <p:tavLst>
                                        <p:tav tm="0">
                                          <p:val>
                                            <p:strVal val="#ppt_y+#ppt_h*1.125000"/>
                                          </p:val>
                                        </p:tav>
                                        <p:tav tm="100000">
                                          <p:val>
                                            <p:strVal val="#ppt_y"/>
                                          </p:val>
                                        </p:tav>
                                      </p:tavLst>
                                    </p:anim>
                                    <p:animEffect transition="in" filter="wipe(up)">
                                      <p:cBhvr>
                                        <p:cTn id="16"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mod="1">
    <p:ext uri="{E180D4A7-C9FB-4DFB-919C-405C955672EB}">
      <p14:showEvtLst xmlns:p14="http://schemas.microsoft.com/office/powerpoint/2010/main">
        <p14:playEvt time="0" objId="30"/>
      </p14:showEvtLst>
    </p:ext>
  </p:extLs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149"/>
          <p:cNvGrpSpPr>
            <a:grpSpLocks/>
          </p:cNvGrpSpPr>
          <p:nvPr/>
        </p:nvGrpSpPr>
        <p:grpSpPr bwMode="auto">
          <a:xfrm>
            <a:off x="5519498" y="607639"/>
            <a:ext cx="911623" cy="909763"/>
            <a:chOff x="4216906" y="4857744"/>
            <a:chExt cx="713232" cy="713231"/>
          </a:xfrm>
        </p:grpSpPr>
        <p:sp>
          <p:nvSpPr>
            <p:cNvPr id="44" name="Donut 32"/>
            <p:cNvSpPr>
              <a:spLocks noChangeArrowheads="1"/>
            </p:cNvSpPr>
            <p:nvPr/>
          </p:nvSpPr>
          <p:spPr bwMode="auto">
            <a:xfrm>
              <a:off x="4216618" y="4857744"/>
              <a:ext cx="713768" cy="712886"/>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chemeClr val="accent4"/>
            </a:solidFill>
            <a:ln w="9525">
              <a:noFill/>
              <a:miter lim="800000"/>
              <a:headEnd/>
              <a:tailEnd/>
            </a:ln>
            <a:effectLst>
              <a:outerShdw blurRad="63500" dist="23000" dir="5400000" rotWithShape="0">
                <a:srgbClr val="000000">
                  <a:alpha val="34999"/>
                </a:srgbClr>
              </a:outerShdw>
            </a:effectLst>
          </p:spPr>
          <p:txBody>
            <a:bodyPr anchor="ctr"/>
            <a:lstStyle/>
            <a:p>
              <a:pPr marL="0" marR="0" lvl="0" indent="0" algn="ctr" defTabSz="430042" rtl="0" eaLnBrk="1" fontAlgn="base" latinLnBrk="0" hangingPunct="1">
                <a:lnSpc>
                  <a:spcPct val="100000"/>
                </a:lnSpc>
                <a:spcBef>
                  <a:spcPct val="0"/>
                </a:spcBef>
                <a:spcAft>
                  <a:spcPct val="0"/>
                </a:spcAft>
                <a:buClrTx/>
                <a:buSzTx/>
                <a:buFontTx/>
                <a:buNone/>
                <a:tabLst/>
                <a:defRPr/>
              </a:pPr>
              <a:endParaRPr kumimoji="0" lang="en-US" sz="1787"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45" name="Gruppe 67"/>
            <p:cNvGrpSpPr/>
            <p:nvPr/>
          </p:nvGrpSpPr>
          <p:grpSpPr bwMode="auto">
            <a:xfrm>
              <a:off x="4370796" y="5028441"/>
              <a:ext cx="405456" cy="371850"/>
              <a:chOff x="355442" y="4350695"/>
              <a:chExt cx="900893" cy="825896"/>
            </a:xfrm>
            <a:solidFill>
              <a:srgbClr val="000000"/>
            </a:solidFill>
          </p:grpSpPr>
          <p:sp>
            <p:nvSpPr>
              <p:cNvPr id="46" name="Freeform 26"/>
              <p:cNvSpPr>
                <a:spLocks noEditPoints="1"/>
              </p:cNvSpPr>
              <p:nvPr/>
            </p:nvSpPr>
            <p:spPr bwMode="auto">
              <a:xfrm>
                <a:off x="355442" y="4350695"/>
                <a:ext cx="584955" cy="588138"/>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chemeClr val="accent4">
                  <a:alpha val="50000"/>
                </a:schemeClr>
              </a:solidFill>
              <a:ln w="9525">
                <a:noFill/>
                <a:round/>
                <a:headEnd/>
                <a:tailEnd/>
              </a:ln>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da-DK" sz="1787"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47" name="Freeform 27"/>
              <p:cNvSpPr>
                <a:spLocks noEditPoints="1"/>
              </p:cNvSpPr>
              <p:nvPr/>
            </p:nvSpPr>
            <p:spPr bwMode="auto">
              <a:xfrm>
                <a:off x="840298" y="4757386"/>
                <a:ext cx="416037" cy="419205"/>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chemeClr val="accent4">
                  <a:alpha val="50000"/>
                </a:schemeClr>
              </a:solidFill>
              <a:ln w="9525">
                <a:noFill/>
                <a:round/>
                <a:headEnd/>
                <a:tailEnd/>
              </a:ln>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da-DK" sz="1787"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48" name="Group 131"/>
          <p:cNvGrpSpPr>
            <a:grpSpLocks/>
          </p:cNvGrpSpPr>
          <p:nvPr/>
        </p:nvGrpSpPr>
        <p:grpSpPr bwMode="auto">
          <a:xfrm>
            <a:off x="6506284" y="1314219"/>
            <a:ext cx="909597" cy="909763"/>
            <a:chOff x="5109971" y="1507999"/>
            <a:chExt cx="713232" cy="713232"/>
          </a:xfrm>
        </p:grpSpPr>
        <p:sp>
          <p:nvSpPr>
            <p:cNvPr id="49" name="Donut 12"/>
            <p:cNvSpPr>
              <a:spLocks noChangeArrowheads="1"/>
            </p:cNvSpPr>
            <p:nvPr/>
          </p:nvSpPr>
          <p:spPr bwMode="auto">
            <a:xfrm flipV="1">
              <a:off x="5109852" y="1508172"/>
              <a:ext cx="713017" cy="712887"/>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chemeClr val="accent1"/>
            </a:solidFill>
            <a:ln w="9525">
              <a:noFill/>
              <a:miter lim="800000"/>
              <a:headEnd/>
              <a:tailEnd/>
            </a:ln>
            <a:effectLst>
              <a:outerShdw blurRad="63500" dist="23000" dir="5400000" rotWithShape="0">
                <a:srgbClr val="000000">
                  <a:alpha val="34999"/>
                </a:srgbClr>
              </a:outerShdw>
            </a:effectLst>
          </p:spPr>
          <p:txBody>
            <a:bodyPr anchor="ctr"/>
            <a:lstStyle/>
            <a:p>
              <a:pPr marL="0" marR="0" lvl="0" indent="0" algn="ctr" defTabSz="430042" rtl="0" eaLnBrk="1" fontAlgn="base" latinLnBrk="0" hangingPunct="1">
                <a:lnSpc>
                  <a:spcPct val="100000"/>
                </a:lnSpc>
                <a:spcBef>
                  <a:spcPct val="0"/>
                </a:spcBef>
                <a:spcAft>
                  <a:spcPct val="0"/>
                </a:spcAft>
                <a:buClrTx/>
                <a:buSzTx/>
                <a:buFontTx/>
                <a:buNone/>
                <a:tabLst/>
                <a:defRPr/>
              </a:pPr>
              <a:endParaRPr kumimoji="0" lang="en-US" sz="1787"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0" name="Freeform 41"/>
            <p:cNvSpPr>
              <a:spLocks noEditPoints="1"/>
            </p:cNvSpPr>
            <p:nvPr/>
          </p:nvSpPr>
          <p:spPr bwMode="auto">
            <a:xfrm>
              <a:off x="5293668" y="1709513"/>
              <a:ext cx="345387" cy="310205"/>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accent1">
                <a:alpha val="44000"/>
              </a:schemeClr>
            </a:solidFill>
            <a:ln w="9525">
              <a:noFill/>
              <a:round/>
              <a:headEnd/>
              <a:tailEnd/>
            </a:ln>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en-US" sz="1787"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grpSp>
        <p:nvGrpSpPr>
          <p:cNvPr id="51" name="Group 132"/>
          <p:cNvGrpSpPr>
            <a:grpSpLocks/>
          </p:cNvGrpSpPr>
          <p:nvPr/>
        </p:nvGrpSpPr>
        <p:grpSpPr bwMode="auto">
          <a:xfrm>
            <a:off x="6912652" y="2397866"/>
            <a:ext cx="909597" cy="911789"/>
            <a:chOff x="5765300" y="2141983"/>
            <a:chExt cx="713233" cy="713232"/>
          </a:xfrm>
        </p:grpSpPr>
        <p:sp>
          <p:nvSpPr>
            <p:cNvPr id="52" name="Donut 13"/>
            <p:cNvSpPr>
              <a:spLocks noChangeArrowheads="1"/>
            </p:cNvSpPr>
            <p:nvPr/>
          </p:nvSpPr>
          <p:spPr bwMode="auto">
            <a:xfrm flipV="1">
              <a:off x="5764784" y="2141636"/>
              <a:ext cx="714189" cy="713640"/>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chemeClr val="accent3"/>
            </a:solidFill>
            <a:ln w="9525">
              <a:noFill/>
              <a:miter lim="800000"/>
              <a:headEnd/>
              <a:tailEnd/>
            </a:ln>
            <a:effectLst>
              <a:outerShdw blurRad="63500" dist="23000" dir="5400000" rotWithShape="0">
                <a:srgbClr val="000000">
                  <a:alpha val="34999"/>
                </a:srgbClr>
              </a:outerShdw>
            </a:effectLst>
          </p:spPr>
          <p:txBody>
            <a:bodyPr anchor="ctr"/>
            <a:lstStyle/>
            <a:p>
              <a:pPr marL="0" marR="0" lvl="0" indent="0" algn="ctr" defTabSz="430042" rtl="0" eaLnBrk="1" fontAlgn="base" latinLnBrk="0" hangingPunct="1">
                <a:lnSpc>
                  <a:spcPct val="100000"/>
                </a:lnSpc>
                <a:spcBef>
                  <a:spcPct val="0"/>
                </a:spcBef>
                <a:spcAft>
                  <a:spcPct val="0"/>
                </a:spcAft>
                <a:buClrTx/>
                <a:buSzTx/>
                <a:buFontTx/>
                <a:buNone/>
                <a:tabLst/>
                <a:defRPr/>
              </a:pPr>
              <a:endParaRPr kumimoji="0" lang="en-US" sz="1787"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3" name="Freeform 41"/>
            <p:cNvSpPr>
              <a:spLocks noEditPoints="1"/>
            </p:cNvSpPr>
            <p:nvPr/>
          </p:nvSpPr>
          <p:spPr bwMode="auto">
            <a:xfrm>
              <a:off x="5946258" y="2357714"/>
              <a:ext cx="351240" cy="281484"/>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chemeClr val="accent3">
                <a:alpha val="50000"/>
              </a:schemeClr>
            </a:solidFill>
            <a:ln w="9525">
              <a:noFill/>
              <a:round/>
              <a:headEnd/>
              <a:tailEnd/>
            </a:ln>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en-US" sz="1787"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grpSp>
        <p:nvGrpSpPr>
          <p:cNvPr id="54" name="Group 133"/>
          <p:cNvGrpSpPr>
            <a:grpSpLocks/>
          </p:cNvGrpSpPr>
          <p:nvPr/>
        </p:nvGrpSpPr>
        <p:grpSpPr bwMode="auto">
          <a:xfrm>
            <a:off x="6709468" y="3481513"/>
            <a:ext cx="909597" cy="909762"/>
            <a:chOff x="5993893" y="3065525"/>
            <a:chExt cx="713232" cy="713232"/>
          </a:xfrm>
        </p:grpSpPr>
        <p:sp>
          <p:nvSpPr>
            <p:cNvPr id="55" name="Donut 14"/>
            <p:cNvSpPr>
              <a:spLocks noChangeArrowheads="1"/>
            </p:cNvSpPr>
            <p:nvPr/>
          </p:nvSpPr>
          <p:spPr bwMode="auto">
            <a:xfrm flipV="1">
              <a:off x="5994108" y="3065443"/>
              <a:ext cx="713017" cy="712888"/>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rgbClr val="7030A0"/>
            </a:solidFill>
            <a:ln w="9525">
              <a:noFill/>
              <a:miter lim="800000"/>
              <a:headEnd/>
              <a:tailEnd/>
            </a:ln>
            <a:effectLst>
              <a:outerShdw blurRad="63500" dist="23000" dir="5400000" rotWithShape="0">
                <a:srgbClr val="000000">
                  <a:alpha val="34999"/>
                </a:srgbClr>
              </a:outerShdw>
            </a:effectLst>
          </p:spPr>
          <p:txBody>
            <a:bodyPr anchor="ctr"/>
            <a:lstStyle/>
            <a:p>
              <a:pPr marL="0" marR="0" lvl="0" indent="0" algn="ctr" defTabSz="430042" rtl="0" eaLnBrk="1" fontAlgn="base" latinLnBrk="0" hangingPunct="1">
                <a:lnSpc>
                  <a:spcPct val="100000"/>
                </a:lnSpc>
                <a:spcBef>
                  <a:spcPct val="0"/>
                </a:spcBef>
                <a:spcAft>
                  <a:spcPct val="0"/>
                </a:spcAft>
                <a:buClrTx/>
                <a:buSzTx/>
                <a:buFontTx/>
                <a:buNone/>
                <a:tabLst/>
                <a:defRPr/>
              </a:pPr>
              <a:endParaRPr kumimoji="0" lang="en-US" sz="1787"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6" name="Freeform 17"/>
            <p:cNvSpPr>
              <a:spLocks noEditPoints="1"/>
            </p:cNvSpPr>
            <p:nvPr/>
          </p:nvSpPr>
          <p:spPr bwMode="auto">
            <a:xfrm>
              <a:off x="6202511" y="3249226"/>
              <a:ext cx="296212" cy="345323"/>
            </a:xfrm>
            <a:custGeom>
              <a:avLst/>
              <a:gdLst>
                <a:gd name="T0" fmla="*/ 2147483647 w 63"/>
                <a:gd name="T1" fmla="*/ 0 h 73"/>
                <a:gd name="T2" fmla="*/ 1122599098 w 63"/>
                <a:gd name="T3" fmla="*/ 0 h 73"/>
                <a:gd name="T4" fmla="*/ 561299549 w 63"/>
                <a:gd name="T5" fmla="*/ 560595689 h 73"/>
                <a:gd name="T6" fmla="*/ 561299549 w 63"/>
                <a:gd name="T7" fmla="*/ 1009069293 h 73"/>
                <a:gd name="T8" fmla="*/ 785819275 w 63"/>
                <a:gd name="T9" fmla="*/ 953011760 h 73"/>
                <a:gd name="T10" fmla="*/ 1852288207 w 63"/>
                <a:gd name="T11" fmla="*/ 2074203372 h 73"/>
                <a:gd name="T12" fmla="*/ 1627768481 w 63"/>
                <a:gd name="T13" fmla="*/ 2147483647 h 73"/>
                <a:gd name="T14" fmla="*/ 1627768481 w 63"/>
                <a:gd name="T15" fmla="*/ 2147483647 h 73"/>
                <a:gd name="T16" fmla="*/ 2147483647 w 63"/>
                <a:gd name="T17" fmla="*/ 2147483647 h 73"/>
                <a:gd name="T18" fmla="*/ 2147483647 w 63"/>
                <a:gd name="T19" fmla="*/ 2147483647 h 73"/>
                <a:gd name="T20" fmla="*/ 2147483647 w 63"/>
                <a:gd name="T21" fmla="*/ 1121191379 h 73"/>
                <a:gd name="T22" fmla="*/ 2147483647 w 63"/>
                <a:gd name="T23" fmla="*/ 0 h 73"/>
                <a:gd name="T24" fmla="*/ 2147483647 w 63"/>
                <a:gd name="T25" fmla="*/ 1345428064 h 73"/>
                <a:gd name="T26" fmla="*/ 2147483647 w 63"/>
                <a:gd name="T27" fmla="*/ 728775075 h 73"/>
                <a:gd name="T28" fmla="*/ 2147483647 w 63"/>
                <a:gd name="T29" fmla="*/ 56057314 h 73"/>
                <a:gd name="T30" fmla="*/ 2147483647 w 63"/>
                <a:gd name="T31" fmla="*/ 280294101 h 73"/>
                <a:gd name="T32" fmla="*/ 2147483647 w 63"/>
                <a:gd name="T33" fmla="*/ 560595689 h 73"/>
                <a:gd name="T34" fmla="*/ 2147483647 w 63"/>
                <a:gd name="T35" fmla="*/ 1121191379 h 73"/>
                <a:gd name="T36" fmla="*/ 2147483647 w 63"/>
                <a:gd name="T37" fmla="*/ 1121191379 h 73"/>
                <a:gd name="T38" fmla="*/ 2147483647 w 63"/>
                <a:gd name="T39" fmla="*/ 1345428064 h 73"/>
                <a:gd name="T40" fmla="*/ 2147483647 w 63"/>
                <a:gd name="T41" fmla="*/ 1345428064 h 73"/>
                <a:gd name="T42" fmla="*/ 224519784 w 63"/>
                <a:gd name="T43" fmla="*/ 2147483647 h 73"/>
                <a:gd name="T44" fmla="*/ 224519784 w 63"/>
                <a:gd name="T45" fmla="*/ 2147483647 h 73"/>
                <a:gd name="T46" fmla="*/ 785819275 w 63"/>
                <a:gd name="T47" fmla="*/ 2147483647 h 73"/>
                <a:gd name="T48" fmla="*/ 785819275 w 63"/>
                <a:gd name="T49" fmla="*/ 2147483647 h 73"/>
                <a:gd name="T50" fmla="*/ 1347118824 w 63"/>
                <a:gd name="T51" fmla="*/ 2147483647 h 73"/>
                <a:gd name="T52" fmla="*/ 1347118824 w 63"/>
                <a:gd name="T53" fmla="*/ 2147483647 h 73"/>
                <a:gd name="T54" fmla="*/ 785819275 w 63"/>
                <a:gd name="T55" fmla="*/ 2147483647 h 73"/>
                <a:gd name="T56" fmla="*/ 224519784 w 63"/>
                <a:gd name="T57" fmla="*/ 2147483647 h 73"/>
                <a:gd name="T58" fmla="*/ 785819275 w 63"/>
                <a:gd name="T59" fmla="*/ 1289370764 h 73"/>
                <a:gd name="T60" fmla="*/ 0 w 63"/>
                <a:gd name="T61" fmla="*/ 2074203372 h 73"/>
                <a:gd name="T62" fmla="*/ 785819275 w 63"/>
                <a:gd name="T63" fmla="*/ 2147483647 h 73"/>
                <a:gd name="T64" fmla="*/ 1515508618 w 63"/>
                <a:gd name="T65" fmla="*/ 2074203372 h 73"/>
                <a:gd name="T66" fmla="*/ 785819275 w 63"/>
                <a:gd name="T67" fmla="*/ 1289370764 h 7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73"/>
                <a:gd name="T104" fmla="*/ 63 w 63"/>
                <a:gd name="T105" fmla="*/ 73 h 7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73">
                  <a:moveTo>
                    <a:pt x="43" y="0"/>
                  </a:moveTo>
                  <a:cubicBezTo>
                    <a:pt x="20" y="0"/>
                    <a:pt x="20" y="0"/>
                    <a:pt x="20" y="0"/>
                  </a:cubicBezTo>
                  <a:cubicBezTo>
                    <a:pt x="15" y="0"/>
                    <a:pt x="10" y="4"/>
                    <a:pt x="10" y="10"/>
                  </a:cubicBezTo>
                  <a:cubicBezTo>
                    <a:pt x="10" y="18"/>
                    <a:pt x="10" y="18"/>
                    <a:pt x="10" y="18"/>
                  </a:cubicBezTo>
                  <a:cubicBezTo>
                    <a:pt x="11" y="18"/>
                    <a:pt x="13" y="17"/>
                    <a:pt x="14" y="17"/>
                  </a:cubicBezTo>
                  <a:cubicBezTo>
                    <a:pt x="24" y="17"/>
                    <a:pt x="33" y="26"/>
                    <a:pt x="33" y="37"/>
                  </a:cubicBezTo>
                  <a:cubicBezTo>
                    <a:pt x="33" y="41"/>
                    <a:pt x="32" y="45"/>
                    <a:pt x="29" y="48"/>
                  </a:cubicBezTo>
                  <a:cubicBezTo>
                    <a:pt x="29" y="64"/>
                    <a:pt x="29" y="64"/>
                    <a:pt x="29" y="64"/>
                  </a:cubicBezTo>
                  <a:cubicBezTo>
                    <a:pt x="53" y="64"/>
                    <a:pt x="53" y="64"/>
                    <a:pt x="53" y="64"/>
                  </a:cubicBezTo>
                  <a:cubicBezTo>
                    <a:pt x="58" y="64"/>
                    <a:pt x="63" y="59"/>
                    <a:pt x="63" y="54"/>
                  </a:cubicBezTo>
                  <a:cubicBezTo>
                    <a:pt x="63" y="20"/>
                    <a:pt x="63" y="20"/>
                    <a:pt x="63" y="20"/>
                  </a:cubicBezTo>
                  <a:lnTo>
                    <a:pt x="43" y="0"/>
                  </a:lnTo>
                  <a:close/>
                  <a:moveTo>
                    <a:pt x="50" y="24"/>
                  </a:moveTo>
                  <a:cubicBezTo>
                    <a:pt x="44" y="24"/>
                    <a:pt x="39" y="19"/>
                    <a:pt x="39" y="13"/>
                  </a:cubicBezTo>
                  <a:cubicBezTo>
                    <a:pt x="39" y="1"/>
                    <a:pt x="39" y="1"/>
                    <a:pt x="39" y="1"/>
                  </a:cubicBezTo>
                  <a:cubicBezTo>
                    <a:pt x="43" y="5"/>
                    <a:pt x="43" y="5"/>
                    <a:pt x="43" y="5"/>
                  </a:cubicBezTo>
                  <a:cubicBezTo>
                    <a:pt x="43" y="10"/>
                    <a:pt x="43" y="10"/>
                    <a:pt x="43" y="10"/>
                  </a:cubicBezTo>
                  <a:cubicBezTo>
                    <a:pt x="43" y="16"/>
                    <a:pt x="47" y="20"/>
                    <a:pt x="53" y="20"/>
                  </a:cubicBezTo>
                  <a:cubicBezTo>
                    <a:pt x="58" y="20"/>
                    <a:pt x="58" y="20"/>
                    <a:pt x="58" y="20"/>
                  </a:cubicBezTo>
                  <a:cubicBezTo>
                    <a:pt x="62" y="24"/>
                    <a:pt x="62" y="24"/>
                    <a:pt x="62" y="24"/>
                  </a:cubicBezTo>
                  <a:lnTo>
                    <a:pt x="50" y="24"/>
                  </a:lnTo>
                  <a:close/>
                  <a:moveTo>
                    <a:pt x="4" y="52"/>
                  </a:moveTo>
                  <a:cubicBezTo>
                    <a:pt x="4" y="73"/>
                    <a:pt x="4" y="73"/>
                    <a:pt x="4" y="73"/>
                  </a:cubicBezTo>
                  <a:cubicBezTo>
                    <a:pt x="14" y="64"/>
                    <a:pt x="14" y="64"/>
                    <a:pt x="14" y="64"/>
                  </a:cubicBezTo>
                  <a:cubicBezTo>
                    <a:pt x="14" y="64"/>
                    <a:pt x="14" y="64"/>
                    <a:pt x="14" y="64"/>
                  </a:cubicBezTo>
                  <a:cubicBezTo>
                    <a:pt x="24" y="73"/>
                    <a:pt x="24" y="73"/>
                    <a:pt x="24" y="73"/>
                  </a:cubicBezTo>
                  <a:cubicBezTo>
                    <a:pt x="24" y="52"/>
                    <a:pt x="24" y="52"/>
                    <a:pt x="24" y="52"/>
                  </a:cubicBezTo>
                  <a:cubicBezTo>
                    <a:pt x="21" y="54"/>
                    <a:pt x="17" y="55"/>
                    <a:pt x="14" y="55"/>
                  </a:cubicBezTo>
                  <a:cubicBezTo>
                    <a:pt x="10" y="55"/>
                    <a:pt x="7" y="54"/>
                    <a:pt x="4" y="52"/>
                  </a:cubicBezTo>
                  <a:close/>
                  <a:moveTo>
                    <a:pt x="14" y="23"/>
                  </a:moveTo>
                  <a:cubicBezTo>
                    <a:pt x="6" y="23"/>
                    <a:pt x="0" y="29"/>
                    <a:pt x="0" y="37"/>
                  </a:cubicBezTo>
                  <a:cubicBezTo>
                    <a:pt x="0" y="44"/>
                    <a:pt x="6" y="50"/>
                    <a:pt x="14" y="50"/>
                  </a:cubicBezTo>
                  <a:cubicBezTo>
                    <a:pt x="21" y="50"/>
                    <a:pt x="27" y="44"/>
                    <a:pt x="27" y="37"/>
                  </a:cubicBezTo>
                  <a:cubicBezTo>
                    <a:pt x="27" y="29"/>
                    <a:pt x="21" y="23"/>
                    <a:pt x="14" y="23"/>
                  </a:cubicBezTo>
                  <a:close/>
                </a:path>
              </a:pathLst>
            </a:custGeom>
            <a:solidFill>
              <a:srgbClr val="7030A0">
                <a:alpha val="50000"/>
              </a:srgbClr>
            </a:solidFill>
            <a:ln w="9525">
              <a:noFill/>
              <a:round/>
              <a:headEnd/>
              <a:tailEnd/>
            </a:ln>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en-US" sz="1787"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grpSp>
        <p:nvGrpSpPr>
          <p:cNvPr id="57" name="组合 56"/>
          <p:cNvGrpSpPr/>
          <p:nvPr/>
        </p:nvGrpSpPr>
        <p:grpSpPr>
          <a:xfrm>
            <a:off x="1185602" y="1316882"/>
            <a:ext cx="2336268" cy="3006665"/>
            <a:chOff x="467544" y="1772816"/>
            <a:chExt cx="2088232" cy="2687455"/>
          </a:xfrm>
          <a:effectLst/>
        </p:grpSpPr>
        <p:sp>
          <p:nvSpPr>
            <p:cNvPr id="58" name="圆角矩形 57"/>
            <p:cNvSpPr/>
            <p:nvPr/>
          </p:nvSpPr>
          <p:spPr>
            <a:xfrm>
              <a:off x="467544" y="1772816"/>
              <a:ext cx="2088232" cy="432048"/>
            </a:xfrm>
            <a:prstGeom prst="roundRect">
              <a:avLst>
                <a:gd name="adj" fmla="val 0"/>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599"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单击此处添加标题</a:t>
              </a:r>
            </a:p>
          </p:txBody>
        </p:sp>
        <p:sp>
          <p:nvSpPr>
            <p:cNvPr id="59" name="矩形 58"/>
            <p:cNvSpPr/>
            <p:nvPr/>
          </p:nvSpPr>
          <p:spPr>
            <a:xfrm>
              <a:off x="467544" y="2204863"/>
              <a:ext cx="2088232" cy="2255408"/>
            </a:xfrm>
            <a:prstGeom prst="rect">
              <a:avLst/>
            </a:prstGeom>
            <a:solidFill>
              <a:schemeClr val="bg1">
                <a:lumMod val="85000"/>
              </a:schemeClr>
            </a:solidFill>
            <a:ln>
              <a:no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单击此处添加文本</a:t>
              </a:r>
              <a:endParaRPr kumimoji="0" lang="en-US" altLang="zh-CN" sz="1317"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单击此处添加文本</a:t>
              </a:r>
            </a:p>
            <a:p>
              <a:pPr marL="0" marR="0" lvl="0" indent="0" algn="ctr"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单击此处添加文本</a:t>
              </a:r>
            </a:p>
            <a:p>
              <a:pPr marL="0" marR="0" lvl="0" indent="0" algn="ctr"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单击此处添加文本</a:t>
              </a:r>
              <a:endParaRPr kumimoji="0" lang="en-US" altLang="zh-CN" sz="1317"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单击此处添加文本</a:t>
              </a:r>
              <a:endParaRPr kumimoji="0" lang="en-US" altLang="zh-CN" sz="1317"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单击此处添加文本</a:t>
              </a:r>
              <a:endParaRPr kumimoji="0" lang="en-US" altLang="zh-CN" sz="1317"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910314" rtl="0" eaLnBrk="1" fontAlgn="auto" latinLnBrk="0" hangingPunct="1">
                <a:lnSpc>
                  <a:spcPct val="15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单击此处添加文本</a:t>
              </a:r>
            </a:p>
          </p:txBody>
        </p:sp>
      </p:grpSp>
      <p:grpSp>
        <p:nvGrpSpPr>
          <p:cNvPr id="60" name="组合 59"/>
          <p:cNvGrpSpPr/>
          <p:nvPr/>
        </p:nvGrpSpPr>
        <p:grpSpPr>
          <a:xfrm>
            <a:off x="3986942" y="1822818"/>
            <a:ext cx="2524323" cy="2524323"/>
            <a:chOff x="1187624" y="1119987"/>
            <a:chExt cx="3298688" cy="3298688"/>
          </a:xfrm>
        </p:grpSpPr>
        <p:pic>
          <p:nvPicPr>
            <p:cNvPr id="61"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601574" y="1519949"/>
              <a:ext cx="2470788" cy="2451560"/>
            </a:xfrm>
            <a:prstGeom prst="ellipse">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62" name="组合 61"/>
            <p:cNvGrpSpPr/>
            <p:nvPr/>
          </p:nvGrpSpPr>
          <p:grpSpPr>
            <a:xfrm>
              <a:off x="1187624" y="1119987"/>
              <a:ext cx="3298688" cy="3298688"/>
              <a:chOff x="2555776" y="915566"/>
              <a:chExt cx="1944216" cy="1944216"/>
            </a:xfrm>
            <a:effectLst>
              <a:outerShdw blurRad="63500" dist="50800" dir="8100000" algn="tr" rotWithShape="0">
                <a:prstClr val="black">
                  <a:alpha val="35000"/>
                </a:prstClr>
              </a:outerShdw>
            </a:effectLst>
          </p:grpSpPr>
          <p:sp>
            <p:nvSpPr>
              <p:cNvPr id="63" name="同心圆 62"/>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a:ea typeface="微软雅黑"/>
                  <a:cs typeface="+mn-cs"/>
                </a:endParaRPr>
              </a:p>
            </p:txBody>
          </p:sp>
          <p:sp>
            <p:nvSpPr>
              <p:cNvPr id="64" name="同心圆 63"/>
              <p:cNvSpPr/>
              <p:nvPr/>
            </p:nvSpPr>
            <p:spPr>
              <a:xfrm>
                <a:off x="2678805" y="1038595"/>
                <a:ext cx="1698161" cy="1698160"/>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a:ea typeface="微软雅黑"/>
                  <a:cs typeface="+mn-cs"/>
                </a:endParaRPr>
              </a:p>
            </p:txBody>
          </p:sp>
        </p:grpSp>
      </p:grpSp>
    </p:spTree>
    <p:extLst>
      <p:ext uri="{BB962C8B-B14F-4D97-AF65-F5344CB8AC3E}">
        <p14:creationId xmlns:p14="http://schemas.microsoft.com/office/powerpoint/2010/main" val="119023671"/>
      </p:ext>
    </p:extLst>
  </p:cSld>
  <p:clrMapOvr>
    <a:masterClrMapping/>
  </p:clrMapOvr>
  <mc:AlternateContent xmlns:mc="http://schemas.openxmlformats.org/markup-compatibility/2006" xmlns:p14="http://schemas.microsoft.com/office/powerpoint/2010/main">
    <mc:Choice Requires="p14">
      <p:transition spd="slow" p14:dur="1400" advClick="0" advTm="4000">
        <p14:doors dir="vert"/>
      </p:transition>
    </mc:Choice>
    <mc:Fallback xmlns="">
      <p:transition spd="slow" advClick="0" advTm="4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48000">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14:bounceEnd="48000">
                                          <p:cBhvr additive="base">
                                            <p:cTn id="7" dur="500" fill="hold"/>
                                            <p:tgtEl>
                                              <p:spTgt spid="57"/>
                                            </p:tgtEl>
                                            <p:attrNameLst>
                                              <p:attrName>ppt_x</p:attrName>
                                            </p:attrNameLst>
                                          </p:cBhvr>
                                          <p:tavLst>
                                            <p:tav tm="0">
                                              <p:val>
                                                <p:strVal val="0-#ppt_w/2"/>
                                              </p:val>
                                            </p:tav>
                                            <p:tav tm="100000">
                                              <p:val>
                                                <p:strVal val="#ppt_x"/>
                                              </p:val>
                                            </p:tav>
                                          </p:tavLst>
                                        </p:anim>
                                        <p:anim calcmode="lin" valueType="num" p14:bounceEnd="48000">
                                          <p:cBhvr additive="base">
                                            <p:cTn id="8" dur="500" fill="hold"/>
                                            <p:tgtEl>
                                              <p:spTgt spid="5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60"/>
                                            </p:tgtEl>
                                            <p:attrNameLst>
                                              <p:attrName>style.visibility</p:attrName>
                                            </p:attrNameLst>
                                          </p:cBhvr>
                                          <p:to>
                                            <p:strVal val="visible"/>
                                          </p:to>
                                        </p:set>
                                        <p:anim calcmode="lin" valueType="num">
                                          <p:cBhvr>
                                            <p:cTn id="12" dur="100" fill="hold"/>
                                            <p:tgtEl>
                                              <p:spTgt spid="60"/>
                                            </p:tgtEl>
                                            <p:attrNameLst>
                                              <p:attrName>ppt_w</p:attrName>
                                            </p:attrNameLst>
                                          </p:cBhvr>
                                          <p:tavLst>
                                            <p:tav tm="0">
                                              <p:val>
                                                <p:fltVal val="0"/>
                                              </p:val>
                                            </p:tav>
                                            <p:tav tm="100000">
                                              <p:val>
                                                <p:strVal val="#ppt_w"/>
                                              </p:val>
                                            </p:tav>
                                          </p:tavLst>
                                        </p:anim>
                                        <p:anim calcmode="lin" valueType="num">
                                          <p:cBhvr>
                                            <p:cTn id="13" dur="100" fill="hold"/>
                                            <p:tgtEl>
                                              <p:spTgt spid="60"/>
                                            </p:tgtEl>
                                            <p:attrNameLst>
                                              <p:attrName>ppt_h</p:attrName>
                                            </p:attrNameLst>
                                          </p:cBhvr>
                                          <p:tavLst>
                                            <p:tav tm="0">
                                              <p:val>
                                                <p:fltVal val="0"/>
                                              </p:val>
                                            </p:tav>
                                            <p:tav tm="100000">
                                              <p:val>
                                                <p:strVal val="#ppt_h"/>
                                              </p:val>
                                            </p:tav>
                                          </p:tavLst>
                                        </p:anim>
                                        <p:animEffect transition="in" filter="fade">
                                          <p:cBhvr>
                                            <p:cTn id="14" dur="100"/>
                                            <p:tgtEl>
                                              <p:spTgt spid="60"/>
                                            </p:tgtEl>
                                          </p:cBhvr>
                                        </p:animEffect>
                                      </p:childTnLst>
                                    </p:cTn>
                                  </p:par>
                                  <p:par>
                                    <p:cTn id="15" presetID="6" presetClass="emph" presetSubtype="0" fill="hold" nodeType="withEffect">
                                      <p:stCondLst>
                                        <p:cond delay="100"/>
                                      </p:stCondLst>
                                      <p:childTnLst>
                                        <p:animScale>
                                          <p:cBhvr>
                                            <p:cTn id="16" dur="100" fill="hold"/>
                                            <p:tgtEl>
                                              <p:spTgt spid="60"/>
                                            </p:tgtEl>
                                          </p:cBhvr>
                                          <p:by x="110000" y="110000"/>
                                        </p:animScale>
                                      </p:childTnLst>
                                    </p:cTn>
                                  </p:par>
                                  <p:par>
                                    <p:cTn id="17" presetID="6" presetClass="emph" presetSubtype="0" fill="hold" nodeType="withEffect">
                                      <p:stCondLst>
                                        <p:cond delay="200"/>
                                      </p:stCondLst>
                                      <p:childTnLst>
                                        <p:animScale>
                                          <p:cBhvr>
                                            <p:cTn id="18" dur="200" fill="hold"/>
                                            <p:tgtEl>
                                              <p:spTgt spid="60"/>
                                            </p:tgtEl>
                                          </p:cBhvr>
                                          <p:by x="90000" y="90000"/>
                                        </p:animScale>
                                      </p:childTnLst>
                                    </p:cTn>
                                  </p:par>
                                  <p:par>
                                    <p:cTn id="19" presetID="6" presetClass="emph" presetSubtype="0" fill="hold" nodeType="withEffect">
                                      <p:stCondLst>
                                        <p:cond delay="400"/>
                                      </p:stCondLst>
                                      <p:childTnLst>
                                        <p:animScale>
                                          <p:cBhvr>
                                            <p:cTn id="20" dur="100" fill="hold"/>
                                            <p:tgtEl>
                                              <p:spTgt spid="60"/>
                                            </p:tgtEl>
                                          </p:cBhvr>
                                          <p:by x="105000" y="105000"/>
                                        </p:animScale>
                                      </p:childTnLst>
                                    </p:cTn>
                                  </p:par>
                                  <p:par>
                                    <p:cTn id="21" presetID="6" presetClass="emph" presetSubtype="0" fill="hold" nodeType="withEffect">
                                      <p:stCondLst>
                                        <p:cond delay="500"/>
                                      </p:stCondLst>
                                      <p:childTnLst>
                                        <p:animScale>
                                          <p:cBhvr>
                                            <p:cTn id="22" dur="200" fill="hold"/>
                                            <p:tgtEl>
                                              <p:spTgt spid="60"/>
                                            </p:tgtEl>
                                          </p:cBhvr>
                                          <p:by x="95000" y="95000"/>
                                        </p:animScale>
                                      </p:childTnLst>
                                    </p:cTn>
                                  </p:par>
                                  <p:par>
                                    <p:cTn id="23" presetID="10" presetClass="entr" presetSubtype="0" fill="hold" nodeType="withEffect">
                                      <p:stCondLst>
                                        <p:cond delay="500"/>
                                      </p:stCondLst>
                                      <p:childTnLst>
                                        <p:set>
                                          <p:cBhvr>
                                            <p:cTn id="24" dur="1" fill="hold">
                                              <p:stCondLst>
                                                <p:cond delay="0"/>
                                              </p:stCondLst>
                                            </p:cTn>
                                            <p:tgtEl>
                                              <p:spTgt spid="43"/>
                                            </p:tgtEl>
                                            <p:attrNameLst>
                                              <p:attrName>style.visibility</p:attrName>
                                            </p:attrNameLst>
                                          </p:cBhvr>
                                          <p:to>
                                            <p:strVal val="visible"/>
                                          </p:to>
                                        </p:set>
                                        <p:animEffect transition="in" filter="fade">
                                          <p:cBhvr>
                                            <p:cTn id="25" dur="500"/>
                                            <p:tgtEl>
                                              <p:spTgt spid="43"/>
                                            </p:tgtEl>
                                          </p:cBhvr>
                                        </p:animEffect>
                                      </p:childTnLst>
                                    </p:cTn>
                                  </p:par>
                                  <p:par>
                                    <p:cTn id="26" presetID="10" presetClass="entr" presetSubtype="0" fill="hold" nodeType="withEffect">
                                      <p:stCondLst>
                                        <p:cond delay="600"/>
                                      </p:stCondLst>
                                      <p:childTnLst>
                                        <p:set>
                                          <p:cBhvr>
                                            <p:cTn id="27" dur="1" fill="hold">
                                              <p:stCondLst>
                                                <p:cond delay="0"/>
                                              </p:stCondLst>
                                            </p:cTn>
                                            <p:tgtEl>
                                              <p:spTgt spid="48"/>
                                            </p:tgtEl>
                                            <p:attrNameLst>
                                              <p:attrName>style.visibility</p:attrName>
                                            </p:attrNameLst>
                                          </p:cBhvr>
                                          <p:to>
                                            <p:strVal val="visible"/>
                                          </p:to>
                                        </p:set>
                                        <p:animEffect transition="in" filter="fade">
                                          <p:cBhvr>
                                            <p:cTn id="28" dur="500"/>
                                            <p:tgtEl>
                                              <p:spTgt spid="48"/>
                                            </p:tgtEl>
                                          </p:cBhvr>
                                        </p:animEffect>
                                      </p:childTnLst>
                                    </p:cTn>
                                  </p:par>
                                  <p:par>
                                    <p:cTn id="29" presetID="10" presetClass="entr" presetSubtype="0" fill="hold" nodeType="withEffect">
                                      <p:stCondLst>
                                        <p:cond delay="800"/>
                                      </p:stCondLst>
                                      <p:childTnLst>
                                        <p:set>
                                          <p:cBhvr>
                                            <p:cTn id="30" dur="1" fill="hold">
                                              <p:stCondLst>
                                                <p:cond delay="0"/>
                                              </p:stCondLst>
                                            </p:cTn>
                                            <p:tgtEl>
                                              <p:spTgt spid="51"/>
                                            </p:tgtEl>
                                            <p:attrNameLst>
                                              <p:attrName>style.visibility</p:attrName>
                                            </p:attrNameLst>
                                          </p:cBhvr>
                                          <p:to>
                                            <p:strVal val="visible"/>
                                          </p:to>
                                        </p:set>
                                        <p:animEffect transition="in" filter="fade">
                                          <p:cBhvr>
                                            <p:cTn id="31" dur="500"/>
                                            <p:tgtEl>
                                              <p:spTgt spid="51"/>
                                            </p:tgtEl>
                                          </p:cBhvr>
                                        </p:animEffect>
                                      </p:childTnLst>
                                    </p:cTn>
                                  </p:par>
                                  <p:par>
                                    <p:cTn id="32" presetID="10" presetClass="entr" presetSubtype="0" fill="hold" nodeType="withEffect">
                                      <p:stCondLst>
                                        <p:cond delay="1000"/>
                                      </p:stCondLst>
                                      <p:childTnLst>
                                        <p:set>
                                          <p:cBhvr>
                                            <p:cTn id="33" dur="1" fill="hold">
                                              <p:stCondLst>
                                                <p:cond delay="0"/>
                                              </p:stCondLst>
                                            </p:cTn>
                                            <p:tgtEl>
                                              <p:spTgt spid="54"/>
                                            </p:tgtEl>
                                            <p:attrNameLst>
                                              <p:attrName>style.visibility</p:attrName>
                                            </p:attrNameLst>
                                          </p:cBhvr>
                                          <p:to>
                                            <p:strVal val="visible"/>
                                          </p:to>
                                        </p:set>
                                        <p:animEffect transition="in" filter="fade">
                                          <p:cBhvr>
                                            <p:cTn id="34"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500" fill="hold"/>
                                            <p:tgtEl>
                                              <p:spTgt spid="57"/>
                                            </p:tgtEl>
                                            <p:attrNameLst>
                                              <p:attrName>ppt_x</p:attrName>
                                            </p:attrNameLst>
                                          </p:cBhvr>
                                          <p:tavLst>
                                            <p:tav tm="0">
                                              <p:val>
                                                <p:strVal val="0-#ppt_w/2"/>
                                              </p:val>
                                            </p:tav>
                                            <p:tav tm="100000">
                                              <p:val>
                                                <p:strVal val="#ppt_x"/>
                                              </p:val>
                                            </p:tav>
                                          </p:tavLst>
                                        </p:anim>
                                        <p:anim calcmode="lin" valueType="num">
                                          <p:cBhvr additive="base">
                                            <p:cTn id="8" dur="500" fill="hold"/>
                                            <p:tgtEl>
                                              <p:spTgt spid="5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60"/>
                                            </p:tgtEl>
                                            <p:attrNameLst>
                                              <p:attrName>style.visibility</p:attrName>
                                            </p:attrNameLst>
                                          </p:cBhvr>
                                          <p:to>
                                            <p:strVal val="visible"/>
                                          </p:to>
                                        </p:set>
                                        <p:anim calcmode="lin" valueType="num">
                                          <p:cBhvr>
                                            <p:cTn id="12" dur="100" fill="hold"/>
                                            <p:tgtEl>
                                              <p:spTgt spid="60"/>
                                            </p:tgtEl>
                                            <p:attrNameLst>
                                              <p:attrName>ppt_w</p:attrName>
                                            </p:attrNameLst>
                                          </p:cBhvr>
                                          <p:tavLst>
                                            <p:tav tm="0">
                                              <p:val>
                                                <p:fltVal val="0"/>
                                              </p:val>
                                            </p:tav>
                                            <p:tav tm="100000">
                                              <p:val>
                                                <p:strVal val="#ppt_w"/>
                                              </p:val>
                                            </p:tav>
                                          </p:tavLst>
                                        </p:anim>
                                        <p:anim calcmode="lin" valueType="num">
                                          <p:cBhvr>
                                            <p:cTn id="13" dur="100" fill="hold"/>
                                            <p:tgtEl>
                                              <p:spTgt spid="60"/>
                                            </p:tgtEl>
                                            <p:attrNameLst>
                                              <p:attrName>ppt_h</p:attrName>
                                            </p:attrNameLst>
                                          </p:cBhvr>
                                          <p:tavLst>
                                            <p:tav tm="0">
                                              <p:val>
                                                <p:fltVal val="0"/>
                                              </p:val>
                                            </p:tav>
                                            <p:tav tm="100000">
                                              <p:val>
                                                <p:strVal val="#ppt_h"/>
                                              </p:val>
                                            </p:tav>
                                          </p:tavLst>
                                        </p:anim>
                                        <p:animEffect transition="in" filter="fade">
                                          <p:cBhvr>
                                            <p:cTn id="14" dur="100"/>
                                            <p:tgtEl>
                                              <p:spTgt spid="60"/>
                                            </p:tgtEl>
                                          </p:cBhvr>
                                        </p:animEffect>
                                      </p:childTnLst>
                                    </p:cTn>
                                  </p:par>
                                  <p:par>
                                    <p:cTn id="15" presetID="6" presetClass="emph" presetSubtype="0" fill="hold" nodeType="withEffect">
                                      <p:stCondLst>
                                        <p:cond delay="100"/>
                                      </p:stCondLst>
                                      <p:childTnLst>
                                        <p:animScale>
                                          <p:cBhvr>
                                            <p:cTn id="16" dur="100" fill="hold"/>
                                            <p:tgtEl>
                                              <p:spTgt spid="60"/>
                                            </p:tgtEl>
                                          </p:cBhvr>
                                          <p:by x="110000" y="110000"/>
                                        </p:animScale>
                                      </p:childTnLst>
                                    </p:cTn>
                                  </p:par>
                                  <p:par>
                                    <p:cTn id="17" presetID="6" presetClass="emph" presetSubtype="0" fill="hold" nodeType="withEffect">
                                      <p:stCondLst>
                                        <p:cond delay="200"/>
                                      </p:stCondLst>
                                      <p:childTnLst>
                                        <p:animScale>
                                          <p:cBhvr>
                                            <p:cTn id="18" dur="200" fill="hold"/>
                                            <p:tgtEl>
                                              <p:spTgt spid="60"/>
                                            </p:tgtEl>
                                          </p:cBhvr>
                                          <p:by x="90000" y="90000"/>
                                        </p:animScale>
                                      </p:childTnLst>
                                    </p:cTn>
                                  </p:par>
                                  <p:par>
                                    <p:cTn id="19" presetID="6" presetClass="emph" presetSubtype="0" fill="hold" nodeType="withEffect">
                                      <p:stCondLst>
                                        <p:cond delay="400"/>
                                      </p:stCondLst>
                                      <p:childTnLst>
                                        <p:animScale>
                                          <p:cBhvr>
                                            <p:cTn id="20" dur="100" fill="hold"/>
                                            <p:tgtEl>
                                              <p:spTgt spid="60"/>
                                            </p:tgtEl>
                                          </p:cBhvr>
                                          <p:by x="105000" y="105000"/>
                                        </p:animScale>
                                      </p:childTnLst>
                                    </p:cTn>
                                  </p:par>
                                  <p:par>
                                    <p:cTn id="21" presetID="6" presetClass="emph" presetSubtype="0" fill="hold" nodeType="withEffect">
                                      <p:stCondLst>
                                        <p:cond delay="500"/>
                                      </p:stCondLst>
                                      <p:childTnLst>
                                        <p:animScale>
                                          <p:cBhvr>
                                            <p:cTn id="22" dur="200" fill="hold"/>
                                            <p:tgtEl>
                                              <p:spTgt spid="60"/>
                                            </p:tgtEl>
                                          </p:cBhvr>
                                          <p:by x="95000" y="95000"/>
                                        </p:animScale>
                                      </p:childTnLst>
                                    </p:cTn>
                                  </p:par>
                                  <p:par>
                                    <p:cTn id="23" presetID="10" presetClass="entr" presetSubtype="0" fill="hold" nodeType="withEffect">
                                      <p:stCondLst>
                                        <p:cond delay="500"/>
                                      </p:stCondLst>
                                      <p:childTnLst>
                                        <p:set>
                                          <p:cBhvr>
                                            <p:cTn id="24" dur="1" fill="hold">
                                              <p:stCondLst>
                                                <p:cond delay="0"/>
                                              </p:stCondLst>
                                            </p:cTn>
                                            <p:tgtEl>
                                              <p:spTgt spid="43"/>
                                            </p:tgtEl>
                                            <p:attrNameLst>
                                              <p:attrName>style.visibility</p:attrName>
                                            </p:attrNameLst>
                                          </p:cBhvr>
                                          <p:to>
                                            <p:strVal val="visible"/>
                                          </p:to>
                                        </p:set>
                                        <p:animEffect transition="in" filter="fade">
                                          <p:cBhvr>
                                            <p:cTn id="25" dur="500"/>
                                            <p:tgtEl>
                                              <p:spTgt spid="43"/>
                                            </p:tgtEl>
                                          </p:cBhvr>
                                        </p:animEffect>
                                      </p:childTnLst>
                                    </p:cTn>
                                  </p:par>
                                  <p:par>
                                    <p:cTn id="26" presetID="10" presetClass="entr" presetSubtype="0" fill="hold" nodeType="withEffect">
                                      <p:stCondLst>
                                        <p:cond delay="600"/>
                                      </p:stCondLst>
                                      <p:childTnLst>
                                        <p:set>
                                          <p:cBhvr>
                                            <p:cTn id="27" dur="1" fill="hold">
                                              <p:stCondLst>
                                                <p:cond delay="0"/>
                                              </p:stCondLst>
                                            </p:cTn>
                                            <p:tgtEl>
                                              <p:spTgt spid="48"/>
                                            </p:tgtEl>
                                            <p:attrNameLst>
                                              <p:attrName>style.visibility</p:attrName>
                                            </p:attrNameLst>
                                          </p:cBhvr>
                                          <p:to>
                                            <p:strVal val="visible"/>
                                          </p:to>
                                        </p:set>
                                        <p:animEffect transition="in" filter="fade">
                                          <p:cBhvr>
                                            <p:cTn id="28" dur="500"/>
                                            <p:tgtEl>
                                              <p:spTgt spid="48"/>
                                            </p:tgtEl>
                                          </p:cBhvr>
                                        </p:animEffect>
                                      </p:childTnLst>
                                    </p:cTn>
                                  </p:par>
                                  <p:par>
                                    <p:cTn id="29" presetID="10" presetClass="entr" presetSubtype="0" fill="hold" nodeType="withEffect">
                                      <p:stCondLst>
                                        <p:cond delay="800"/>
                                      </p:stCondLst>
                                      <p:childTnLst>
                                        <p:set>
                                          <p:cBhvr>
                                            <p:cTn id="30" dur="1" fill="hold">
                                              <p:stCondLst>
                                                <p:cond delay="0"/>
                                              </p:stCondLst>
                                            </p:cTn>
                                            <p:tgtEl>
                                              <p:spTgt spid="51"/>
                                            </p:tgtEl>
                                            <p:attrNameLst>
                                              <p:attrName>style.visibility</p:attrName>
                                            </p:attrNameLst>
                                          </p:cBhvr>
                                          <p:to>
                                            <p:strVal val="visible"/>
                                          </p:to>
                                        </p:set>
                                        <p:animEffect transition="in" filter="fade">
                                          <p:cBhvr>
                                            <p:cTn id="31" dur="500"/>
                                            <p:tgtEl>
                                              <p:spTgt spid="51"/>
                                            </p:tgtEl>
                                          </p:cBhvr>
                                        </p:animEffect>
                                      </p:childTnLst>
                                    </p:cTn>
                                  </p:par>
                                  <p:par>
                                    <p:cTn id="32" presetID="10" presetClass="entr" presetSubtype="0" fill="hold" nodeType="withEffect">
                                      <p:stCondLst>
                                        <p:cond delay="1000"/>
                                      </p:stCondLst>
                                      <p:childTnLst>
                                        <p:set>
                                          <p:cBhvr>
                                            <p:cTn id="33" dur="1" fill="hold">
                                              <p:stCondLst>
                                                <p:cond delay="0"/>
                                              </p:stCondLst>
                                            </p:cTn>
                                            <p:tgtEl>
                                              <p:spTgt spid="54"/>
                                            </p:tgtEl>
                                            <p:attrNameLst>
                                              <p:attrName>style.visibility</p:attrName>
                                            </p:attrNameLst>
                                          </p:cBhvr>
                                          <p:to>
                                            <p:strVal val="visible"/>
                                          </p:to>
                                        </p:set>
                                        <p:animEffect transition="in" filter="fade">
                                          <p:cBhvr>
                                            <p:cTn id="34"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extLst mod="1">
    <p:ext uri="{E180D4A7-C9FB-4DFB-919C-405C955672EB}">
      <p14:showEvtLst xmlns:p14="http://schemas.microsoft.com/office/powerpoint/2010/main">
        <p14:playEvt time="0" objId="30"/>
      </p14:showEvtLst>
    </p:ext>
  </p:extLs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Cloud Callout 8"/>
          <p:cNvSpPr/>
          <p:nvPr/>
        </p:nvSpPr>
        <p:spPr bwMode="auto">
          <a:xfrm>
            <a:off x="4673370" y="695153"/>
            <a:ext cx="2068917" cy="1269415"/>
          </a:xfrm>
          <a:prstGeom prst="cloudCallout">
            <a:avLst>
              <a:gd name="adj1" fmla="val -66639"/>
              <a:gd name="adj2" fmla="val 117063"/>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26867" rIns="26867" bIns="53730" numCol="1" spcCol="0" rtlCol="0" fromWordArt="0" anchor="b" anchorCtr="0" forceAA="0" compatLnSpc="1">
            <a:prstTxWarp prst="textNoShape">
              <a:avLst/>
            </a:prstTxWarp>
            <a:no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rPr>
              <a:t>单击填加问题三？</a:t>
            </a:r>
            <a:endParaRPr kumimoji="0" lang="en-US" altLang="zh-CN" sz="1599"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endParaRPr>
          </a:p>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en-US" altLang="zh-CN" sz="1599"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endParaRPr>
          </a:p>
        </p:txBody>
      </p:sp>
      <p:sp>
        <p:nvSpPr>
          <p:cNvPr id="27" name="Cloud Callout 9"/>
          <p:cNvSpPr/>
          <p:nvPr/>
        </p:nvSpPr>
        <p:spPr bwMode="auto">
          <a:xfrm>
            <a:off x="1089830" y="2251251"/>
            <a:ext cx="2354865" cy="1279657"/>
          </a:xfrm>
          <a:prstGeom prst="cloudCallout">
            <a:avLst>
              <a:gd name="adj1" fmla="val 68799"/>
              <a:gd name="adj2" fmla="val 17194"/>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26867" rIns="26867" bIns="53730" numCol="1" spcCol="0" rtlCol="0" fromWordArt="0" anchor="b" anchorCtr="0" forceAA="0" compatLnSpc="1">
            <a:prstTxWarp prst="textNoShape">
              <a:avLst/>
            </a:prstTxWarp>
            <a:no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rPr>
              <a:t>单击填加问题一？</a:t>
            </a:r>
            <a:endParaRPr kumimoji="0" lang="en-US" altLang="zh-CN" sz="1599"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endParaRPr>
          </a:p>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en-US" sz="1599"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endParaRPr>
          </a:p>
        </p:txBody>
      </p:sp>
      <p:sp>
        <p:nvSpPr>
          <p:cNvPr id="28" name="Freeform 53"/>
          <p:cNvSpPr>
            <a:spLocks noEditPoints="1"/>
          </p:cNvSpPr>
          <p:nvPr/>
        </p:nvSpPr>
        <p:spPr bwMode="black">
          <a:xfrm>
            <a:off x="3744863" y="2954806"/>
            <a:ext cx="1712671" cy="1932808"/>
          </a:xfrm>
          <a:custGeom>
            <a:avLst/>
            <a:gdLst>
              <a:gd name="T0" fmla="*/ 466 w 1443"/>
              <a:gd name="T1" fmla="*/ 0 h 1627"/>
              <a:gd name="T2" fmla="*/ 466 w 1443"/>
              <a:gd name="T3" fmla="*/ 294 h 1627"/>
              <a:gd name="T4" fmla="*/ 0 w 1443"/>
              <a:gd name="T5" fmla="*/ 1173 h 1627"/>
              <a:gd name="T6" fmla="*/ 48 w 1443"/>
              <a:gd name="T7" fmla="*/ 1230 h 1627"/>
              <a:gd name="T8" fmla="*/ 186 w 1443"/>
              <a:gd name="T9" fmla="*/ 1363 h 1627"/>
              <a:gd name="T10" fmla="*/ 210 w 1443"/>
              <a:gd name="T11" fmla="*/ 1455 h 1627"/>
              <a:gd name="T12" fmla="*/ 31 w 1443"/>
              <a:gd name="T13" fmla="*/ 1545 h 1627"/>
              <a:gd name="T14" fmla="*/ 49 w 1443"/>
              <a:gd name="T15" fmla="*/ 1554 h 1627"/>
              <a:gd name="T16" fmla="*/ 61 w 1443"/>
              <a:gd name="T17" fmla="*/ 1620 h 1627"/>
              <a:gd name="T18" fmla="*/ 73 w 1443"/>
              <a:gd name="T19" fmla="*/ 1553 h 1627"/>
              <a:gd name="T20" fmla="*/ 210 w 1443"/>
              <a:gd name="T21" fmla="*/ 1525 h 1627"/>
              <a:gd name="T22" fmla="*/ 215 w 1443"/>
              <a:gd name="T23" fmla="*/ 1537 h 1627"/>
              <a:gd name="T24" fmla="*/ 228 w 1443"/>
              <a:gd name="T25" fmla="*/ 1594 h 1627"/>
              <a:gd name="T26" fmla="*/ 258 w 1443"/>
              <a:gd name="T27" fmla="*/ 1627 h 1627"/>
              <a:gd name="T28" fmla="*/ 271 w 1443"/>
              <a:gd name="T29" fmla="*/ 1594 h 1627"/>
              <a:gd name="T30" fmla="*/ 276 w 1443"/>
              <a:gd name="T31" fmla="*/ 1537 h 1627"/>
              <a:gd name="T32" fmla="*/ 411 w 1443"/>
              <a:gd name="T33" fmla="*/ 1541 h 1627"/>
              <a:gd name="T34" fmla="*/ 388 w 1443"/>
              <a:gd name="T35" fmla="*/ 1586 h 1627"/>
              <a:gd name="T36" fmla="*/ 457 w 1443"/>
              <a:gd name="T37" fmla="*/ 1586 h 1627"/>
              <a:gd name="T38" fmla="*/ 435 w 1443"/>
              <a:gd name="T39" fmla="*/ 1543 h 1627"/>
              <a:gd name="T40" fmla="*/ 452 w 1443"/>
              <a:gd name="T41" fmla="*/ 1504 h 1627"/>
              <a:gd name="T42" fmla="*/ 276 w 1443"/>
              <a:gd name="T43" fmla="*/ 1363 h 1627"/>
              <a:gd name="T44" fmla="*/ 299 w 1443"/>
              <a:gd name="T45" fmla="*/ 1230 h 1627"/>
              <a:gd name="T46" fmla="*/ 514 w 1443"/>
              <a:gd name="T47" fmla="*/ 1182 h 1627"/>
              <a:gd name="T48" fmla="*/ 494 w 1443"/>
              <a:gd name="T49" fmla="*/ 1134 h 1627"/>
              <a:gd name="T50" fmla="*/ 538 w 1443"/>
              <a:gd name="T51" fmla="*/ 1491 h 1627"/>
              <a:gd name="T52" fmla="*/ 722 w 1443"/>
              <a:gd name="T53" fmla="*/ 1528 h 1627"/>
              <a:gd name="T54" fmla="*/ 816 w 1443"/>
              <a:gd name="T55" fmla="*/ 1053 h 1627"/>
              <a:gd name="T56" fmla="*/ 817 w 1443"/>
              <a:gd name="T57" fmla="*/ 1052 h 1627"/>
              <a:gd name="T58" fmla="*/ 818 w 1443"/>
              <a:gd name="T59" fmla="*/ 1027 h 1627"/>
              <a:gd name="T60" fmla="*/ 439 w 1443"/>
              <a:gd name="T61" fmla="*/ 938 h 1627"/>
              <a:gd name="T62" fmla="*/ 820 w 1443"/>
              <a:gd name="T63" fmla="*/ 772 h 1627"/>
              <a:gd name="T64" fmla="*/ 1231 w 1443"/>
              <a:gd name="T65" fmla="*/ 760 h 1627"/>
              <a:gd name="T66" fmla="*/ 1245 w 1443"/>
              <a:gd name="T67" fmla="*/ 707 h 1627"/>
              <a:gd name="T68" fmla="*/ 1428 w 1443"/>
              <a:gd name="T69" fmla="*/ 267 h 1627"/>
              <a:gd name="T70" fmla="*/ 1235 w 1443"/>
              <a:gd name="T71" fmla="*/ 687 h 1627"/>
              <a:gd name="T72" fmla="*/ 1215 w 1443"/>
              <a:gd name="T73" fmla="*/ 700 h 1627"/>
              <a:gd name="T74" fmla="*/ 898 w 1443"/>
              <a:gd name="T75" fmla="*/ 693 h 1627"/>
              <a:gd name="T76" fmla="*/ 507 w 1443"/>
              <a:gd name="T77" fmla="*/ 615 h 1627"/>
              <a:gd name="T78" fmla="*/ 415 w 1443"/>
              <a:gd name="T79" fmla="*/ 354 h 1627"/>
              <a:gd name="T80" fmla="*/ 196 w 1443"/>
              <a:gd name="T81" fmla="*/ 456 h 1627"/>
              <a:gd name="T82" fmla="*/ 138 w 1443"/>
              <a:gd name="T83" fmla="*/ 730 h 1627"/>
              <a:gd name="T84" fmla="*/ 90 w 1443"/>
              <a:gd name="T85" fmla="*/ 530 h 1627"/>
              <a:gd name="T86" fmla="*/ 6 w 1443"/>
              <a:gd name="T87" fmla="*/ 578 h 1627"/>
              <a:gd name="T88" fmla="*/ 49 w 1443"/>
              <a:gd name="T89" fmla="*/ 966 h 1627"/>
              <a:gd name="T90" fmla="*/ 48 w 1443"/>
              <a:gd name="T91" fmla="*/ 1125 h 1627"/>
              <a:gd name="T92" fmla="*/ 96 w 1443"/>
              <a:gd name="T93" fmla="*/ 1084 h 1627"/>
              <a:gd name="T94" fmla="*/ 96 w 1443"/>
              <a:gd name="T95" fmla="*/ 1125 h 1627"/>
              <a:gd name="T96" fmla="*/ 1084 w 1443"/>
              <a:gd name="T97" fmla="*/ 1519 h 1627"/>
              <a:gd name="T98" fmla="*/ 824 w 1443"/>
              <a:gd name="T99" fmla="*/ 1618 h 1627"/>
              <a:gd name="T100" fmla="*/ 1443 w 1443"/>
              <a:gd name="T101" fmla="*/ 1519 h 1627"/>
              <a:gd name="T102" fmla="*/ 1293 w 1443"/>
              <a:gd name="T103" fmla="*/ 870 h 1627"/>
              <a:gd name="T104" fmla="*/ 1443 w 1443"/>
              <a:gd name="T105" fmla="*/ 772 h 1627"/>
              <a:gd name="T106" fmla="*/ 586 w 1443"/>
              <a:gd name="T107" fmla="*/ 870 h 1627"/>
              <a:gd name="T108" fmla="*/ 1084 w 1443"/>
              <a:gd name="T109" fmla="*/ 1519 h 1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43" h="1627">
                <a:moveTo>
                  <a:pt x="613" y="147"/>
                </a:moveTo>
                <a:cubicBezTo>
                  <a:pt x="613" y="65"/>
                  <a:pt x="547" y="0"/>
                  <a:pt x="466" y="0"/>
                </a:cubicBezTo>
                <a:cubicBezTo>
                  <a:pt x="385" y="0"/>
                  <a:pt x="319" y="65"/>
                  <a:pt x="319" y="147"/>
                </a:cubicBezTo>
                <a:cubicBezTo>
                  <a:pt x="319" y="228"/>
                  <a:pt x="385" y="294"/>
                  <a:pt x="466" y="294"/>
                </a:cubicBezTo>
                <a:cubicBezTo>
                  <a:pt x="547" y="294"/>
                  <a:pt x="613" y="228"/>
                  <a:pt x="613" y="147"/>
                </a:cubicBezTo>
                <a:close/>
                <a:moveTo>
                  <a:pt x="0" y="1173"/>
                </a:moveTo>
                <a:cubicBezTo>
                  <a:pt x="0" y="1182"/>
                  <a:pt x="0" y="1182"/>
                  <a:pt x="0" y="1182"/>
                </a:cubicBezTo>
                <a:cubicBezTo>
                  <a:pt x="0" y="1208"/>
                  <a:pt x="22" y="1230"/>
                  <a:pt x="48" y="1230"/>
                </a:cubicBezTo>
                <a:cubicBezTo>
                  <a:pt x="186" y="1230"/>
                  <a:pt x="186" y="1230"/>
                  <a:pt x="186" y="1230"/>
                </a:cubicBezTo>
                <a:cubicBezTo>
                  <a:pt x="186" y="1363"/>
                  <a:pt x="186" y="1363"/>
                  <a:pt x="186" y="1363"/>
                </a:cubicBezTo>
                <a:cubicBezTo>
                  <a:pt x="210" y="1363"/>
                  <a:pt x="210" y="1363"/>
                  <a:pt x="210" y="1363"/>
                </a:cubicBezTo>
                <a:cubicBezTo>
                  <a:pt x="210" y="1455"/>
                  <a:pt x="210" y="1455"/>
                  <a:pt x="210" y="1455"/>
                </a:cubicBezTo>
                <a:cubicBezTo>
                  <a:pt x="31" y="1504"/>
                  <a:pt x="31" y="1504"/>
                  <a:pt x="31" y="1504"/>
                </a:cubicBezTo>
                <a:cubicBezTo>
                  <a:pt x="31" y="1545"/>
                  <a:pt x="31" y="1545"/>
                  <a:pt x="31" y="1545"/>
                </a:cubicBezTo>
                <a:cubicBezTo>
                  <a:pt x="49" y="1543"/>
                  <a:pt x="49" y="1543"/>
                  <a:pt x="49" y="1543"/>
                </a:cubicBezTo>
                <a:cubicBezTo>
                  <a:pt x="49" y="1554"/>
                  <a:pt x="49" y="1554"/>
                  <a:pt x="49" y="1554"/>
                </a:cubicBezTo>
                <a:cubicBezTo>
                  <a:pt x="36" y="1558"/>
                  <a:pt x="26" y="1571"/>
                  <a:pt x="26" y="1586"/>
                </a:cubicBezTo>
                <a:cubicBezTo>
                  <a:pt x="26" y="1605"/>
                  <a:pt x="42" y="1620"/>
                  <a:pt x="61" y="1620"/>
                </a:cubicBezTo>
                <a:cubicBezTo>
                  <a:pt x="80" y="1620"/>
                  <a:pt x="95" y="1605"/>
                  <a:pt x="95" y="1586"/>
                </a:cubicBezTo>
                <a:cubicBezTo>
                  <a:pt x="95" y="1571"/>
                  <a:pt x="86" y="1558"/>
                  <a:pt x="73" y="1553"/>
                </a:cubicBezTo>
                <a:cubicBezTo>
                  <a:pt x="73" y="1541"/>
                  <a:pt x="73" y="1541"/>
                  <a:pt x="73" y="1541"/>
                </a:cubicBezTo>
                <a:cubicBezTo>
                  <a:pt x="210" y="1525"/>
                  <a:pt x="210" y="1525"/>
                  <a:pt x="210" y="1525"/>
                </a:cubicBezTo>
                <a:cubicBezTo>
                  <a:pt x="210" y="1537"/>
                  <a:pt x="210" y="1537"/>
                  <a:pt x="210" y="1537"/>
                </a:cubicBezTo>
                <a:cubicBezTo>
                  <a:pt x="215" y="1537"/>
                  <a:pt x="215" y="1537"/>
                  <a:pt x="215" y="1537"/>
                </a:cubicBezTo>
                <a:cubicBezTo>
                  <a:pt x="215" y="1594"/>
                  <a:pt x="215" y="1594"/>
                  <a:pt x="215" y="1594"/>
                </a:cubicBezTo>
                <a:cubicBezTo>
                  <a:pt x="228" y="1594"/>
                  <a:pt x="228" y="1594"/>
                  <a:pt x="228" y="1594"/>
                </a:cubicBezTo>
                <a:cubicBezTo>
                  <a:pt x="228" y="1627"/>
                  <a:pt x="228" y="1627"/>
                  <a:pt x="228" y="1627"/>
                </a:cubicBezTo>
                <a:cubicBezTo>
                  <a:pt x="258" y="1627"/>
                  <a:pt x="258" y="1627"/>
                  <a:pt x="258" y="1627"/>
                </a:cubicBezTo>
                <a:cubicBezTo>
                  <a:pt x="258" y="1594"/>
                  <a:pt x="258" y="1594"/>
                  <a:pt x="258" y="1594"/>
                </a:cubicBezTo>
                <a:cubicBezTo>
                  <a:pt x="271" y="1594"/>
                  <a:pt x="271" y="1594"/>
                  <a:pt x="271" y="1594"/>
                </a:cubicBezTo>
                <a:cubicBezTo>
                  <a:pt x="271" y="1537"/>
                  <a:pt x="271" y="1537"/>
                  <a:pt x="271" y="1537"/>
                </a:cubicBezTo>
                <a:cubicBezTo>
                  <a:pt x="276" y="1537"/>
                  <a:pt x="276" y="1537"/>
                  <a:pt x="276" y="1537"/>
                </a:cubicBezTo>
                <a:cubicBezTo>
                  <a:pt x="276" y="1525"/>
                  <a:pt x="276" y="1525"/>
                  <a:pt x="276" y="1525"/>
                </a:cubicBezTo>
                <a:cubicBezTo>
                  <a:pt x="411" y="1541"/>
                  <a:pt x="411" y="1541"/>
                  <a:pt x="411" y="1541"/>
                </a:cubicBezTo>
                <a:cubicBezTo>
                  <a:pt x="411" y="1553"/>
                  <a:pt x="411" y="1553"/>
                  <a:pt x="411" y="1553"/>
                </a:cubicBezTo>
                <a:cubicBezTo>
                  <a:pt x="398" y="1558"/>
                  <a:pt x="388" y="1571"/>
                  <a:pt x="388" y="1586"/>
                </a:cubicBezTo>
                <a:cubicBezTo>
                  <a:pt x="388" y="1605"/>
                  <a:pt x="404" y="1620"/>
                  <a:pt x="423" y="1620"/>
                </a:cubicBezTo>
                <a:cubicBezTo>
                  <a:pt x="442" y="1620"/>
                  <a:pt x="457" y="1605"/>
                  <a:pt x="457" y="1586"/>
                </a:cubicBezTo>
                <a:cubicBezTo>
                  <a:pt x="457" y="1571"/>
                  <a:pt x="448" y="1558"/>
                  <a:pt x="435" y="1554"/>
                </a:cubicBezTo>
                <a:cubicBezTo>
                  <a:pt x="435" y="1543"/>
                  <a:pt x="435" y="1543"/>
                  <a:pt x="435" y="1543"/>
                </a:cubicBezTo>
                <a:cubicBezTo>
                  <a:pt x="452" y="1545"/>
                  <a:pt x="452" y="1545"/>
                  <a:pt x="452" y="1545"/>
                </a:cubicBezTo>
                <a:cubicBezTo>
                  <a:pt x="452" y="1504"/>
                  <a:pt x="452" y="1504"/>
                  <a:pt x="452" y="1504"/>
                </a:cubicBezTo>
                <a:cubicBezTo>
                  <a:pt x="276" y="1456"/>
                  <a:pt x="276" y="1456"/>
                  <a:pt x="276" y="1456"/>
                </a:cubicBezTo>
                <a:cubicBezTo>
                  <a:pt x="276" y="1363"/>
                  <a:pt x="276" y="1363"/>
                  <a:pt x="276" y="1363"/>
                </a:cubicBezTo>
                <a:cubicBezTo>
                  <a:pt x="299" y="1363"/>
                  <a:pt x="299" y="1363"/>
                  <a:pt x="299" y="1363"/>
                </a:cubicBezTo>
                <a:cubicBezTo>
                  <a:pt x="299" y="1230"/>
                  <a:pt x="299" y="1230"/>
                  <a:pt x="299" y="1230"/>
                </a:cubicBezTo>
                <a:cubicBezTo>
                  <a:pt x="466" y="1230"/>
                  <a:pt x="466" y="1230"/>
                  <a:pt x="466" y="1230"/>
                </a:cubicBezTo>
                <a:cubicBezTo>
                  <a:pt x="493" y="1230"/>
                  <a:pt x="514" y="1208"/>
                  <a:pt x="514" y="1182"/>
                </a:cubicBezTo>
                <a:cubicBezTo>
                  <a:pt x="514" y="1173"/>
                  <a:pt x="514" y="1173"/>
                  <a:pt x="514" y="1173"/>
                </a:cubicBezTo>
                <a:cubicBezTo>
                  <a:pt x="514" y="1157"/>
                  <a:pt x="506" y="1143"/>
                  <a:pt x="494" y="1134"/>
                </a:cubicBezTo>
                <a:cubicBezTo>
                  <a:pt x="609" y="1134"/>
                  <a:pt x="609" y="1134"/>
                  <a:pt x="609" y="1134"/>
                </a:cubicBezTo>
                <a:cubicBezTo>
                  <a:pt x="538" y="1491"/>
                  <a:pt x="538" y="1491"/>
                  <a:pt x="538" y="1491"/>
                </a:cubicBezTo>
                <a:cubicBezTo>
                  <a:pt x="528" y="1539"/>
                  <a:pt x="562" y="1586"/>
                  <a:pt x="613" y="1596"/>
                </a:cubicBezTo>
                <a:cubicBezTo>
                  <a:pt x="664" y="1606"/>
                  <a:pt x="713" y="1576"/>
                  <a:pt x="722" y="1528"/>
                </a:cubicBezTo>
                <a:cubicBezTo>
                  <a:pt x="816" y="1057"/>
                  <a:pt x="816" y="1057"/>
                  <a:pt x="816" y="1057"/>
                </a:cubicBezTo>
                <a:cubicBezTo>
                  <a:pt x="816" y="1056"/>
                  <a:pt x="816" y="1054"/>
                  <a:pt x="816" y="1053"/>
                </a:cubicBezTo>
                <a:cubicBezTo>
                  <a:pt x="816" y="1053"/>
                  <a:pt x="816" y="1053"/>
                  <a:pt x="816" y="1053"/>
                </a:cubicBezTo>
                <a:cubicBezTo>
                  <a:pt x="817" y="1053"/>
                  <a:pt x="817" y="1052"/>
                  <a:pt x="817" y="1052"/>
                </a:cubicBezTo>
                <a:cubicBezTo>
                  <a:pt x="817" y="1051"/>
                  <a:pt x="817" y="1051"/>
                  <a:pt x="817" y="1051"/>
                </a:cubicBezTo>
                <a:cubicBezTo>
                  <a:pt x="818" y="1043"/>
                  <a:pt x="818" y="1035"/>
                  <a:pt x="818" y="1027"/>
                </a:cubicBezTo>
                <a:cubicBezTo>
                  <a:pt x="813" y="977"/>
                  <a:pt x="771" y="938"/>
                  <a:pt x="720" y="938"/>
                </a:cubicBezTo>
                <a:cubicBezTo>
                  <a:pt x="439" y="938"/>
                  <a:pt x="439" y="938"/>
                  <a:pt x="439" y="938"/>
                </a:cubicBezTo>
                <a:cubicBezTo>
                  <a:pt x="474" y="772"/>
                  <a:pt x="474" y="772"/>
                  <a:pt x="474" y="772"/>
                </a:cubicBezTo>
                <a:cubicBezTo>
                  <a:pt x="820" y="772"/>
                  <a:pt x="820" y="772"/>
                  <a:pt x="820" y="772"/>
                </a:cubicBezTo>
                <a:cubicBezTo>
                  <a:pt x="835" y="772"/>
                  <a:pt x="849" y="767"/>
                  <a:pt x="861" y="760"/>
                </a:cubicBezTo>
                <a:cubicBezTo>
                  <a:pt x="1231" y="760"/>
                  <a:pt x="1231" y="760"/>
                  <a:pt x="1231" y="760"/>
                </a:cubicBezTo>
                <a:cubicBezTo>
                  <a:pt x="1231" y="717"/>
                  <a:pt x="1231" y="717"/>
                  <a:pt x="1231" y="717"/>
                </a:cubicBezTo>
                <a:cubicBezTo>
                  <a:pt x="1238" y="717"/>
                  <a:pt x="1251" y="709"/>
                  <a:pt x="1245" y="707"/>
                </a:cubicBezTo>
                <a:cubicBezTo>
                  <a:pt x="1258" y="712"/>
                  <a:pt x="1258" y="712"/>
                  <a:pt x="1258" y="712"/>
                </a:cubicBezTo>
                <a:cubicBezTo>
                  <a:pt x="1427" y="272"/>
                  <a:pt x="1255" y="721"/>
                  <a:pt x="1428" y="267"/>
                </a:cubicBezTo>
                <a:cubicBezTo>
                  <a:pt x="1372" y="246"/>
                  <a:pt x="1400" y="256"/>
                  <a:pt x="1400" y="256"/>
                </a:cubicBezTo>
                <a:cubicBezTo>
                  <a:pt x="1235" y="687"/>
                  <a:pt x="1235" y="687"/>
                  <a:pt x="1235" y="687"/>
                </a:cubicBezTo>
                <a:cubicBezTo>
                  <a:pt x="1234" y="686"/>
                  <a:pt x="1232" y="686"/>
                  <a:pt x="1231" y="686"/>
                </a:cubicBezTo>
                <a:cubicBezTo>
                  <a:pt x="1223" y="686"/>
                  <a:pt x="1216" y="692"/>
                  <a:pt x="1215" y="700"/>
                </a:cubicBezTo>
                <a:cubicBezTo>
                  <a:pt x="898" y="700"/>
                  <a:pt x="898" y="700"/>
                  <a:pt x="898" y="700"/>
                </a:cubicBezTo>
                <a:cubicBezTo>
                  <a:pt x="898" y="698"/>
                  <a:pt x="898" y="695"/>
                  <a:pt x="898" y="693"/>
                </a:cubicBezTo>
                <a:cubicBezTo>
                  <a:pt x="898" y="650"/>
                  <a:pt x="863" y="615"/>
                  <a:pt x="820" y="615"/>
                </a:cubicBezTo>
                <a:cubicBezTo>
                  <a:pt x="507" y="615"/>
                  <a:pt x="507" y="615"/>
                  <a:pt x="507" y="615"/>
                </a:cubicBezTo>
                <a:cubicBezTo>
                  <a:pt x="526" y="525"/>
                  <a:pt x="526" y="525"/>
                  <a:pt x="526" y="525"/>
                </a:cubicBezTo>
                <a:cubicBezTo>
                  <a:pt x="542" y="447"/>
                  <a:pt x="492" y="371"/>
                  <a:pt x="415" y="354"/>
                </a:cubicBezTo>
                <a:cubicBezTo>
                  <a:pt x="367" y="344"/>
                  <a:pt x="367" y="344"/>
                  <a:pt x="367" y="344"/>
                </a:cubicBezTo>
                <a:cubicBezTo>
                  <a:pt x="289" y="328"/>
                  <a:pt x="213" y="378"/>
                  <a:pt x="196" y="456"/>
                </a:cubicBezTo>
                <a:cubicBezTo>
                  <a:pt x="151" y="670"/>
                  <a:pt x="151" y="670"/>
                  <a:pt x="151" y="670"/>
                </a:cubicBezTo>
                <a:cubicBezTo>
                  <a:pt x="138" y="730"/>
                  <a:pt x="138" y="730"/>
                  <a:pt x="138" y="730"/>
                </a:cubicBezTo>
                <a:cubicBezTo>
                  <a:pt x="138" y="578"/>
                  <a:pt x="138" y="578"/>
                  <a:pt x="138" y="578"/>
                </a:cubicBezTo>
                <a:cubicBezTo>
                  <a:pt x="138" y="552"/>
                  <a:pt x="117" y="530"/>
                  <a:pt x="90" y="530"/>
                </a:cubicBezTo>
                <a:cubicBezTo>
                  <a:pt x="54" y="530"/>
                  <a:pt x="54" y="530"/>
                  <a:pt x="54" y="530"/>
                </a:cubicBezTo>
                <a:cubicBezTo>
                  <a:pt x="28" y="530"/>
                  <a:pt x="6" y="552"/>
                  <a:pt x="6" y="578"/>
                </a:cubicBezTo>
                <a:cubicBezTo>
                  <a:pt x="6" y="918"/>
                  <a:pt x="6" y="918"/>
                  <a:pt x="6" y="918"/>
                </a:cubicBezTo>
                <a:cubicBezTo>
                  <a:pt x="6" y="943"/>
                  <a:pt x="25" y="964"/>
                  <a:pt x="49" y="966"/>
                </a:cubicBezTo>
                <a:cubicBezTo>
                  <a:pt x="49" y="1125"/>
                  <a:pt x="49" y="1125"/>
                  <a:pt x="49" y="1125"/>
                </a:cubicBezTo>
                <a:cubicBezTo>
                  <a:pt x="48" y="1125"/>
                  <a:pt x="48" y="1125"/>
                  <a:pt x="48" y="1125"/>
                </a:cubicBezTo>
                <a:cubicBezTo>
                  <a:pt x="22" y="1125"/>
                  <a:pt x="0" y="1146"/>
                  <a:pt x="0" y="1173"/>
                </a:cubicBezTo>
                <a:close/>
                <a:moveTo>
                  <a:pt x="96" y="1084"/>
                </a:moveTo>
                <a:cubicBezTo>
                  <a:pt x="106" y="1101"/>
                  <a:pt x="121" y="1116"/>
                  <a:pt x="140" y="1125"/>
                </a:cubicBezTo>
                <a:cubicBezTo>
                  <a:pt x="96" y="1125"/>
                  <a:pt x="96" y="1125"/>
                  <a:pt x="96" y="1125"/>
                </a:cubicBezTo>
                <a:lnTo>
                  <a:pt x="96" y="1084"/>
                </a:lnTo>
                <a:close/>
                <a:moveTo>
                  <a:pt x="1084" y="1519"/>
                </a:moveTo>
                <a:cubicBezTo>
                  <a:pt x="824" y="1519"/>
                  <a:pt x="824" y="1519"/>
                  <a:pt x="824" y="1519"/>
                </a:cubicBezTo>
                <a:cubicBezTo>
                  <a:pt x="824" y="1618"/>
                  <a:pt x="824" y="1618"/>
                  <a:pt x="824" y="1618"/>
                </a:cubicBezTo>
                <a:cubicBezTo>
                  <a:pt x="1443" y="1618"/>
                  <a:pt x="1443" y="1618"/>
                  <a:pt x="1443" y="1618"/>
                </a:cubicBezTo>
                <a:cubicBezTo>
                  <a:pt x="1443" y="1519"/>
                  <a:pt x="1443" y="1519"/>
                  <a:pt x="1443" y="1519"/>
                </a:cubicBezTo>
                <a:cubicBezTo>
                  <a:pt x="1293" y="1519"/>
                  <a:pt x="1293" y="1519"/>
                  <a:pt x="1293" y="1519"/>
                </a:cubicBezTo>
                <a:cubicBezTo>
                  <a:pt x="1293" y="870"/>
                  <a:pt x="1293" y="870"/>
                  <a:pt x="1293" y="870"/>
                </a:cubicBezTo>
                <a:cubicBezTo>
                  <a:pt x="1443" y="870"/>
                  <a:pt x="1443" y="870"/>
                  <a:pt x="1443" y="870"/>
                </a:cubicBezTo>
                <a:cubicBezTo>
                  <a:pt x="1443" y="772"/>
                  <a:pt x="1443" y="772"/>
                  <a:pt x="1443" y="772"/>
                </a:cubicBezTo>
                <a:cubicBezTo>
                  <a:pt x="586" y="772"/>
                  <a:pt x="586" y="772"/>
                  <a:pt x="586" y="772"/>
                </a:cubicBezTo>
                <a:cubicBezTo>
                  <a:pt x="586" y="870"/>
                  <a:pt x="586" y="870"/>
                  <a:pt x="586" y="870"/>
                </a:cubicBezTo>
                <a:cubicBezTo>
                  <a:pt x="1084" y="870"/>
                  <a:pt x="1084" y="870"/>
                  <a:pt x="1084" y="870"/>
                </a:cubicBezTo>
                <a:lnTo>
                  <a:pt x="1084" y="1519"/>
                </a:lnTo>
                <a:close/>
              </a:path>
            </a:pathLst>
          </a:custGeom>
          <a:solidFill>
            <a:schemeClr val="accent4"/>
          </a:solidFill>
          <a:ln>
            <a:noFill/>
          </a:ln>
          <a:extLst/>
        </p:spPr>
        <p:txBody>
          <a:bodyPr vert="horz" wrap="square" lIns="53730" tIns="26867" rIns="53730" bIns="26867" numCol="1" anchor="t" anchorCtr="0" compatLnSpc="1">
            <a:prstTxWarp prst="textNoShape">
              <a:avLst/>
            </a:prstTxWarp>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en-US" sz="1787"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29" name="Cloud Callout 11"/>
          <p:cNvSpPr/>
          <p:nvPr/>
        </p:nvSpPr>
        <p:spPr bwMode="auto">
          <a:xfrm>
            <a:off x="5564093" y="2125834"/>
            <a:ext cx="2191121" cy="1422992"/>
          </a:xfrm>
          <a:prstGeom prst="cloudCallout">
            <a:avLst>
              <a:gd name="adj1" fmla="val -90339"/>
              <a:gd name="adj2" fmla="val 18228"/>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none" lIns="0" tIns="26867" rIns="26867" bIns="53730" numCol="1" spcCol="0" rtlCol="0" fromWordArt="0" anchor="b" anchorCtr="0" forceAA="0" compatLnSpc="1">
            <a:prstTxWarp prst="textNoShape">
              <a:avLst/>
            </a:prstTxWarp>
            <a:no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rPr>
              <a:t>单击填加问题四？</a:t>
            </a:r>
            <a:endParaRPr kumimoji="0" lang="en-US" altLang="zh-CN" sz="1599"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endParaRPr>
          </a:p>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en-US" altLang="zh-CN" sz="1599"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endParaRPr>
          </a:p>
        </p:txBody>
      </p:sp>
      <p:sp>
        <p:nvSpPr>
          <p:cNvPr id="30" name="Cloud Callout 12"/>
          <p:cNvSpPr/>
          <p:nvPr/>
        </p:nvSpPr>
        <p:spPr bwMode="auto">
          <a:xfrm>
            <a:off x="2021551" y="743095"/>
            <a:ext cx="2293467" cy="1278618"/>
          </a:xfrm>
          <a:prstGeom prst="cloudCallout">
            <a:avLst>
              <a:gd name="adj1" fmla="val 44578"/>
              <a:gd name="adj2" fmla="val 117581"/>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26867" rIns="26867" bIns="53730" numCol="1" spcCol="0" rtlCol="0" fromWordArt="0" anchor="b" anchorCtr="0" forceAA="0" compatLnSpc="1">
            <a:prstTxWarp prst="textNoShape">
              <a:avLst/>
            </a:prstTxWarp>
            <a:noAutofit/>
          </a:body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599"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rPr>
              <a:t>单击填加问题二？</a:t>
            </a:r>
            <a:endParaRPr kumimoji="0" lang="en-US" altLang="zh-CN" sz="1599"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endParaRPr>
          </a:p>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en-US" altLang="zh-CN" sz="1599" b="0" i="0" u="none" strike="noStrike" kern="1200" cap="none" spc="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4203803513"/>
      </p:ext>
    </p:extLst>
  </p:cSld>
  <p:clrMapOvr>
    <a:masterClrMapping/>
  </p:clrMapOvr>
  <mc:AlternateContent xmlns:mc="http://schemas.openxmlformats.org/markup-compatibility/2006" xmlns:p14="http://schemas.microsoft.com/office/powerpoint/2010/main">
    <mc:Choice Requires="p14">
      <p:transition spd="slow" p14:dur="1400" advClick="0" advTm="4000">
        <p14:doors dir="vert"/>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500"/>
                                        <p:tgtEl>
                                          <p:spTgt spid="2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0" grpId="0" animBg="1"/>
    </p:bldLst>
  </p:timing>
  <p:extLst mod="1">
    <p:ext uri="{E180D4A7-C9FB-4DFB-919C-405C955672EB}">
      <p14:showEvtLst xmlns:p14="http://schemas.microsoft.com/office/powerpoint/2010/main">
        <p14:playEvt time="0" objId="30"/>
      </p14:showEvtLst>
    </p:ext>
  </p:extLs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4051644" y="539911"/>
            <a:ext cx="2552195" cy="2438208"/>
            <a:chOff x="3792217" y="1160192"/>
            <a:chExt cx="2713480" cy="2592289"/>
          </a:xfrm>
        </p:grpSpPr>
        <p:grpSp>
          <p:nvGrpSpPr>
            <p:cNvPr id="27" name="组合 26"/>
            <p:cNvGrpSpPr/>
            <p:nvPr/>
          </p:nvGrpSpPr>
          <p:grpSpPr>
            <a:xfrm>
              <a:off x="3852813" y="1160192"/>
              <a:ext cx="2592288" cy="2592289"/>
              <a:chOff x="3091333" y="1182834"/>
              <a:chExt cx="3298687" cy="3298688"/>
            </a:xfrm>
          </p:grpSpPr>
          <p:sp>
            <p:nvSpPr>
              <p:cNvPr id="29" name="椭圆 28"/>
              <p:cNvSpPr/>
              <p:nvPr/>
            </p:nvSpPr>
            <p:spPr>
              <a:xfrm>
                <a:off x="3453163" y="1539455"/>
                <a:ext cx="2585448" cy="25854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grpSp>
            <p:nvGrpSpPr>
              <p:cNvPr id="30" name="组合 29"/>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31" name="同心圆 30"/>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a:ea typeface="微软雅黑"/>
                    <a:cs typeface="+mn-cs"/>
                  </a:endParaRPr>
                </a:p>
              </p:txBody>
            </p:sp>
            <p:sp>
              <p:nvSpPr>
                <p:cNvPr id="32" name="同心圆 31"/>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a:ea typeface="微软雅黑"/>
                    <a:cs typeface="+mn-cs"/>
                  </a:endParaRPr>
                </a:p>
              </p:txBody>
            </p:sp>
          </p:grpSp>
        </p:grpSp>
        <p:sp>
          <p:nvSpPr>
            <p:cNvPr id="28" name="矩形 27"/>
            <p:cNvSpPr/>
            <p:nvPr/>
          </p:nvSpPr>
          <p:spPr>
            <a:xfrm>
              <a:off x="3792217" y="1695707"/>
              <a:ext cx="2713480" cy="1298407"/>
            </a:xfrm>
            <a:prstGeom prst="rect">
              <a:avLst/>
            </a:prstGeom>
          </p:spPr>
          <p:txBody>
            <a:bodyPr wrap="square">
              <a:spAutoFit/>
            </a:bodyPr>
            <a:lstStyle/>
            <a:p>
              <a:pPr marL="0" marR="0" lvl="0" indent="0" algn="ctr" defTabSz="910314" rtl="0" eaLnBrk="1" fontAlgn="auto" latinLnBrk="0" hangingPunct="1">
                <a:lnSpc>
                  <a:spcPct val="130000"/>
                </a:lnSpc>
                <a:spcBef>
                  <a:spcPts val="0"/>
                </a:spcBef>
                <a:spcAft>
                  <a:spcPts val="0"/>
                </a:spcAft>
                <a:buClrTx/>
                <a:buSzTx/>
                <a:buFontTx/>
                <a:buNone/>
                <a:tabLst/>
                <a:defRPr/>
              </a:pPr>
              <a:r>
                <a:rPr kumimoji="0" lang="zh-CN" altLang="en-US" sz="3386"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① </a:t>
              </a:r>
              <a:endParaRPr kumimoji="0" lang="en-US" altLang="zh-CN" sz="3386"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endParaRPr>
            </a:p>
            <a:p>
              <a:pPr marL="0" marR="0" lvl="0" indent="0" algn="ctr" defTabSz="910314" rtl="0" eaLnBrk="1" fontAlgn="auto" latinLnBrk="0" hangingPunct="1">
                <a:lnSpc>
                  <a:spcPct val="130000"/>
                </a:lnSpc>
                <a:spcBef>
                  <a:spcPts val="0"/>
                </a:spcBef>
                <a:spcAft>
                  <a:spcPts val="0"/>
                </a:spcAft>
                <a:buClrTx/>
                <a:buSzTx/>
                <a:buFontTx/>
                <a:buNone/>
                <a:tabLst/>
                <a:defRPr/>
              </a:pPr>
              <a:r>
                <a:rPr kumimoji="0" lang="zh-CN" altLang="en-US" sz="2257"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您的标题</a:t>
              </a:r>
              <a:endParaRPr kumimoji="0" lang="zh-CN" altLang="en-US" sz="2257" b="1" i="0" u="none" strike="noStrike" kern="1200" cap="none" spc="0" normalizeH="0" baseline="0" noProof="0" dirty="0">
                <a:ln>
                  <a:noFill/>
                </a:ln>
                <a:solidFill>
                  <a:srgbClr val="F8F8F8"/>
                </a:solidFill>
                <a:effectLst/>
                <a:uLnTx/>
                <a:uFillTx/>
                <a:latin typeface="Arial"/>
                <a:ea typeface="微软雅黑"/>
                <a:cs typeface="+mn-cs"/>
              </a:endParaRPr>
            </a:p>
          </p:txBody>
        </p:sp>
      </p:grpSp>
      <p:grpSp>
        <p:nvGrpSpPr>
          <p:cNvPr id="33" name="组合 32"/>
          <p:cNvGrpSpPr/>
          <p:nvPr/>
        </p:nvGrpSpPr>
        <p:grpSpPr>
          <a:xfrm>
            <a:off x="2935682" y="2259425"/>
            <a:ext cx="2053419" cy="1961708"/>
            <a:chOff x="3792217" y="1160192"/>
            <a:chExt cx="2713479" cy="2592289"/>
          </a:xfrm>
        </p:grpSpPr>
        <p:grpSp>
          <p:nvGrpSpPr>
            <p:cNvPr id="34" name="组合 33"/>
            <p:cNvGrpSpPr/>
            <p:nvPr/>
          </p:nvGrpSpPr>
          <p:grpSpPr>
            <a:xfrm>
              <a:off x="3852813" y="1160192"/>
              <a:ext cx="2592288" cy="2592289"/>
              <a:chOff x="3091333" y="1182834"/>
              <a:chExt cx="3298687" cy="3298688"/>
            </a:xfrm>
          </p:grpSpPr>
          <p:sp>
            <p:nvSpPr>
              <p:cNvPr id="36" name="椭圆 35"/>
              <p:cNvSpPr/>
              <p:nvPr/>
            </p:nvSpPr>
            <p:spPr>
              <a:xfrm>
                <a:off x="3453163" y="1539455"/>
                <a:ext cx="2585448" cy="258544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srgbClr val="00B0F0"/>
                  </a:solidFill>
                  <a:effectLst/>
                  <a:uLnTx/>
                  <a:uFillTx/>
                  <a:latin typeface="Arial"/>
                  <a:ea typeface="微软雅黑"/>
                  <a:cs typeface="+mn-cs"/>
                </a:endParaRPr>
              </a:p>
            </p:txBody>
          </p:sp>
          <p:grpSp>
            <p:nvGrpSpPr>
              <p:cNvPr id="37" name="组合 36"/>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38" name="同心圆 37"/>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a:ea typeface="微软雅黑"/>
                    <a:cs typeface="+mn-cs"/>
                  </a:endParaRPr>
                </a:p>
              </p:txBody>
            </p:sp>
            <p:sp>
              <p:nvSpPr>
                <p:cNvPr id="39" name="同心圆 38"/>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a:ea typeface="微软雅黑"/>
                    <a:cs typeface="+mn-cs"/>
                  </a:endParaRPr>
                </a:p>
              </p:txBody>
            </p:sp>
          </p:grpSp>
        </p:grpSp>
        <p:sp>
          <p:nvSpPr>
            <p:cNvPr id="35" name="矩形 34"/>
            <p:cNvSpPr/>
            <p:nvPr/>
          </p:nvSpPr>
          <p:spPr>
            <a:xfrm>
              <a:off x="3792217" y="1695708"/>
              <a:ext cx="2713479" cy="1265969"/>
            </a:xfrm>
            <a:prstGeom prst="rect">
              <a:avLst/>
            </a:prstGeom>
          </p:spPr>
          <p:txBody>
            <a:bodyPr wrap="square">
              <a:spAutoFit/>
            </a:bodyPr>
            <a:lstStyle/>
            <a:p>
              <a:pPr marL="0" marR="0" lvl="0" indent="0" algn="ctr" defTabSz="910314" rtl="0" eaLnBrk="1" fontAlgn="auto" latinLnBrk="0" hangingPunct="1">
                <a:lnSpc>
                  <a:spcPct val="130000"/>
                </a:lnSpc>
                <a:spcBef>
                  <a:spcPts val="0"/>
                </a:spcBef>
                <a:spcAft>
                  <a:spcPts val="0"/>
                </a:spcAft>
                <a:buClrTx/>
                <a:buSzTx/>
                <a:buFontTx/>
                <a:buNone/>
                <a:tabLst/>
                <a:defRPr/>
              </a:pPr>
              <a:r>
                <a:rPr kumimoji="0" lang="zh-CN" altLang="en-US" sz="2634"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② </a:t>
              </a:r>
              <a:endParaRPr kumimoji="0" lang="en-US" altLang="zh-CN" sz="2634"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endParaRPr>
            </a:p>
            <a:p>
              <a:pPr marL="0" marR="0" lvl="0" indent="0" algn="ctr" defTabSz="910314" rtl="0" eaLnBrk="1" fontAlgn="auto" latinLnBrk="0" hangingPunct="1">
                <a:lnSpc>
                  <a:spcPct val="130000"/>
                </a:lnSpc>
                <a:spcBef>
                  <a:spcPts val="0"/>
                </a:spcBef>
                <a:spcAft>
                  <a:spcPts val="0"/>
                </a:spcAft>
                <a:buClrTx/>
                <a:buSzTx/>
                <a:buFontTx/>
                <a:buNone/>
                <a:tabLst/>
                <a:defRPr/>
              </a:pPr>
              <a:r>
                <a:rPr kumimoji="0" lang="zh-CN" altLang="en-US" sz="1693"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您的标题</a:t>
              </a:r>
              <a:endParaRPr kumimoji="0" lang="zh-CN" altLang="en-US" sz="1693" b="1" i="0" u="none" strike="noStrike" kern="1200" cap="none" spc="0" normalizeH="0" baseline="0" noProof="0" dirty="0">
                <a:ln>
                  <a:noFill/>
                </a:ln>
                <a:solidFill>
                  <a:srgbClr val="F8F8F8"/>
                </a:solidFill>
                <a:effectLst/>
                <a:uLnTx/>
                <a:uFillTx/>
                <a:latin typeface="Arial"/>
                <a:ea typeface="微软雅黑"/>
                <a:cs typeface="+mn-cs"/>
              </a:endParaRPr>
            </a:p>
          </p:txBody>
        </p:sp>
      </p:grpSp>
      <p:grpSp>
        <p:nvGrpSpPr>
          <p:cNvPr id="40" name="组合 39"/>
          <p:cNvGrpSpPr/>
          <p:nvPr/>
        </p:nvGrpSpPr>
        <p:grpSpPr>
          <a:xfrm>
            <a:off x="2680847" y="955913"/>
            <a:ext cx="1695236" cy="1619522"/>
            <a:chOff x="3792217" y="1160192"/>
            <a:chExt cx="2713479" cy="2592289"/>
          </a:xfrm>
        </p:grpSpPr>
        <p:grpSp>
          <p:nvGrpSpPr>
            <p:cNvPr id="63" name="组合 62"/>
            <p:cNvGrpSpPr/>
            <p:nvPr/>
          </p:nvGrpSpPr>
          <p:grpSpPr>
            <a:xfrm>
              <a:off x="3852813" y="1160192"/>
              <a:ext cx="2592288" cy="2592289"/>
              <a:chOff x="3091333" y="1182834"/>
              <a:chExt cx="3298687" cy="3298688"/>
            </a:xfrm>
          </p:grpSpPr>
          <p:sp>
            <p:nvSpPr>
              <p:cNvPr id="65" name="椭圆 64"/>
              <p:cNvSpPr/>
              <p:nvPr/>
            </p:nvSpPr>
            <p:spPr>
              <a:xfrm>
                <a:off x="3453163" y="1539455"/>
                <a:ext cx="2585448" cy="258544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grpSp>
            <p:nvGrpSpPr>
              <p:cNvPr id="66" name="组合 65"/>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67" name="同心圆 66"/>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a:ea typeface="微软雅黑"/>
                    <a:cs typeface="+mn-cs"/>
                  </a:endParaRPr>
                </a:p>
              </p:txBody>
            </p:sp>
            <p:sp>
              <p:nvSpPr>
                <p:cNvPr id="68" name="同心圆 67"/>
                <p:cNvSpPr/>
                <p:nvPr/>
              </p:nvSpPr>
              <p:spPr>
                <a:xfrm>
                  <a:off x="2614636" y="974427"/>
                  <a:ext cx="1826500"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black"/>
                    </a:solidFill>
                    <a:effectLst/>
                    <a:uLnTx/>
                    <a:uFillTx/>
                    <a:latin typeface="Arial"/>
                    <a:ea typeface="微软雅黑"/>
                    <a:cs typeface="+mn-cs"/>
                  </a:endParaRPr>
                </a:p>
              </p:txBody>
            </p:sp>
          </p:grpSp>
        </p:grpSp>
        <p:sp>
          <p:nvSpPr>
            <p:cNvPr id="64" name="矩形 63"/>
            <p:cNvSpPr/>
            <p:nvPr/>
          </p:nvSpPr>
          <p:spPr>
            <a:xfrm>
              <a:off x="3792217" y="1512117"/>
              <a:ext cx="2713479" cy="1533454"/>
            </a:xfrm>
            <a:prstGeom prst="rect">
              <a:avLst/>
            </a:prstGeom>
          </p:spPr>
          <p:txBody>
            <a:bodyPr wrap="square">
              <a:spAutoFit/>
            </a:bodyPr>
            <a:lstStyle/>
            <a:p>
              <a:pPr marL="0" marR="0" lvl="0" indent="0" algn="ctr" defTabSz="910314" rtl="0" eaLnBrk="1" fontAlgn="auto" latinLnBrk="0" hangingPunct="1">
                <a:lnSpc>
                  <a:spcPct val="130000"/>
                </a:lnSpc>
                <a:spcBef>
                  <a:spcPts val="0"/>
                </a:spcBef>
                <a:spcAft>
                  <a:spcPts val="0"/>
                </a:spcAft>
                <a:buClrTx/>
                <a:buSzTx/>
                <a:buFontTx/>
                <a:buNone/>
                <a:tabLst/>
                <a:defRPr/>
              </a:pPr>
              <a:r>
                <a:rPr kumimoji="0" lang="zh-CN" altLang="en-US" sz="2634" b="1"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rPr>
                <a:t>③ </a:t>
              </a:r>
              <a:endParaRPr kumimoji="0" lang="en-US" altLang="zh-CN" sz="2634"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endParaRPr>
            </a:p>
            <a:p>
              <a:pPr marL="0" marR="0" lvl="0" indent="0" algn="ctr" defTabSz="910314" rtl="0" eaLnBrk="1" fontAlgn="auto" latinLnBrk="0" hangingPunct="1">
                <a:lnSpc>
                  <a:spcPct val="130000"/>
                </a:lnSpc>
                <a:spcBef>
                  <a:spcPts val="0"/>
                </a:spcBef>
                <a:spcAft>
                  <a:spcPts val="0"/>
                </a:spcAft>
                <a:buClrTx/>
                <a:buSzTx/>
                <a:buFontTx/>
                <a:buNone/>
                <a:tabLst/>
                <a:defRPr/>
              </a:pPr>
              <a:r>
                <a:rPr kumimoji="0" lang="zh-CN" altLang="en-US" sz="1693"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您的标题</a:t>
              </a:r>
              <a:endParaRPr kumimoji="0" lang="zh-CN" altLang="en-US" sz="1693" b="1" i="0" u="none" strike="noStrike" kern="1200" cap="none" spc="0" normalizeH="0" baseline="0" noProof="0" dirty="0">
                <a:ln>
                  <a:noFill/>
                </a:ln>
                <a:solidFill>
                  <a:srgbClr val="F8F8F8"/>
                </a:solidFill>
                <a:effectLst/>
                <a:uLnTx/>
                <a:uFillTx/>
                <a:latin typeface="Arial"/>
                <a:ea typeface="微软雅黑"/>
                <a:cs typeface="+mn-cs"/>
              </a:endParaRPr>
            </a:p>
          </p:txBody>
        </p:sp>
      </p:grpSp>
      <p:sp>
        <p:nvSpPr>
          <p:cNvPr id="69" name="矩形 68"/>
          <p:cNvSpPr/>
          <p:nvPr/>
        </p:nvSpPr>
        <p:spPr>
          <a:xfrm>
            <a:off x="4996637" y="3519942"/>
            <a:ext cx="3164946" cy="1146276"/>
          </a:xfrm>
          <a:prstGeom prst="rect">
            <a:avLst/>
          </a:prstGeom>
        </p:spPr>
        <p:txBody>
          <a:bodyPr wrap="square">
            <a:spAutoFit/>
          </a:bodyPr>
          <a:lstStyle/>
          <a:p>
            <a:pPr marL="0" marR="0" lvl="0" indent="0" algn="l" defTabSz="910314" rtl="0" eaLnBrk="1" fontAlgn="auto" latinLnBrk="0" hangingPunct="1">
              <a:lnSpc>
                <a:spcPct val="130000"/>
              </a:lnSpc>
              <a:spcBef>
                <a:spcPts val="0"/>
              </a:spcBef>
              <a:spcAft>
                <a:spcPts val="0"/>
              </a:spcAft>
              <a:buClrTx/>
              <a:buSzTx/>
              <a:buFontTx/>
              <a:buNone/>
              <a:tabLst/>
              <a:defRPr/>
            </a:pPr>
            <a:r>
              <a:rPr kumimoji="0" lang="zh-CN" altLang="en-US" sz="1693" b="0" i="0" u="none" strike="noStrike" kern="1200" cap="none" spc="0" normalizeH="0" baseline="0" noProof="0" dirty="0">
                <a:ln>
                  <a:noFill/>
                </a:ln>
                <a:solidFill>
                  <a:srgbClr val="00B0F0"/>
                </a:solidFill>
                <a:effectLst/>
                <a:uLnTx/>
                <a:uFillTx/>
                <a:latin typeface="微软雅黑" pitchFamily="34" charset="-122"/>
                <a:ea typeface="微软雅黑" pitchFamily="34" charset="-122"/>
                <a:cs typeface="+mn-cs"/>
              </a:rPr>
              <a:t>单击填加标题</a:t>
            </a:r>
            <a:endParaRPr kumimoji="0" lang="en-US" altLang="zh-CN" sz="1693" b="0" i="0" u="none" strike="noStrike" kern="1200" cap="none" spc="0" normalizeH="0" baseline="0" noProof="0" dirty="0">
              <a:ln>
                <a:noFill/>
              </a:ln>
              <a:solidFill>
                <a:srgbClr val="00B0F0"/>
              </a:solidFill>
              <a:effectLst/>
              <a:uLnTx/>
              <a:uFillTx/>
              <a:latin typeface="微软雅黑" pitchFamily="34" charset="-122"/>
              <a:ea typeface="微软雅黑" pitchFamily="34" charset="-122"/>
              <a:cs typeface="+mn-cs"/>
            </a:endParaRPr>
          </a:p>
          <a:p>
            <a:pPr marL="0" marR="0" lvl="0" indent="0" algn="l" defTabSz="910314" rtl="0" eaLnBrk="1" fontAlgn="auto" latinLnBrk="0" hangingPunct="1">
              <a:lnSpc>
                <a:spcPct val="13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这里输入文字这里输入文字这里输入文字这里输入文字这里输入文字这里输入文字</a:t>
            </a:r>
          </a:p>
          <a:p>
            <a:pPr marL="0" marR="0" lvl="0" indent="0" algn="l" defTabSz="910314" rtl="0" eaLnBrk="1" fontAlgn="auto" latinLnBrk="0" hangingPunct="1">
              <a:lnSpc>
                <a:spcPct val="130000"/>
              </a:lnSpc>
              <a:spcBef>
                <a:spcPts val="0"/>
              </a:spcBef>
              <a:spcAft>
                <a:spcPts val="0"/>
              </a:spcAft>
              <a:buClrTx/>
              <a:buSzTx/>
              <a:buFontTx/>
              <a:buNone/>
              <a:tabLst/>
              <a:defRPr/>
            </a:pPr>
            <a:endParaRPr kumimoji="0" lang="zh-CN" altLang="en-US" sz="1317"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70" name="矩形 69"/>
          <p:cNvSpPr/>
          <p:nvPr/>
        </p:nvSpPr>
        <p:spPr>
          <a:xfrm>
            <a:off x="6603840" y="1190360"/>
            <a:ext cx="2302751" cy="1372171"/>
          </a:xfrm>
          <a:prstGeom prst="rect">
            <a:avLst/>
          </a:prstGeom>
        </p:spPr>
        <p:txBody>
          <a:bodyPr wrap="square">
            <a:spAutoFit/>
          </a:bodyPr>
          <a:lstStyle/>
          <a:p>
            <a:pPr marL="0" marR="0" lvl="0" indent="0" algn="l" defTabSz="910314" rtl="0" eaLnBrk="1" fontAlgn="auto" latinLnBrk="0" hangingPunct="1">
              <a:lnSpc>
                <a:spcPct val="130000"/>
              </a:lnSpc>
              <a:spcBef>
                <a:spcPts val="0"/>
              </a:spcBef>
              <a:spcAft>
                <a:spcPts val="0"/>
              </a:spcAft>
              <a:buClrTx/>
              <a:buSzTx/>
              <a:buFontTx/>
              <a:buNone/>
              <a:tabLst/>
              <a:defRPr/>
            </a:pPr>
            <a:r>
              <a:rPr kumimoji="0" lang="zh-CN" altLang="en-US" sz="1693" b="0" i="0" u="none" strike="noStrike" kern="1200" cap="none" spc="0" normalizeH="0" baseline="0" noProof="0" dirty="0">
                <a:ln>
                  <a:noFill/>
                </a:ln>
                <a:solidFill>
                  <a:srgbClr val="FF6600"/>
                </a:solidFill>
                <a:effectLst/>
                <a:uLnTx/>
                <a:uFillTx/>
                <a:latin typeface="微软雅黑" pitchFamily="34" charset="-122"/>
                <a:ea typeface="微软雅黑" pitchFamily="34" charset="-122"/>
                <a:cs typeface="+mn-cs"/>
              </a:rPr>
              <a:t>单击填加标题</a:t>
            </a:r>
            <a:endParaRPr kumimoji="0" lang="en-US" altLang="zh-CN" sz="1693" b="0" i="0" u="none" strike="noStrike" kern="1200" cap="none" spc="0" normalizeH="0" baseline="0" noProof="0" dirty="0">
              <a:ln>
                <a:noFill/>
              </a:ln>
              <a:solidFill>
                <a:srgbClr val="FF6600"/>
              </a:solidFill>
              <a:effectLst/>
              <a:uLnTx/>
              <a:uFillTx/>
              <a:latin typeface="微软雅黑" pitchFamily="34" charset="-122"/>
              <a:ea typeface="微软雅黑" pitchFamily="34" charset="-122"/>
              <a:cs typeface="+mn-cs"/>
            </a:endParaRPr>
          </a:p>
          <a:p>
            <a:pPr marL="0" marR="0" lvl="0" indent="0" algn="l" defTabSz="910314" rtl="0" eaLnBrk="1" fontAlgn="auto" latinLnBrk="0" hangingPunct="1">
              <a:lnSpc>
                <a:spcPct val="13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这里输入文字这里输入文字这里输入文字这里输入文字这里输入文字这里输入文字</a:t>
            </a:r>
          </a:p>
          <a:p>
            <a:pPr marL="0" marR="0" lvl="0" indent="0" algn="l" defTabSz="910314" rtl="0" eaLnBrk="1" fontAlgn="auto" latinLnBrk="0" hangingPunct="1">
              <a:lnSpc>
                <a:spcPct val="130000"/>
              </a:lnSpc>
              <a:spcBef>
                <a:spcPts val="0"/>
              </a:spcBef>
              <a:spcAft>
                <a:spcPts val="0"/>
              </a:spcAft>
              <a:buClrTx/>
              <a:buSzTx/>
              <a:buFontTx/>
              <a:buNone/>
              <a:tabLst/>
              <a:defRPr/>
            </a:pPr>
            <a:endParaRPr kumimoji="0" lang="zh-CN" altLang="en-US" sz="1317"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71" name="矩形 70"/>
          <p:cNvSpPr/>
          <p:nvPr/>
        </p:nvSpPr>
        <p:spPr>
          <a:xfrm>
            <a:off x="508322" y="1950399"/>
            <a:ext cx="2302751" cy="1372171"/>
          </a:xfrm>
          <a:prstGeom prst="rect">
            <a:avLst/>
          </a:prstGeom>
        </p:spPr>
        <p:txBody>
          <a:bodyPr wrap="square">
            <a:spAutoFit/>
          </a:bodyPr>
          <a:lstStyle/>
          <a:p>
            <a:pPr marL="0" marR="0" lvl="0" indent="0" algn="l" defTabSz="910314" rtl="0" eaLnBrk="1" fontAlgn="auto" latinLnBrk="0" hangingPunct="1">
              <a:lnSpc>
                <a:spcPct val="130000"/>
              </a:lnSpc>
              <a:spcBef>
                <a:spcPts val="0"/>
              </a:spcBef>
              <a:spcAft>
                <a:spcPts val="0"/>
              </a:spcAft>
              <a:buClrTx/>
              <a:buSzTx/>
              <a:buFontTx/>
              <a:buNone/>
              <a:tabLst/>
              <a:defRPr/>
            </a:pPr>
            <a:r>
              <a:rPr kumimoji="0" lang="zh-CN" altLang="en-US" sz="1693" b="0" i="0" u="none" strike="noStrike" kern="1200" cap="none" spc="0" normalizeH="0" baseline="0" noProof="0" dirty="0">
                <a:ln>
                  <a:noFill/>
                </a:ln>
                <a:solidFill>
                  <a:srgbClr val="FF0000"/>
                </a:solidFill>
                <a:effectLst/>
                <a:uLnTx/>
                <a:uFillTx/>
                <a:latin typeface="微软雅黑" pitchFamily="34" charset="-122"/>
                <a:ea typeface="微软雅黑" pitchFamily="34" charset="-122"/>
                <a:cs typeface="+mn-cs"/>
              </a:rPr>
              <a:t>单击填加标题</a:t>
            </a:r>
            <a:endParaRPr kumimoji="0" lang="en-US" altLang="zh-CN" sz="1693" b="0" i="0" u="none" strike="noStrike" kern="1200" cap="none" spc="0" normalizeH="0" baseline="0" noProof="0" dirty="0">
              <a:ln>
                <a:noFill/>
              </a:ln>
              <a:solidFill>
                <a:srgbClr val="FF0000"/>
              </a:solidFill>
              <a:effectLst/>
              <a:uLnTx/>
              <a:uFillTx/>
              <a:latin typeface="微软雅黑" pitchFamily="34" charset="-122"/>
              <a:ea typeface="微软雅黑" pitchFamily="34" charset="-122"/>
              <a:cs typeface="+mn-cs"/>
            </a:endParaRPr>
          </a:p>
          <a:p>
            <a:pPr marL="0" marR="0" lvl="0" indent="0" algn="l" defTabSz="910314" rtl="0" eaLnBrk="1" fontAlgn="auto" latinLnBrk="0" hangingPunct="1">
              <a:lnSpc>
                <a:spcPct val="130000"/>
              </a:lnSpc>
              <a:spcBef>
                <a:spcPts val="0"/>
              </a:spcBef>
              <a:spcAft>
                <a:spcPts val="0"/>
              </a:spcAft>
              <a:buClrTx/>
              <a:buSzTx/>
              <a:buFontTx/>
              <a:buNone/>
              <a:tabLst/>
              <a:defRPr/>
            </a:pPr>
            <a:r>
              <a:rPr kumimoji="0" lang="zh-CN" altLang="en-US" sz="112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这里输入文字这里输入文字这里输入文字这里输入文字这里输入文字这里输入文字</a:t>
            </a:r>
          </a:p>
          <a:p>
            <a:pPr marL="0" marR="0" lvl="0" indent="0" algn="l" defTabSz="910314" rtl="0" eaLnBrk="1" fontAlgn="auto" latinLnBrk="0" hangingPunct="1">
              <a:lnSpc>
                <a:spcPct val="130000"/>
              </a:lnSpc>
              <a:spcBef>
                <a:spcPts val="0"/>
              </a:spcBef>
              <a:spcAft>
                <a:spcPts val="0"/>
              </a:spcAft>
              <a:buClrTx/>
              <a:buSzTx/>
              <a:buFontTx/>
              <a:buNone/>
              <a:tabLst/>
              <a:defRPr/>
            </a:pPr>
            <a:endParaRPr kumimoji="0" lang="zh-CN" altLang="en-US" sz="1317"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3596140737"/>
      </p:ext>
    </p:extLst>
  </p:cSld>
  <p:clrMapOvr>
    <a:masterClrMapping/>
  </p:clrMapOvr>
  <mc:AlternateContent xmlns:mc="http://schemas.openxmlformats.org/markup-compatibility/2006" xmlns:p14="http://schemas.microsoft.com/office/powerpoint/2010/main">
    <mc:Choice Requires="p14">
      <p:transition spd="slow" p14:dur="1400" advClick="0" advTm="4000">
        <p14:doors dir="vert"/>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500"/>
                            </p:stCondLst>
                            <p:childTnLst>
                              <p:par>
                                <p:cTn id="12" presetID="23" presetClass="entr" presetSubtype="36" fill="hold" nodeType="afterEffect">
                                  <p:stCondLst>
                                    <p:cond delay="0"/>
                                  </p:stCondLst>
                                  <p:childTnLst>
                                    <p:set>
                                      <p:cBhvr>
                                        <p:cTn id="13" dur="1" fill="hold">
                                          <p:stCondLst>
                                            <p:cond delay="0"/>
                                          </p:stCondLst>
                                        </p:cTn>
                                        <p:tgtEl>
                                          <p:spTgt spid="33"/>
                                        </p:tgtEl>
                                        <p:attrNameLst>
                                          <p:attrName>style.visibility</p:attrName>
                                        </p:attrNameLst>
                                      </p:cBhvr>
                                      <p:to>
                                        <p:strVal val="visible"/>
                                      </p:to>
                                    </p:set>
                                    <p:anim calcmode="lin" valueType="num">
                                      <p:cBhvr>
                                        <p:cTn id="14" dur="500" fill="hold"/>
                                        <p:tgtEl>
                                          <p:spTgt spid="33"/>
                                        </p:tgtEl>
                                        <p:attrNameLst>
                                          <p:attrName>ppt_w</p:attrName>
                                        </p:attrNameLst>
                                      </p:cBhvr>
                                      <p:tavLst>
                                        <p:tav tm="0">
                                          <p:val>
                                            <p:strVal val="(6*min(max(#ppt_w*#ppt_h,.3),1)-7.4)/-.7*#ppt_w"/>
                                          </p:val>
                                        </p:tav>
                                        <p:tav tm="100000">
                                          <p:val>
                                            <p:strVal val="#ppt_w"/>
                                          </p:val>
                                        </p:tav>
                                      </p:tavLst>
                                    </p:anim>
                                    <p:anim calcmode="lin" valueType="num">
                                      <p:cBhvr>
                                        <p:cTn id="15" dur="500" fill="hold"/>
                                        <p:tgtEl>
                                          <p:spTgt spid="33"/>
                                        </p:tgtEl>
                                        <p:attrNameLst>
                                          <p:attrName>ppt_h</p:attrName>
                                        </p:attrNameLst>
                                      </p:cBhvr>
                                      <p:tavLst>
                                        <p:tav tm="0">
                                          <p:val>
                                            <p:strVal val="(6*min(max(#ppt_w*#ppt_h,.3),1)-7.4)/-.7*#ppt_h"/>
                                          </p:val>
                                        </p:tav>
                                        <p:tav tm="100000">
                                          <p:val>
                                            <p:strVal val="#ppt_h"/>
                                          </p:val>
                                        </p:tav>
                                      </p:tavLst>
                                    </p:anim>
                                    <p:anim calcmode="lin" valueType="num">
                                      <p:cBhvr>
                                        <p:cTn id="16" dur="500" fill="hold"/>
                                        <p:tgtEl>
                                          <p:spTgt spid="33"/>
                                        </p:tgtEl>
                                        <p:attrNameLst>
                                          <p:attrName>ppt_x</p:attrName>
                                        </p:attrNameLst>
                                      </p:cBhvr>
                                      <p:tavLst>
                                        <p:tav tm="0">
                                          <p:val>
                                            <p:fltVal val="0.5"/>
                                          </p:val>
                                        </p:tav>
                                        <p:tav tm="100000">
                                          <p:val>
                                            <p:strVal val="#ppt_x"/>
                                          </p:val>
                                        </p:tav>
                                      </p:tavLst>
                                    </p:anim>
                                    <p:anim calcmode="lin" valueType="num">
                                      <p:cBhvr>
                                        <p:cTn id="17" dur="500" fill="hold"/>
                                        <p:tgtEl>
                                          <p:spTgt spid="33"/>
                                        </p:tgtEl>
                                        <p:attrNameLst>
                                          <p:attrName>ppt_y</p:attrName>
                                        </p:attrNameLst>
                                      </p:cBhvr>
                                      <p:tavLst>
                                        <p:tav tm="0">
                                          <p:val>
                                            <p:strVal val="1+(6*min(max(#ppt_w*#ppt_h,.3),1)-7.4)/-.7*#ppt_h/2"/>
                                          </p:val>
                                        </p:tav>
                                        <p:tav tm="100000">
                                          <p:val>
                                            <p:strVal val="#ppt_y"/>
                                          </p:val>
                                        </p:tav>
                                      </p:tavLst>
                                    </p:anim>
                                  </p:childTnLst>
                                </p:cTn>
                              </p:par>
                            </p:childTnLst>
                          </p:cTn>
                        </p:par>
                        <p:par>
                          <p:cTn id="18" fill="hold">
                            <p:stCondLst>
                              <p:cond delay="1000"/>
                            </p:stCondLst>
                            <p:childTnLst>
                              <p:par>
                                <p:cTn id="19" presetID="23" presetClass="entr" presetSubtype="36" fill="hold" nodeType="afterEffect">
                                  <p:stCondLst>
                                    <p:cond delay="0"/>
                                  </p:stCondLst>
                                  <p:childTnLst>
                                    <p:set>
                                      <p:cBhvr>
                                        <p:cTn id="20" dur="1" fill="hold">
                                          <p:stCondLst>
                                            <p:cond delay="0"/>
                                          </p:stCondLst>
                                        </p:cTn>
                                        <p:tgtEl>
                                          <p:spTgt spid="40"/>
                                        </p:tgtEl>
                                        <p:attrNameLst>
                                          <p:attrName>style.visibility</p:attrName>
                                        </p:attrNameLst>
                                      </p:cBhvr>
                                      <p:to>
                                        <p:strVal val="visible"/>
                                      </p:to>
                                    </p:set>
                                    <p:anim calcmode="lin" valueType="num">
                                      <p:cBhvr>
                                        <p:cTn id="21" dur="500" fill="hold"/>
                                        <p:tgtEl>
                                          <p:spTgt spid="40"/>
                                        </p:tgtEl>
                                        <p:attrNameLst>
                                          <p:attrName>ppt_w</p:attrName>
                                        </p:attrNameLst>
                                      </p:cBhvr>
                                      <p:tavLst>
                                        <p:tav tm="0">
                                          <p:val>
                                            <p:strVal val="(6*min(max(#ppt_w*#ppt_h,.3),1)-7.4)/-.7*#ppt_w"/>
                                          </p:val>
                                        </p:tav>
                                        <p:tav tm="100000">
                                          <p:val>
                                            <p:strVal val="#ppt_w"/>
                                          </p:val>
                                        </p:tav>
                                      </p:tavLst>
                                    </p:anim>
                                    <p:anim calcmode="lin" valueType="num">
                                      <p:cBhvr>
                                        <p:cTn id="22" dur="500" fill="hold"/>
                                        <p:tgtEl>
                                          <p:spTgt spid="40"/>
                                        </p:tgtEl>
                                        <p:attrNameLst>
                                          <p:attrName>ppt_h</p:attrName>
                                        </p:attrNameLst>
                                      </p:cBhvr>
                                      <p:tavLst>
                                        <p:tav tm="0">
                                          <p:val>
                                            <p:strVal val="(6*min(max(#ppt_w*#ppt_h,.3),1)-7.4)/-.7*#ppt_h"/>
                                          </p:val>
                                        </p:tav>
                                        <p:tav tm="100000">
                                          <p:val>
                                            <p:strVal val="#ppt_h"/>
                                          </p:val>
                                        </p:tav>
                                      </p:tavLst>
                                    </p:anim>
                                    <p:anim calcmode="lin" valueType="num">
                                      <p:cBhvr>
                                        <p:cTn id="23" dur="500" fill="hold"/>
                                        <p:tgtEl>
                                          <p:spTgt spid="40"/>
                                        </p:tgtEl>
                                        <p:attrNameLst>
                                          <p:attrName>ppt_x</p:attrName>
                                        </p:attrNameLst>
                                      </p:cBhvr>
                                      <p:tavLst>
                                        <p:tav tm="0">
                                          <p:val>
                                            <p:fltVal val="0.5"/>
                                          </p:val>
                                        </p:tav>
                                        <p:tav tm="100000">
                                          <p:val>
                                            <p:strVal val="#ppt_x"/>
                                          </p:val>
                                        </p:tav>
                                      </p:tavLst>
                                    </p:anim>
                                    <p:anim calcmode="lin" valueType="num">
                                      <p:cBhvr>
                                        <p:cTn id="24" dur="500" fill="hold"/>
                                        <p:tgtEl>
                                          <p:spTgt spid="40"/>
                                        </p:tgtEl>
                                        <p:attrNameLst>
                                          <p:attrName>ppt_y</p:attrName>
                                        </p:attrNameLst>
                                      </p:cBhvr>
                                      <p:tavLst>
                                        <p:tav tm="0">
                                          <p:val>
                                            <p:strVal val="1+(6*min(max(#ppt_w*#ppt_h,.3),1)-7.4)/-.7*#ppt_h/2"/>
                                          </p:val>
                                        </p:tav>
                                        <p:tav tm="100000">
                                          <p:val>
                                            <p:strVal val="#ppt_y"/>
                                          </p:val>
                                        </p:tav>
                                      </p:tavLst>
                                    </p:anim>
                                  </p:childTnLst>
                                </p:cTn>
                              </p:par>
                            </p:childTnLst>
                          </p:cTn>
                        </p:par>
                        <p:par>
                          <p:cTn id="25" fill="hold">
                            <p:stCondLst>
                              <p:cond delay="1500"/>
                            </p:stCondLst>
                            <p:childTnLst>
                              <p:par>
                                <p:cTn id="26" presetID="2" presetClass="entr" presetSubtype="6" decel="100000" fill="hold" grpId="0" nodeType="afterEffect">
                                  <p:stCondLst>
                                    <p:cond delay="0"/>
                                  </p:stCondLst>
                                  <p:childTnLst>
                                    <p:set>
                                      <p:cBhvr>
                                        <p:cTn id="27" dur="1" fill="hold">
                                          <p:stCondLst>
                                            <p:cond delay="0"/>
                                          </p:stCondLst>
                                        </p:cTn>
                                        <p:tgtEl>
                                          <p:spTgt spid="69"/>
                                        </p:tgtEl>
                                        <p:attrNameLst>
                                          <p:attrName>style.visibility</p:attrName>
                                        </p:attrNameLst>
                                      </p:cBhvr>
                                      <p:to>
                                        <p:strVal val="visible"/>
                                      </p:to>
                                    </p:set>
                                    <p:anim calcmode="lin" valueType="num">
                                      <p:cBhvr additive="base">
                                        <p:cTn id="28" dur="500" fill="hold"/>
                                        <p:tgtEl>
                                          <p:spTgt spid="69"/>
                                        </p:tgtEl>
                                        <p:attrNameLst>
                                          <p:attrName>ppt_x</p:attrName>
                                        </p:attrNameLst>
                                      </p:cBhvr>
                                      <p:tavLst>
                                        <p:tav tm="0">
                                          <p:val>
                                            <p:strVal val="1+#ppt_w/2"/>
                                          </p:val>
                                        </p:tav>
                                        <p:tav tm="100000">
                                          <p:val>
                                            <p:strVal val="#ppt_x"/>
                                          </p:val>
                                        </p:tav>
                                      </p:tavLst>
                                    </p:anim>
                                    <p:anim calcmode="lin" valueType="num">
                                      <p:cBhvr additive="base">
                                        <p:cTn id="29" dur="500" fill="hold"/>
                                        <p:tgtEl>
                                          <p:spTgt spid="69"/>
                                        </p:tgtEl>
                                        <p:attrNameLst>
                                          <p:attrName>ppt_y</p:attrName>
                                        </p:attrNameLst>
                                      </p:cBhvr>
                                      <p:tavLst>
                                        <p:tav tm="0">
                                          <p:val>
                                            <p:strVal val="1+#ppt_h/2"/>
                                          </p:val>
                                        </p:tav>
                                        <p:tav tm="100000">
                                          <p:val>
                                            <p:strVal val="#ppt_y"/>
                                          </p:val>
                                        </p:tav>
                                      </p:tavLst>
                                    </p:anim>
                                  </p:childTnLst>
                                </p:cTn>
                              </p:par>
                              <p:par>
                                <p:cTn id="30" presetID="2" presetClass="entr" presetSubtype="2" decel="100000" fill="hold" grpId="0" nodeType="withEffect">
                                  <p:stCondLst>
                                    <p:cond delay="0"/>
                                  </p:stCondLst>
                                  <p:childTnLst>
                                    <p:set>
                                      <p:cBhvr>
                                        <p:cTn id="31" dur="1" fill="hold">
                                          <p:stCondLst>
                                            <p:cond delay="0"/>
                                          </p:stCondLst>
                                        </p:cTn>
                                        <p:tgtEl>
                                          <p:spTgt spid="70"/>
                                        </p:tgtEl>
                                        <p:attrNameLst>
                                          <p:attrName>style.visibility</p:attrName>
                                        </p:attrNameLst>
                                      </p:cBhvr>
                                      <p:to>
                                        <p:strVal val="visible"/>
                                      </p:to>
                                    </p:set>
                                    <p:anim calcmode="lin" valueType="num">
                                      <p:cBhvr additive="base">
                                        <p:cTn id="32" dur="500" fill="hold"/>
                                        <p:tgtEl>
                                          <p:spTgt spid="70"/>
                                        </p:tgtEl>
                                        <p:attrNameLst>
                                          <p:attrName>ppt_x</p:attrName>
                                        </p:attrNameLst>
                                      </p:cBhvr>
                                      <p:tavLst>
                                        <p:tav tm="0">
                                          <p:val>
                                            <p:strVal val="1+#ppt_w/2"/>
                                          </p:val>
                                        </p:tav>
                                        <p:tav tm="100000">
                                          <p:val>
                                            <p:strVal val="#ppt_x"/>
                                          </p:val>
                                        </p:tav>
                                      </p:tavLst>
                                    </p:anim>
                                    <p:anim calcmode="lin" valueType="num">
                                      <p:cBhvr additive="base">
                                        <p:cTn id="33" dur="500" fill="hold"/>
                                        <p:tgtEl>
                                          <p:spTgt spid="70"/>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0"/>
                                  </p:stCondLst>
                                  <p:childTnLst>
                                    <p:set>
                                      <p:cBhvr>
                                        <p:cTn id="35" dur="1" fill="hold">
                                          <p:stCondLst>
                                            <p:cond delay="0"/>
                                          </p:stCondLst>
                                        </p:cTn>
                                        <p:tgtEl>
                                          <p:spTgt spid="71"/>
                                        </p:tgtEl>
                                        <p:attrNameLst>
                                          <p:attrName>style.visibility</p:attrName>
                                        </p:attrNameLst>
                                      </p:cBhvr>
                                      <p:to>
                                        <p:strVal val="visible"/>
                                      </p:to>
                                    </p:set>
                                    <p:anim calcmode="lin" valueType="num">
                                      <p:cBhvr additive="base">
                                        <p:cTn id="36" dur="500" fill="hold"/>
                                        <p:tgtEl>
                                          <p:spTgt spid="71"/>
                                        </p:tgtEl>
                                        <p:attrNameLst>
                                          <p:attrName>ppt_x</p:attrName>
                                        </p:attrNameLst>
                                      </p:cBhvr>
                                      <p:tavLst>
                                        <p:tav tm="0">
                                          <p:val>
                                            <p:strVal val="0-#ppt_w/2"/>
                                          </p:val>
                                        </p:tav>
                                        <p:tav tm="100000">
                                          <p:val>
                                            <p:strVal val="#ppt_x"/>
                                          </p:val>
                                        </p:tav>
                                      </p:tavLst>
                                    </p:anim>
                                    <p:anim calcmode="lin" valueType="num">
                                      <p:cBhvr additive="base">
                                        <p:cTn id="37" dur="5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0" grpId="0"/>
      <p:bldP spid="71" grpId="0"/>
    </p:bldLst>
  </p:timing>
  <p:extLst mod="1">
    <p:ext uri="{E180D4A7-C9FB-4DFB-919C-405C955672EB}">
      <p14:showEvtLst xmlns:p14="http://schemas.microsoft.com/office/powerpoint/2010/main">
        <p14:playEvt time="0" objId="30"/>
      </p14:showEvtLst>
    </p:ext>
  </p:extLs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3999" cy="5143500"/>
          </a:xfrm>
          <a:prstGeom prst="rect">
            <a:avLst/>
          </a:prstGeom>
        </p:spPr>
      </p:pic>
      <p:pic>
        <p:nvPicPr>
          <p:cNvPr id="10" name="图片 9"/>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244231" y="3008086"/>
            <a:ext cx="4899769" cy="1551230"/>
          </a:xfrm>
          <a:prstGeom prst="rect">
            <a:avLst/>
          </a:prstGeom>
        </p:spPr>
      </p:pic>
      <p:pic>
        <p:nvPicPr>
          <p:cNvPr id="11" name="图片 10"/>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758912" y="2994441"/>
            <a:ext cx="2066373" cy="2121233"/>
          </a:xfrm>
          <a:prstGeom prst="rect">
            <a:avLst/>
          </a:prstGeom>
        </p:spPr>
      </p:pic>
      <p:pic>
        <p:nvPicPr>
          <p:cNvPr id="12" name="图片 11"/>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038463" y="500311"/>
            <a:ext cx="1819038" cy="1318634"/>
          </a:xfrm>
          <a:prstGeom prst="rect">
            <a:avLst/>
          </a:prstGeom>
        </p:spPr>
      </p:pic>
      <p:pic>
        <p:nvPicPr>
          <p:cNvPr id="13" name="图片 1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406340" y="3053646"/>
            <a:ext cx="1224735" cy="1614025"/>
          </a:xfrm>
          <a:prstGeom prst="rect">
            <a:avLst/>
          </a:prstGeom>
        </p:spPr>
      </p:pic>
      <p:pic>
        <p:nvPicPr>
          <p:cNvPr id="14" name="图片 13"/>
          <p:cNvPicPr>
            <a:picLocks noChangeAspect="1"/>
          </p:cNvPicPr>
          <p:nvPr/>
        </p:nvPicPr>
        <p:blipFill>
          <a:blip r:embed="rId7">
            <a:extLst>
              <a:ext uri="{28A0092B-C50C-407E-A947-70E740481C1C}">
                <a14:useLocalDpi xmlns:a14="http://schemas.microsoft.com/office/drawing/2010/main"/>
              </a:ext>
            </a:extLst>
          </a:blip>
          <a:stretch>
            <a:fillRect/>
          </a:stretch>
        </p:blipFill>
        <p:spPr>
          <a:xfrm flipH="1">
            <a:off x="-88419" y="2236113"/>
            <a:ext cx="3155303" cy="2907387"/>
          </a:xfrm>
          <a:prstGeom prst="rect">
            <a:avLst/>
          </a:prstGeom>
        </p:spPr>
      </p:pic>
      <p:sp>
        <p:nvSpPr>
          <p:cNvPr id="15" name="文本框 14"/>
          <p:cNvSpPr txBox="1"/>
          <p:nvPr/>
        </p:nvSpPr>
        <p:spPr>
          <a:xfrm>
            <a:off x="3534513" y="1159628"/>
            <a:ext cx="5083443" cy="58477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儿童成长教育活动</a:t>
            </a:r>
            <a:r>
              <a:rPr kumimoji="0" lang="en-US" altLang="zh-CN" sz="32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PPT</a:t>
            </a:r>
            <a:r>
              <a:rPr kumimoji="0" lang="zh-CN" altLang="en-US" sz="32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模板</a:t>
            </a:r>
          </a:p>
        </p:txBody>
      </p:sp>
      <p:sp>
        <p:nvSpPr>
          <p:cNvPr id="7" name="圆角矩形 6"/>
          <p:cNvSpPr/>
          <p:nvPr/>
        </p:nvSpPr>
        <p:spPr>
          <a:xfrm>
            <a:off x="3985496" y="1832082"/>
            <a:ext cx="4181475" cy="381000"/>
          </a:xfrm>
          <a:prstGeom prst="roundRect">
            <a:avLst>
              <a:gd name="adj" fmla="val 50000"/>
            </a:avLst>
          </a:prstGeom>
          <a:solidFill>
            <a:srgbClr val="0485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感谢您的观看  </a:t>
            </a:r>
            <a:r>
              <a:rPr kumimoji="0" lang="en-US" altLang="zh-CN"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THANK  YOU</a:t>
            </a:r>
            <a:endPar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1648159611"/>
      </p:ext>
    </p:extLst>
  </p:cSld>
  <p:clrMapOvr>
    <a:masterClrMapping/>
  </p:clrMapOvr>
  <mc:AlternateContent xmlns:mc="http://schemas.openxmlformats.org/markup-compatibility/2006" xmlns:p14="http://schemas.microsoft.com/office/powerpoint/2010/main">
    <mc:Choice Requires="p14">
      <p:transition spd="slow" p14:dur="1400" advClick="0" advTm="4000">
        <p14:doors dir="vert"/>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down)">
                                      <p:cBhvr>
                                        <p:cTn id="13" dur="1000"/>
                                        <p:tgtEl>
                                          <p:spTgt spid="14"/>
                                        </p:tgtEl>
                                      </p:cBhvr>
                                    </p:animEffect>
                                  </p:childTnLst>
                                </p:cTn>
                              </p:par>
                            </p:childTnLst>
                          </p:cTn>
                        </p:par>
                        <p:par>
                          <p:cTn id="14" fill="hold">
                            <p:stCondLst>
                              <p:cond delay="2000"/>
                            </p:stCondLst>
                            <p:childTnLst>
                              <p:par>
                                <p:cTn id="15" presetID="10" presetClass="entr" presetSubtype="0"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childTnLst>
                                </p:cTn>
                              </p:par>
                            </p:childTnLst>
                          </p:cTn>
                        </p:par>
                        <p:par>
                          <p:cTn id="18" fill="hold">
                            <p:stCondLst>
                              <p:cond delay="3000"/>
                            </p:stCondLst>
                            <p:childTnLst>
                              <p:par>
                                <p:cTn id="19" presetID="42" presetClass="entr" presetSubtype="0" fill="hold"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4000"/>
                            </p:stCondLst>
                            <p:childTnLst>
                              <p:par>
                                <p:cTn id="25" presetID="26" presetClass="entr" presetSubtype="0"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down)">
                                      <p:cBhvr>
                                        <p:cTn id="27" dur="580">
                                          <p:stCondLst>
                                            <p:cond delay="0"/>
                                          </p:stCondLst>
                                        </p:cTn>
                                        <p:tgtEl>
                                          <p:spTgt spid="11"/>
                                        </p:tgtEl>
                                      </p:cBhvr>
                                    </p:animEffect>
                                    <p:anim calcmode="lin" valueType="num">
                                      <p:cBhvr>
                                        <p:cTn id="28"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29"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30"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31"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32"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33" dur="26">
                                          <p:stCondLst>
                                            <p:cond delay="650"/>
                                          </p:stCondLst>
                                        </p:cTn>
                                        <p:tgtEl>
                                          <p:spTgt spid="11"/>
                                        </p:tgtEl>
                                      </p:cBhvr>
                                      <p:to x="100000" y="60000"/>
                                    </p:animScale>
                                    <p:animScale>
                                      <p:cBhvr>
                                        <p:cTn id="34" dur="166" decel="50000">
                                          <p:stCondLst>
                                            <p:cond delay="676"/>
                                          </p:stCondLst>
                                        </p:cTn>
                                        <p:tgtEl>
                                          <p:spTgt spid="11"/>
                                        </p:tgtEl>
                                      </p:cBhvr>
                                      <p:to x="100000" y="100000"/>
                                    </p:animScale>
                                    <p:animScale>
                                      <p:cBhvr>
                                        <p:cTn id="35" dur="26">
                                          <p:stCondLst>
                                            <p:cond delay="1312"/>
                                          </p:stCondLst>
                                        </p:cTn>
                                        <p:tgtEl>
                                          <p:spTgt spid="11"/>
                                        </p:tgtEl>
                                      </p:cBhvr>
                                      <p:to x="100000" y="80000"/>
                                    </p:animScale>
                                    <p:animScale>
                                      <p:cBhvr>
                                        <p:cTn id="36" dur="166" decel="50000">
                                          <p:stCondLst>
                                            <p:cond delay="1338"/>
                                          </p:stCondLst>
                                        </p:cTn>
                                        <p:tgtEl>
                                          <p:spTgt spid="11"/>
                                        </p:tgtEl>
                                      </p:cBhvr>
                                      <p:to x="100000" y="100000"/>
                                    </p:animScale>
                                    <p:animScale>
                                      <p:cBhvr>
                                        <p:cTn id="37" dur="26">
                                          <p:stCondLst>
                                            <p:cond delay="1642"/>
                                          </p:stCondLst>
                                        </p:cTn>
                                        <p:tgtEl>
                                          <p:spTgt spid="11"/>
                                        </p:tgtEl>
                                      </p:cBhvr>
                                      <p:to x="100000" y="90000"/>
                                    </p:animScale>
                                    <p:animScale>
                                      <p:cBhvr>
                                        <p:cTn id="38" dur="166" decel="50000">
                                          <p:stCondLst>
                                            <p:cond delay="1668"/>
                                          </p:stCondLst>
                                        </p:cTn>
                                        <p:tgtEl>
                                          <p:spTgt spid="11"/>
                                        </p:tgtEl>
                                      </p:cBhvr>
                                      <p:to x="100000" y="100000"/>
                                    </p:animScale>
                                    <p:animScale>
                                      <p:cBhvr>
                                        <p:cTn id="39" dur="26">
                                          <p:stCondLst>
                                            <p:cond delay="1808"/>
                                          </p:stCondLst>
                                        </p:cTn>
                                        <p:tgtEl>
                                          <p:spTgt spid="11"/>
                                        </p:tgtEl>
                                      </p:cBhvr>
                                      <p:to x="100000" y="95000"/>
                                    </p:animScale>
                                    <p:animScale>
                                      <p:cBhvr>
                                        <p:cTn id="40" dur="166" decel="50000">
                                          <p:stCondLst>
                                            <p:cond delay="1834"/>
                                          </p:stCondLst>
                                        </p:cTn>
                                        <p:tgtEl>
                                          <p:spTgt spid="11"/>
                                        </p:tgtEl>
                                      </p:cBhvr>
                                      <p:to x="100000" y="100000"/>
                                    </p:animScale>
                                  </p:childTnLst>
                                </p:cTn>
                              </p:par>
                            </p:childTnLst>
                          </p:cTn>
                        </p:par>
                        <p:par>
                          <p:cTn id="41" fill="hold">
                            <p:stCondLst>
                              <p:cond delay="6000"/>
                            </p:stCondLst>
                            <p:childTnLst>
                              <p:par>
                                <p:cTn id="42" presetID="42" presetClass="entr" presetSubtype="0" fill="hold"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1000"/>
                                        <p:tgtEl>
                                          <p:spTgt spid="13"/>
                                        </p:tgtEl>
                                      </p:cBhvr>
                                    </p:animEffect>
                                    <p:anim calcmode="lin" valueType="num">
                                      <p:cBhvr>
                                        <p:cTn id="45" dur="1000" fill="hold"/>
                                        <p:tgtEl>
                                          <p:spTgt spid="13"/>
                                        </p:tgtEl>
                                        <p:attrNameLst>
                                          <p:attrName>ppt_x</p:attrName>
                                        </p:attrNameLst>
                                      </p:cBhvr>
                                      <p:tavLst>
                                        <p:tav tm="0">
                                          <p:val>
                                            <p:strVal val="#ppt_x"/>
                                          </p:val>
                                        </p:tav>
                                        <p:tav tm="100000">
                                          <p:val>
                                            <p:strVal val="#ppt_x"/>
                                          </p:val>
                                        </p:tav>
                                      </p:tavLst>
                                    </p:anim>
                                    <p:anim calcmode="lin" valueType="num">
                                      <p:cBhvr>
                                        <p:cTn id="46" dur="1000" fill="hold"/>
                                        <p:tgtEl>
                                          <p:spTgt spid="13"/>
                                        </p:tgtEl>
                                        <p:attrNameLst>
                                          <p:attrName>ppt_y</p:attrName>
                                        </p:attrNameLst>
                                      </p:cBhvr>
                                      <p:tavLst>
                                        <p:tav tm="0">
                                          <p:val>
                                            <p:strVal val="#ppt_y+.1"/>
                                          </p:val>
                                        </p:tav>
                                        <p:tav tm="100000">
                                          <p:val>
                                            <p:strVal val="#ppt_y"/>
                                          </p:val>
                                        </p:tav>
                                      </p:tavLst>
                                    </p:anim>
                                  </p:childTnLst>
                                </p:cTn>
                              </p:par>
                            </p:childTnLst>
                          </p:cTn>
                        </p:par>
                        <p:par>
                          <p:cTn id="47" fill="hold">
                            <p:stCondLst>
                              <p:cond delay="7000"/>
                            </p:stCondLst>
                            <p:childTnLst>
                              <p:par>
                                <p:cTn id="48" presetID="2" presetClass="entr" presetSubtype="1" decel="28000" fill="hold" grpId="0" nodeType="afterEffect">
                                  <p:stCondLst>
                                    <p:cond delay="0"/>
                                  </p:stCondLst>
                                  <p:iterate type="lt">
                                    <p:tmPct val="15000"/>
                                  </p:iterate>
                                  <p:childTnLst>
                                    <p:set>
                                      <p:cBhvr>
                                        <p:cTn id="49" dur="1" fill="hold">
                                          <p:stCondLst>
                                            <p:cond delay="0"/>
                                          </p:stCondLst>
                                        </p:cTn>
                                        <p:tgtEl>
                                          <p:spTgt spid="15"/>
                                        </p:tgtEl>
                                        <p:attrNameLst>
                                          <p:attrName>style.visibility</p:attrName>
                                        </p:attrNameLst>
                                      </p:cBhvr>
                                      <p:to>
                                        <p:strVal val="visible"/>
                                      </p:to>
                                    </p:set>
                                    <p:anim calcmode="lin" valueType="num">
                                      <p:cBhvr additive="base">
                                        <p:cTn id="50" dur="500" fill="hold"/>
                                        <p:tgtEl>
                                          <p:spTgt spid="15"/>
                                        </p:tgtEl>
                                        <p:attrNameLst>
                                          <p:attrName>ppt_x</p:attrName>
                                        </p:attrNameLst>
                                      </p:cBhvr>
                                      <p:tavLst>
                                        <p:tav tm="0">
                                          <p:val>
                                            <p:strVal val="#ppt_x"/>
                                          </p:val>
                                        </p:tav>
                                        <p:tav tm="100000">
                                          <p:val>
                                            <p:strVal val="#ppt_x"/>
                                          </p:val>
                                        </p:tav>
                                      </p:tavLst>
                                    </p:anim>
                                    <p:anim calcmode="lin" valueType="num">
                                      <p:cBhvr additive="base">
                                        <p:cTn id="51" dur="500" fill="hold"/>
                                        <p:tgtEl>
                                          <p:spTgt spid="15"/>
                                        </p:tgtEl>
                                        <p:attrNameLst>
                                          <p:attrName>ppt_y</p:attrName>
                                        </p:attrNameLst>
                                      </p:cBhvr>
                                      <p:tavLst>
                                        <p:tav tm="0">
                                          <p:val>
                                            <p:strVal val="0-#ppt_h/2"/>
                                          </p:val>
                                        </p:tav>
                                        <p:tav tm="100000">
                                          <p:val>
                                            <p:strVal val="#ppt_y"/>
                                          </p:val>
                                        </p:tav>
                                      </p:tavLst>
                                    </p:anim>
                                  </p:childTnLst>
                                </p:cTn>
                              </p:par>
                            </p:childTnLst>
                          </p:cTn>
                        </p:par>
                        <p:par>
                          <p:cTn id="52" fill="hold">
                            <p:stCondLst>
                              <p:cond delay="8400"/>
                            </p:stCondLst>
                            <p:childTnLst>
                              <p:par>
                                <p:cTn id="53" presetID="16" presetClass="entr" presetSubtype="21" fill="hold" grpId="0" nodeType="afterEffect">
                                  <p:stCondLst>
                                    <p:cond delay="0"/>
                                  </p:stCondLst>
                                  <p:childTnLst>
                                    <p:set>
                                      <p:cBhvr>
                                        <p:cTn id="54" dur="1" fill="hold">
                                          <p:stCondLst>
                                            <p:cond delay="0"/>
                                          </p:stCondLst>
                                        </p:cTn>
                                        <p:tgtEl>
                                          <p:spTgt spid="7"/>
                                        </p:tgtEl>
                                        <p:attrNameLst>
                                          <p:attrName>style.visibility</p:attrName>
                                        </p:attrNameLst>
                                      </p:cBhvr>
                                      <p:to>
                                        <p:strVal val="visible"/>
                                      </p:to>
                                    </p:set>
                                    <p:animEffect transition="in" filter="barn(inVertical)">
                                      <p:cBhvr>
                                        <p:cTn id="55"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7"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a:solidFill>
                  <a:prstClr val="white"/>
                </a:solidFill>
                <a:latin typeface="微软雅黑" pitchFamily="34" charset="-122"/>
                <a:ea typeface="微软雅黑" pitchFamily="34" charset="-122"/>
              </a:rPr>
              <a:t>可以在下列情况使用</a:t>
            </a:r>
            <a:endParaRPr lang="zh-CN" altLang="en-US" sz="1200" kern="0" dirty="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不限次数的用于您个人</a:t>
            </a:r>
            <a:r>
              <a:rPr lang="en-US" altLang="zh-CN" sz="1200" kern="0" dirty="0">
                <a:solidFill>
                  <a:prstClr val="white"/>
                </a:solidFill>
                <a:latin typeface="微软雅黑" pitchFamily="34" charset="-122"/>
                <a:ea typeface="微软雅黑" pitchFamily="34" charset="-122"/>
              </a:rPr>
              <a:t>/</a:t>
            </a:r>
            <a:r>
              <a:rPr lang="zh-CN" altLang="en-US" sz="1200" kern="0" dirty="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a:solidFill>
                  <a:prstClr val="white"/>
                </a:solidFill>
                <a:latin typeface="微软雅黑" pitchFamily="34" charset="-122"/>
                <a:ea typeface="微软雅黑" pitchFamily="34" charset="-122"/>
              </a:rPr>
              <a:t>不可以在以下情况使用</a:t>
            </a:r>
            <a:endParaRPr lang="zh-CN" altLang="en-US" sz="1050" b="1" kern="0" dirty="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收集整理我们发布的免费资源后，刻录光碟销售。</a:t>
            </a:r>
            <a:endParaRPr lang="zh-CN" altLang="en-GB" sz="12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406492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3999" cy="5143500"/>
          </a:xfrm>
          <a:prstGeom prst="rect">
            <a:avLst/>
          </a:prstGeom>
        </p:spPr>
      </p:pic>
      <p:pic>
        <p:nvPicPr>
          <p:cNvPr id="25" name="图片 2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2340368"/>
            <a:ext cx="9161896" cy="2900588"/>
          </a:xfrm>
          <a:prstGeom prst="rect">
            <a:avLst/>
          </a:prstGeom>
        </p:spPr>
      </p:pic>
      <p:grpSp>
        <p:nvGrpSpPr>
          <p:cNvPr id="33" name="组合 32"/>
          <p:cNvGrpSpPr/>
          <p:nvPr/>
        </p:nvGrpSpPr>
        <p:grpSpPr>
          <a:xfrm>
            <a:off x="2217253" y="1172171"/>
            <a:ext cx="5595107" cy="559866"/>
            <a:chOff x="3203847" y="1257430"/>
            <a:chExt cx="4123616" cy="412624"/>
          </a:xfrm>
          <a:solidFill>
            <a:srgbClr val="FFC000"/>
          </a:solidFill>
        </p:grpSpPr>
        <p:sp>
          <p:nvSpPr>
            <p:cNvPr id="34" name="圆角矩形 33"/>
            <p:cNvSpPr/>
            <p:nvPr/>
          </p:nvSpPr>
          <p:spPr>
            <a:xfrm>
              <a:off x="3203847" y="1257430"/>
              <a:ext cx="4123616" cy="412624"/>
            </a:xfrm>
            <a:prstGeom prst="roundRect">
              <a:avLst/>
            </a:prstGeom>
            <a:solidFill>
              <a:srgbClr val="FFFFFF">
                <a:lumMod val="65000"/>
              </a:srgbClr>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1"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p:txBody>
        </p:sp>
        <p:sp>
          <p:nvSpPr>
            <p:cNvPr id="35" name="矩形 34"/>
            <p:cNvSpPr/>
            <p:nvPr/>
          </p:nvSpPr>
          <p:spPr>
            <a:xfrm>
              <a:off x="4112076" y="1326728"/>
              <a:ext cx="1847977" cy="294883"/>
            </a:xfrm>
            <a:prstGeom prst="rect">
              <a:avLst/>
            </a:prstGeom>
            <a:noFill/>
            <a:ln>
              <a:no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单击填加文本或标题</a:t>
              </a:r>
            </a:p>
          </p:txBody>
        </p:sp>
      </p:grpSp>
      <p:grpSp>
        <p:nvGrpSpPr>
          <p:cNvPr id="36" name="组合 35"/>
          <p:cNvGrpSpPr/>
          <p:nvPr/>
        </p:nvGrpSpPr>
        <p:grpSpPr>
          <a:xfrm>
            <a:off x="2217254" y="2055282"/>
            <a:ext cx="5595106" cy="559866"/>
            <a:chOff x="3203848" y="1942038"/>
            <a:chExt cx="4123615" cy="412624"/>
          </a:xfrm>
          <a:solidFill>
            <a:srgbClr val="FFC000"/>
          </a:solidFill>
        </p:grpSpPr>
        <p:sp>
          <p:nvSpPr>
            <p:cNvPr id="37" name="圆角矩形 36"/>
            <p:cNvSpPr/>
            <p:nvPr/>
          </p:nvSpPr>
          <p:spPr>
            <a:xfrm>
              <a:off x="3203848" y="1942038"/>
              <a:ext cx="4123615" cy="412624"/>
            </a:xfrm>
            <a:prstGeom prst="roundRect">
              <a:avLst/>
            </a:prstGeom>
            <a:solidFill>
              <a:srgbClr val="FFFFFF">
                <a:lumMod val="65000"/>
              </a:srgbClr>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1"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p:txBody>
        </p:sp>
        <p:sp>
          <p:nvSpPr>
            <p:cNvPr id="38" name="矩形 37"/>
            <p:cNvSpPr/>
            <p:nvPr/>
          </p:nvSpPr>
          <p:spPr>
            <a:xfrm>
              <a:off x="4119059" y="2012303"/>
              <a:ext cx="1847977" cy="294883"/>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单击填加文本或标题</a:t>
              </a:r>
            </a:p>
          </p:txBody>
        </p:sp>
      </p:grpSp>
      <p:grpSp>
        <p:nvGrpSpPr>
          <p:cNvPr id="39" name="组合 38"/>
          <p:cNvGrpSpPr/>
          <p:nvPr/>
        </p:nvGrpSpPr>
        <p:grpSpPr>
          <a:xfrm>
            <a:off x="2217254" y="3764459"/>
            <a:ext cx="5595106" cy="559866"/>
            <a:chOff x="3203848" y="3311254"/>
            <a:chExt cx="4123615" cy="412624"/>
          </a:xfrm>
          <a:solidFill>
            <a:srgbClr val="FFC000"/>
          </a:solidFill>
        </p:grpSpPr>
        <p:sp>
          <p:nvSpPr>
            <p:cNvPr id="40" name="圆角矩形 39"/>
            <p:cNvSpPr/>
            <p:nvPr/>
          </p:nvSpPr>
          <p:spPr>
            <a:xfrm>
              <a:off x="3203848" y="3311254"/>
              <a:ext cx="4123615" cy="412624"/>
            </a:xfrm>
            <a:prstGeom prst="roundRect">
              <a:avLst/>
            </a:prstGeom>
            <a:solidFill>
              <a:srgbClr val="FFFFFF">
                <a:lumMod val="65000"/>
              </a:srgbClr>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1"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p:txBody>
        </p:sp>
        <p:sp>
          <p:nvSpPr>
            <p:cNvPr id="41" name="矩形 40"/>
            <p:cNvSpPr/>
            <p:nvPr/>
          </p:nvSpPr>
          <p:spPr>
            <a:xfrm>
              <a:off x="4112076" y="3381519"/>
              <a:ext cx="1847977" cy="294883"/>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单击填加文本或标题</a:t>
              </a:r>
            </a:p>
          </p:txBody>
        </p:sp>
      </p:grpSp>
      <p:grpSp>
        <p:nvGrpSpPr>
          <p:cNvPr id="42" name="组合 41"/>
          <p:cNvGrpSpPr/>
          <p:nvPr/>
        </p:nvGrpSpPr>
        <p:grpSpPr>
          <a:xfrm>
            <a:off x="2217254" y="2900363"/>
            <a:ext cx="5595106" cy="559866"/>
            <a:chOff x="3203848" y="2626646"/>
            <a:chExt cx="4123615" cy="412624"/>
          </a:xfrm>
          <a:solidFill>
            <a:srgbClr val="FFC000"/>
          </a:solidFill>
        </p:grpSpPr>
        <p:sp>
          <p:nvSpPr>
            <p:cNvPr id="43" name="圆角矩形 42"/>
            <p:cNvSpPr/>
            <p:nvPr/>
          </p:nvSpPr>
          <p:spPr>
            <a:xfrm>
              <a:off x="3203848" y="2626646"/>
              <a:ext cx="4123615" cy="412624"/>
            </a:xfrm>
            <a:prstGeom prst="roundRect">
              <a:avLst/>
            </a:prstGeom>
            <a:solidFill>
              <a:srgbClr val="FFFFFF">
                <a:lumMod val="65000"/>
              </a:srgbClr>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1"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p:txBody>
        </p:sp>
        <p:sp>
          <p:nvSpPr>
            <p:cNvPr id="44" name="矩形 43"/>
            <p:cNvSpPr/>
            <p:nvPr/>
          </p:nvSpPr>
          <p:spPr>
            <a:xfrm>
              <a:off x="4119059" y="2696911"/>
              <a:ext cx="1847977" cy="294883"/>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单击填加文本或标题</a:t>
              </a:r>
            </a:p>
          </p:txBody>
        </p:sp>
      </p:grpSp>
      <p:sp>
        <p:nvSpPr>
          <p:cNvPr id="45" name="圆角矩形 10"/>
          <p:cNvSpPr/>
          <p:nvPr/>
        </p:nvSpPr>
        <p:spPr>
          <a:xfrm>
            <a:off x="1547665" y="1172171"/>
            <a:ext cx="1031891" cy="559866"/>
          </a:xfrm>
          <a:custGeom>
            <a:avLst/>
            <a:gdLst/>
            <a:ahLst/>
            <a:cxnLst/>
            <a:rect l="l" t="t" r="r" b="b"/>
            <a:pathLst>
              <a:path w="760508" h="412624">
                <a:moveTo>
                  <a:pt x="68772" y="0"/>
                </a:moveTo>
                <a:lnTo>
                  <a:pt x="322746" y="0"/>
                </a:lnTo>
                <a:lnTo>
                  <a:pt x="397990" y="0"/>
                </a:lnTo>
                <a:lnTo>
                  <a:pt x="554196" y="0"/>
                </a:lnTo>
                <a:lnTo>
                  <a:pt x="760508" y="206312"/>
                </a:lnTo>
                <a:lnTo>
                  <a:pt x="554196" y="412624"/>
                </a:lnTo>
                <a:lnTo>
                  <a:pt x="397990" y="412624"/>
                </a:lnTo>
                <a:lnTo>
                  <a:pt x="322746" y="412624"/>
                </a:lnTo>
                <a:lnTo>
                  <a:pt x="68772" y="412624"/>
                </a:lnTo>
                <a:cubicBezTo>
                  <a:pt x="30790" y="412624"/>
                  <a:pt x="0" y="381834"/>
                  <a:pt x="0" y="343852"/>
                </a:cubicBezTo>
                <a:lnTo>
                  <a:pt x="0" y="68772"/>
                </a:lnTo>
                <a:cubicBezTo>
                  <a:pt x="0" y="30790"/>
                  <a:pt x="30790" y="0"/>
                  <a:pt x="68772" y="0"/>
                </a:cubicBezTo>
                <a:close/>
              </a:path>
            </a:pathLst>
          </a:custGeom>
          <a:solidFill>
            <a:srgbClr val="0070BC"/>
          </a:solidFill>
          <a:ln w="25400" cap="flat" cmpd="sng" algn="ctr">
            <a:noFill/>
            <a:prstDash val="solid"/>
          </a:ln>
          <a:effectLst>
            <a:outerShdw blurRad="50800" dist="38100" algn="l" rotWithShape="0">
              <a:prstClr val="black">
                <a:alpha val="4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1.</a:t>
            </a:r>
            <a:endParaRPr kumimoji="0" lang="zh-CN" altLang="en-US" sz="20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6" name="圆角矩形 10"/>
          <p:cNvSpPr/>
          <p:nvPr/>
        </p:nvSpPr>
        <p:spPr>
          <a:xfrm>
            <a:off x="1547665" y="2055282"/>
            <a:ext cx="1031891" cy="559866"/>
          </a:xfrm>
          <a:custGeom>
            <a:avLst/>
            <a:gdLst/>
            <a:ahLst/>
            <a:cxnLst/>
            <a:rect l="l" t="t" r="r" b="b"/>
            <a:pathLst>
              <a:path w="760508" h="412624">
                <a:moveTo>
                  <a:pt x="68772" y="0"/>
                </a:moveTo>
                <a:lnTo>
                  <a:pt x="322746" y="0"/>
                </a:lnTo>
                <a:lnTo>
                  <a:pt x="397990" y="0"/>
                </a:lnTo>
                <a:lnTo>
                  <a:pt x="554196" y="0"/>
                </a:lnTo>
                <a:lnTo>
                  <a:pt x="760508" y="206312"/>
                </a:lnTo>
                <a:lnTo>
                  <a:pt x="554196" y="412624"/>
                </a:lnTo>
                <a:lnTo>
                  <a:pt x="397990" y="412624"/>
                </a:lnTo>
                <a:lnTo>
                  <a:pt x="322746" y="412624"/>
                </a:lnTo>
                <a:lnTo>
                  <a:pt x="68772" y="412624"/>
                </a:lnTo>
                <a:cubicBezTo>
                  <a:pt x="30790" y="412624"/>
                  <a:pt x="0" y="381834"/>
                  <a:pt x="0" y="343852"/>
                </a:cubicBezTo>
                <a:lnTo>
                  <a:pt x="0" y="68772"/>
                </a:lnTo>
                <a:cubicBezTo>
                  <a:pt x="0" y="30790"/>
                  <a:pt x="30790" y="0"/>
                  <a:pt x="68772" y="0"/>
                </a:cubicBezTo>
                <a:close/>
              </a:path>
            </a:pathLst>
          </a:custGeom>
          <a:solidFill>
            <a:srgbClr val="0070BC"/>
          </a:solidFill>
          <a:ln w="25400" cap="flat" cmpd="sng" algn="ctr">
            <a:noFill/>
            <a:prstDash val="solid"/>
          </a:ln>
          <a:effectLst>
            <a:outerShdw blurRad="50800" dist="38100" algn="l" rotWithShape="0">
              <a:prstClr val="black">
                <a:alpha val="4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2.</a:t>
            </a:r>
            <a:endParaRPr kumimoji="0" lang="zh-CN" altLang="en-US" sz="20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7" name="圆角矩形 10"/>
          <p:cNvSpPr/>
          <p:nvPr/>
        </p:nvSpPr>
        <p:spPr>
          <a:xfrm>
            <a:off x="1547665" y="3764459"/>
            <a:ext cx="1031891" cy="559866"/>
          </a:xfrm>
          <a:custGeom>
            <a:avLst/>
            <a:gdLst/>
            <a:ahLst/>
            <a:cxnLst/>
            <a:rect l="l" t="t" r="r" b="b"/>
            <a:pathLst>
              <a:path w="760508" h="412624">
                <a:moveTo>
                  <a:pt x="68772" y="0"/>
                </a:moveTo>
                <a:lnTo>
                  <a:pt x="322746" y="0"/>
                </a:lnTo>
                <a:lnTo>
                  <a:pt x="397990" y="0"/>
                </a:lnTo>
                <a:lnTo>
                  <a:pt x="554196" y="0"/>
                </a:lnTo>
                <a:lnTo>
                  <a:pt x="760508" y="206312"/>
                </a:lnTo>
                <a:lnTo>
                  <a:pt x="554196" y="412624"/>
                </a:lnTo>
                <a:lnTo>
                  <a:pt x="397990" y="412624"/>
                </a:lnTo>
                <a:lnTo>
                  <a:pt x="322746" y="412624"/>
                </a:lnTo>
                <a:lnTo>
                  <a:pt x="68772" y="412624"/>
                </a:lnTo>
                <a:cubicBezTo>
                  <a:pt x="30790" y="412624"/>
                  <a:pt x="0" y="381834"/>
                  <a:pt x="0" y="343852"/>
                </a:cubicBezTo>
                <a:lnTo>
                  <a:pt x="0" y="68772"/>
                </a:lnTo>
                <a:cubicBezTo>
                  <a:pt x="0" y="30790"/>
                  <a:pt x="30790" y="0"/>
                  <a:pt x="68772" y="0"/>
                </a:cubicBezTo>
                <a:close/>
              </a:path>
            </a:pathLst>
          </a:custGeom>
          <a:solidFill>
            <a:srgbClr val="0070BC"/>
          </a:solidFill>
          <a:ln w="25400" cap="flat" cmpd="sng" algn="ctr">
            <a:noFill/>
            <a:prstDash val="solid"/>
          </a:ln>
          <a:effectLst>
            <a:outerShdw blurRad="50800" dist="38100" algn="l" rotWithShape="0">
              <a:prstClr val="black">
                <a:alpha val="4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4.</a:t>
            </a:r>
            <a:endParaRPr kumimoji="0" lang="zh-CN" altLang="en-US" sz="20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8" name="圆角矩形 10"/>
          <p:cNvSpPr/>
          <p:nvPr/>
        </p:nvSpPr>
        <p:spPr>
          <a:xfrm>
            <a:off x="1547665" y="2900363"/>
            <a:ext cx="1031891" cy="559866"/>
          </a:xfrm>
          <a:custGeom>
            <a:avLst/>
            <a:gdLst/>
            <a:ahLst/>
            <a:cxnLst/>
            <a:rect l="l" t="t" r="r" b="b"/>
            <a:pathLst>
              <a:path w="760508" h="412624">
                <a:moveTo>
                  <a:pt x="68772" y="0"/>
                </a:moveTo>
                <a:lnTo>
                  <a:pt x="322746" y="0"/>
                </a:lnTo>
                <a:lnTo>
                  <a:pt x="397990" y="0"/>
                </a:lnTo>
                <a:lnTo>
                  <a:pt x="554196" y="0"/>
                </a:lnTo>
                <a:lnTo>
                  <a:pt x="760508" y="206312"/>
                </a:lnTo>
                <a:lnTo>
                  <a:pt x="554196" y="412624"/>
                </a:lnTo>
                <a:lnTo>
                  <a:pt x="397990" y="412624"/>
                </a:lnTo>
                <a:lnTo>
                  <a:pt x="322746" y="412624"/>
                </a:lnTo>
                <a:lnTo>
                  <a:pt x="68772" y="412624"/>
                </a:lnTo>
                <a:cubicBezTo>
                  <a:pt x="30790" y="412624"/>
                  <a:pt x="0" y="381834"/>
                  <a:pt x="0" y="343852"/>
                </a:cubicBezTo>
                <a:lnTo>
                  <a:pt x="0" y="68772"/>
                </a:lnTo>
                <a:cubicBezTo>
                  <a:pt x="0" y="30790"/>
                  <a:pt x="30790" y="0"/>
                  <a:pt x="68772" y="0"/>
                </a:cubicBezTo>
                <a:close/>
              </a:path>
            </a:pathLst>
          </a:custGeom>
          <a:solidFill>
            <a:srgbClr val="0070BC"/>
          </a:solidFill>
          <a:ln w="25400" cap="flat" cmpd="sng" algn="ctr">
            <a:noFill/>
            <a:prstDash val="solid"/>
          </a:ln>
          <a:effectLst>
            <a:outerShdw blurRad="50800" dist="38100" algn="l" rotWithShape="0">
              <a:prstClr val="black">
                <a:alpha val="4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3.</a:t>
            </a:r>
            <a:endParaRPr kumimoji="0" lang="zh-CN" altLang="en-US" sz="20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9" name="五边形 48"/>
          <p:cNvSpPr/>
          <p:nvPr/>
        </p:nvSpPr>
        <p:spPr>
          <a:xfrm>
            <a:off x="0" y="291877"/>
            <a:ext cx="1403648" cy="360040"/>
          </a:xfrm>
          <a:prstGeom prst="homePlate">
            <a:avLst/>
          </a:prstGeom>
          <a:solidFill>
            <a:srgbClr val="0070C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50" name="标题 1"/>
          <p:cNvSpPr txBox="1">
            <a:spLocks/>
          </p:cNvSpPr>
          <p:nvPr/>
        </p:nvSpPr>
        <p:spPr>
          <a:xfrm>
            <a:off x="230832" y="255873"/>
            <a:ext cx="1080443" cy="432048"/>
          </a:xfrm>
          <a:prstGeom prst="rect">
            <a:avLst/>
          </a:prstGeom>
        </p:spPr>
        <p:txBody>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2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j-cs"/>
              </a:rPr>
              <a:t>目录页</a:t>
            </a:r>
          </a:p>
        </p:txBody>
      </p:sp>
      <p:sp>
        <p:nvSpPr>
          <p:cNvPr id="51" name="燕尾形 50"/>
          <p:cNvSpPr/>
          <p:nvPr/>
        </p:nvSpPr>
        <p:spPr>
          <a:xfrm>
            <a:off x="1311275" y="291877"/>
            <a:ext cx="308397" cy="360040"/>
          </a:xfrm>
          <a:prstGeom prst="chevron">
            <a:avLst>
              <a:gd name="adj" fmla="val 60582"/>
            </a:avLst>
          </a:prstGeom>
          <a:solidFill>
            <a:srgbClr val="0070C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52" name="燕尾形 51"/>
          <p:cNvSpPr/>
          <p:nvPr/>
        </p:nvSpPr>
        <p:spPr>
          <a:xfrm>
            <a:off x="1527299" y="291877"/>
            <a:ext cx="308397" cy="360040"/>
          </a:xfrm>
          <a:prstGeom prst="chevron">
            <a:avLst>
              <a:gd name="adj" fmla="val 60582"/>
            </a:avLst>
          </a:prstGeom>
          <a:solidFill>
            <a:srgbClr val="0070C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106921015"/>
      </p:ext>
    </p:extLst>
  </p:cSld>
  <p:clrMapOvr>
    <a:masterClrMapping/>
  </p:clrMapOvr>
  <mc:AlternateContent xmlns:mc="http://schemas.openxmlformats.org/markup-compatibility/2006" xmlns:p14="http://schemas.microsoft.com/office/powerpoint/2010/main">
    <mc:Choice Requires="p14">
      <p:transition spd="slow" p14:dur="1400" advClick="0" advTm="4000">
        <p14:doors dir="vert"/>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fill="hold"/>
                                        <p:tgtEl>
                                          <p:spTgt spid="49"/>
                                        </p:tgtEl>
                                        <p:attrNameLst>
                                          <p:attrName>ppt_x</p:attrName>
                                        </p:attrNameLst>
                                      </p:cBhvr>
                                      <p:tavLst>
                                        <p:tav tm="0">
                                          <p:val>
                                            <p:strVal val="0-#ppt_w/2"/>
                                          </p:val>
                                        </p:tav>
                                        <p:tav tm="100000">
                                          <p:val>
                                            <p:strVal val="#ppt_x"/>
                                          </p:val>
                                        </p:tav>
                                      </p:tavLst>
                                    </p:anim>
                                    <p:anim calcmode="lin" valueType="num">
                                      <p:cBhvr additive="base">
                                        <p:cTn id="8" dur="500" fill="hold"/>
                                        <p:tgtEl>
                                          <p:spTgt spid="4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0"/>
                                        </p:tgtEl>
                                        <p:attrNameLst>
                                          <p:attrName>style.visibility</p:attrName>
                                        </p:attrNameLst>
                                      </p:cBhvr>
                                      <p:to>
                                        <p:strVal val="visible"/>
                                      </p:to>
                                    </p:set>
                                    <p:anim calcmode="lin" valueType="num">
                                      <p:cBhvr additive="base">
                                        <p:cTn id="11" dur="500" fill="hold"/>
                                        <p:tgtEl>
                                          <p:spTgt spid="50"/>
                                        </p:tgtEl>
                                        <p:attrNameLst>
                                          <p:attrName>ppt_x</p:attrName>
                                        </p:attrNameLst>
                                      </p:cBhvr>
                                      <p:tavLst>
                                        <p:tav tm="0">
                                          <p:val>
                                            <p:strVal val="0-#ppt_w/2"/>
                                          </p:val>
                                        </p:tav>
                                        <p:tav tm="100000">
                                          <p:val>
                                            <p:strVal val="#ppt_x"/>
                                          </p:val>
                                        </p:tav>
                                      </p:tavLst>
                                    </p:anim>
                                    <p:anim calcmode="lin" valueType="num">
                                      <p:cBhvr additive="base">
                                        <p:cTn id="12" dur="500" fill="hold"/>
                                        <p:tgtEl>
                                          <p:spTgt spid="50"/>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2" fill="hold" grpId="0" nodeType="afterEffect">
                                  <p:stCondLst>
                                    <p:cond delay="0"/>
                                  </p:stCondLst>
                                  <p:childTnLst>
                                    <p:set>
                                      <p:cBhvr>
                                        <p:cTn id="15" dur="1" fill="hold">
                                          <p:stCondLst>
                                            <p:cond delay="0"/>
                                          </p:stCondLst>
                                        </p:cTn>
                                        <p:tgtEl>
                                          <p:spTgt spid="51"/>
                                        </p:tgtEl>
                                        <p:attrNameLst>
                                          <p:attrName>style.visibility</p:attrName>
                                        </p:attrNameLst>
                                      </p:cBhvr>
                                      <p:to>
                                        <p:strVal val="visible"/>
                                      </p:to>
                                    </p:set>
                                    <p:anim calcmode="lin" valueType="num">
                                      <p:cBhvr additive="base">
                                        <p:cTn id="16" dur="500" fill="hold"/>
                                        <p:tgtEl>
                                          <p:spTgt spid="51"/>
                                        </p:tgtEl>
                                        <p:attrNameLst>
                                          <p:attrName>ppt_x</p:attrName>
                                        </p:attrNameLst>
                                      </p:cBhvr>
                                      <p:tavLst>
                                        <p:tav tm="0">
                                          <p:val>
                                            <p:strVal val="1+#ppt_w/2"/>
                                          </p:val>
                                        </p:tav>
                                        <p:tav tm="100000">
                                          <p:val>
                                            <p:strVal val="#ppt_x"/>
                                          </p:val>
                                        </p:tav>
                                      </p:tavLst>
                                    </p:anim>
                                    <p:anim calcmode="lin" valueType="num">
                                      <p:cBhvr additive="base">
                                        <p:cTn id="17" dur="500" fill="hold"/>
                                        <p:tgtEl>
                                          <p:spTgt spid="51"/>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2" presetClass="entr" presetSubtype="2" fill="hold" grpId="0" nodeType="afterEffect">
                                  <p:stCondLst>
                                    <p:cond delay="0"/>
                                  </p:stCondLst>
                                  <p:childTnLst>
                                    <p:set>
                                      <p:cBhvr>
                                        <p:cTn id="20" dur="1" fill="hold">
                                          <p:stCondLst>
                                            <p:cond delay="0"/>
                                          </p:stCondLst>
                                        </p:cTn>
                                        <p:tgtEl>
                                          <p:spTgt spid="52"/>
                                        </p:tgtEl>
                                        <p:attrNameLst>
                                          <p:attrName>style.visibility</p:attrName>
                                        </p:attrNameLst>
                                      </p:cBhvr>
                                      <p:to>
                                        <p:strVal val="visible"/>
                                      </p:to>
                                    </p:set>
                                    <p:anim calcmode="lin" valueType="num">
                                      <p:cBhvr additive="base">
                                        <p:cTn id="21" dur="500" fill="hold"/>
                                        <p:tgtEl>
                                          <p:spTgt spid="52"/>
                                        </p:tgtEl>
                                        <p:attrNameLst>
                                          <p:attrName>ppt_x</p:attrName>
                                        </p:attrNameLst>
                                      </p:cBhvr>
                                      <p:tavLst>
                                        <p:tav tm="0">
                                          <p:val>
                                            <p:strVal val="1+#ppt_w/2"/>
                                          </p:val>
                                        </p:tav>
                                        <p:tav tm="100000">
                                          <p:val>
                                            <p:strVal val="#ppt_x"/>
                                          </p:val>
                                        </p:tav>
                                      </p:tavLst>
                                    </p:anim>
                                    <p:anim calcmode="lin" valueType="num">
                                      <p:cBhvr additive="base">
                                        <p:cTn id="22" dur="500" fill="hold"/>
                                        <p:tgtEl>
                                          <p:spTgt spid="52"/>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2" presetClass="entr" presetSubtype="8" fill="hold" grpId="0" nodeType="afterEffect">
                                  <p:stCondLst>
                                    <p:cond delay="0"/>
                                  </p:stCondLst>
                                  <p:childTnLst>
                                    <p:set>
                                      <p:cBhvr>
                                        <p:cTn id="25" dur="1" fill="hold">
                                          <p:stCondLst>
                                            <p:cond delay="0"/>
                                          </p:stCondLst>
                                        </p:cTn>
                                        <p:tgtEl>
                                          <p:spTgt spid="45"/>
                                        </p:tgtEl>
                                        <p:attrNameLst>
                                          <p:attrName>style.visibility</p:attrName>
                                        </p:attrNameLst>
                                      </p:cBhvr>
                                      <p:to>
                                        <p:strVal val="visible"/>
                                      </p:to>
                                    </p:set>
                                    <p:anim calcmode="lin" valueType="num">
                                      <p:cBhvr additive="base">
                                        <p:cTn id="26" dur="500" fill="hold"/>
                                        <p:tgtEl>
                                          <p:spTgt spid="45"/>
                                        </p:tgtEl>
                                        <p:attrNameLst>
                                          <p:attrName>ppt_x</p:attrName>
                                        </p:attrNameLst>
                                      </p:cBhvr>
                                      <p:tavLst>
                                        <p:tav tm="0">
                                          <p:val>
                                            <p:strVal val="0-#ppt_w/2"/>
                                          </p:val>
                                        </p:tav>
                                        <p:tav tm="100000">
                                          <p:val>
                                            <p:strVal val="#ppt_x"/>
                                          </p:val>
                                        </p:tav>
                                      </p:tavLst>
                                    </p:anim>
                                    <p:anim calcmode="lin" valueType="num">
                                      <p:cBhvr additive="base">
                                        <p:cTn id="27" dur="500" fill="hold"/>
                                        <p:tgtEl>
                                          <p:spTgt spid="45"/>
                                        </p:tgtEl>
                                        <p:attrNameLst>
                                          <p:attrName>ppt_y</p:attrName>
                                        </p:attrNameLst>
                                      </p:cBhvr>
                                      <p:tavLst>
                                        <p:tav tm="0">
                                          <p:val>
                                            <p:strVal val="#ppt_y"/>
                                          </p:val>
                                        </p:tav>
                                        <p:tav tm="100000">
                                          <p:val>
                                            <p:strVal val="#ppt_y"/>
                                          </p:val>
                                        </p:tav>
                                      </p:tavLst>
                                    </p:anim>
                                  </p:childTnLst>
                                </p:cTn>
                              </p:par>
                              <p:par>
                                <p:cTn id="28" presetID="2" presetClass="entr" presetSubtype="8" fill="hold" nodeType="withEffect">
                                  <p:stCondLst>
                                    <p:cond delay="200"/>
                                  </p:stCondLst>
                                  <p:childTnLst>
                                    <p:set>
                                      <p:cBhvr>
                                        <p:cTn id="29" dur="1" fill="hold">
                                          <p:stCondLst>
                                            <p:cond delay="0"/>
                                          </p:stCondLst>
                                        </p:cTn>
                                        <p:tgtEl>
                                          <p:spTgt spid="33"/>
                                        </p:tgtEl>
                                        <p:attrNameLst>
                                          <p:attrName>style.visibility</p:attrName>
                                        </p:attrNameLst>
                                      </p:cBhvr>
                                      <p:to>
                                        <p:strVal val="visible"/>
                                      </p:to>
                                    </p:set>
                                    <p:anim calcmode="lin" valueType="num">
                                      <p:cBhvr additive="base">
                                        <p:cTn id="30" dur="500" fill="hold"/>
                                        <p:tgtEl>
                                          <p:spTgt spid="33"/>
                                        </p:tgtEl>
                                        <p:attrNameLst>
                                          <p:attrName>ppt_x</p:attrName>
                                        </p:attrNameLst>
                                      </p:cBhvr>
                                      <p:tavLst>
                                        <p:tav tm="0">
                                          <p:val>
                                            <p:strVal val="0-#ppt_w/2"/>
                                          </p:val>
                                        </p:tav>
                                        <p:tav tm="100000">
                                          <p:val>
                                            <p:strVal val="#ppt_x"/>
                                          </p:val>
                                        </p:tav>
                                      </p:tavLst>
                                    </p:anim>
                                    <p:anim calcmode="lin" valueType="num">
                                      <p:cBhvr additive="base">
                                        <p:cTn id="31" dur="500" fill="hold"/>
                                        <p:tgtEl>
                                          <p:spTgt spid="33"/>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200"/>
                                  </p:stCondLst>
                                  <p:childTnLst>
                                    <p:set>
                                      <p:cBhvr>
                                        <p:cTn id="33" dur="1" fill="hold">
                                          <p:stCondLst>
                                            <p:cond delay="0"/>
                                          </p:stCondLst>
                                        </p:cTn>
                                        <p:tgtEl>
                                          <p:spTgt spid="46"/>
                                        </p:tgtEl>
                                        <p:attrNameLst>
                                          <p:attrName>style.visibility</p:attrName>
                                        </p:attrNameLst>
                                      </p:cBhvr>
                                      <p:to>
                                        <p:strVal val="visible"/>
                                      </p:to>
                                    </p:set>
                                    <p:anim calcmode="lin" valueType="num">
                                      <p:cBhvr additive="base">
                                        <p:cTn id="34" dur="500" fill="hold"/>
                                        <p:tgtEl>
                                          <p:spTgt spid="46"/>
                                        </p:tgtEl>
                                        <p:attrNameLst>
                                          <p:attrName>ppt_x</p:attrName>
                                        </p:attrNameLst>
                                      </p:cBhvr>
                                      <p:tavLst>
                                        <p:tav tm="0">
                                          <p:val>
                                            <p:strVal val="0-#ppt_w/2"/>
                                          </p:val>
                                        </p:tav>
                                        <p:tav tm="100000">
                                          <p:val>
                                            <p:strVal val="#ppt_x"/>
                                          </p:val>
                                        </p:tav>
                                      </p:tavLst>
                                    </p:anim>
                                    <p:anim calcmode="lin" valueType="num">
                                      <p:cBhvr additive="base">
                                        <p:cTn id="35" dur="500" fill="hold"/>
                                        <p:tgtEl>
                                          <p:spTgt spid="46"/>
                                        </p:tgtEl>
                                        <p:attrNameLst>
                                          <p:attrName>ppt_y</p:attrName>
                                        </p:attrNameLst>
                                      </p:cBhvr>
                                      <p:tavLst>
                                        <p:tav tm="0">
                                          <p:val>
                                            <p:strVal val="#ppt_y"/>
                                          </p:val>
                                        </p:tav>
                                        <p:tav tm="100000">
                                          <p:val>
                                            <p:strVal val="#ppt_y"/>
                                          </p:val>
                                        </p:tav>
                                      </p:tavLst>
                                    </p:anim>
                                  </p:childTnLst>
                                </p:cTn>
                              </p:par>
                              <p:par>
                                <p:cTn id="36" presetID="2" presetClass="entr" presetSubtype="8" fill="hold" nodeType="withEffect">
                                  <p:stCondLst>
                                    <p:cond delay="500"/>
                                  </p:stCondLst>
                                  <p:childTnLst>
                                    <p:set>
                                      <p:cBhvr>
                                        <p:cTn id="37" dur="1" fill="hold">
                                          <p:stCondLst>
                                            <p:cond delay="0"/>
                                          </p:stCondLst>
                                        </p:cTn>
                                        <p:tgtEl>
                                          <p:spTgt spid="36"/>
                                        </p:tgtEl>
                                        <p:attrNameLst>
                                          <p:attrName>style.visibility</p:attrName>
                                        </p:attrNameLst>
                                      </p:cBhvr>
                                      <p:to>
                                        <p:strVal val="visible"/>
                                      </p:to>
                                    </p:set>
                                    <p:anim calcmode="lin" valueType="num">
                                      <p:cBhvr additive="base">
                                        <p:cTn id="38" dur="500" fill="hold"/>
                                        <p:tgtEl>
                                          <p:spTgt spid="36"/>
                                        </p:tgtEl>
                                        <p:attrNameLst>
                                          <p:attrName>ppt_x</p:attrName>
                                        </p:attrNameLst>
                                      </p:cBhvr>
                                      <p:tavLst>
                                        <p:tav tm="0">
                                          <p:val>
                                            <p:strVal val="0-#ppt_w/2"/>
                                          </p:val>
                                        </p:tav>
                                        <p:tav tm="100000">
                                          <p:val>
                                            <p:strVal val="#ppt_x"/>
                                          </p:val>
                                        </p:tav>
                                      </p:tavLst>
                                    </p:anim>
                                    <p:anim calcmode="lin" valueType="num">
                                      <p:cBhvr additive="base">
                                        <p:cTn id="39" dur="500" fill="hold"/>
                                        <p:tgtEl>
                                          <p:spTgt spid="36"/>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500"/>
                                  </p:stCondLst>
                                  <p:childTnLst>
                                    <p:set>
                                      <p:cBhvr>
                                        <p:cTn id="41" dur="1" fill="hold">
                                          <p:stCondLst>
                                            <p:cond delay="0"/>
                                          </p:stCondLst>
                                        </p:cTn>
                                        <p:tgtEl>
                                          <p:spTgt spid="48"/>
                                        </p:tgtEl>
                                        <p:attrNameLst>
                                          <p:attrName>style.visibility</p:attrName>
                                        </p:attrNameLst>
                                      </p:cBhvr>
                                      <p:to>
                                        <p:strVal val="visible"/>
                                      </p:to>
                                    </p:set>
                                    <p:anim calcmode="lin" valueType="num">
                                      <p:cBhvr additive="base">
                                        <p:cTn id="42" dur="500" fill="hold"/>
                                        <p:tgtEl>
                                          <p:spTgt spid="48"/>
                                        </p:tgtEl>
                                        <p:attrNameLst>
                                          <p:attrName>ppt_x</p:attrName>
                                        </p:attrNameLst>
                                      </p:cBhvr>
                                      <p:tavLst>
                                        <p:tav tm="0">
                                          <p:val>
                                            <p:strVal val="0-#ppt_w/2"/>
                                          </p:val>
                                        </p:tav>
                                        <p:tav tm="100000">
                                          <p:val>
                                            <p:strVal val="#ppt_x"/>
                                          </p:val>
                                        </p:tav>
                                      </p:tavLst>
                                    </p:anim>
                                    <p:anim calcmode="lin" valueType="num">
                                      <p:cBhvr additive="base">
                                        <p:cTn id="43" dur="500" fill="hold"/>
                                        <p:tgtEl>
                                          <p:spTgt spid="48"/>
                                        </p:tgtEl>
                                        <p:attrNameLst>
                                          <p:attrName>ppt_y</p:attrName>
                                        </p:attrNameLst>
                                      </p:cBhvr>
                                      <p:tavLst>
                                        <p:tav tm="0">
                                          <p:val>
                                            <p:strVal val="#ppt_y"/>
                                          </p:val>
                                        </p:tav>
                                        <p:tav tm="100000">
                                          <p:val>
                                            <p:strVal val="#ppt_y"/>
                                          </p:val>
                                        </p:tav>
                                      </p:tavLst>
                                    </p:anim>
                                  </p:childTnLst>
                                </p:cTn>
                              </p:par>
                              <p:par>
                                <p:cTn id="44" presetID="2" presetClass="entr" presetSubtype="8" fill="hold" nodeType="withEffect">
                                  <p:stCondLst>
                                    <p:cond delay="800"/>
                                  </p:stCondLst>
                                  <p:childTnLst>
                                    <p:set>
                                      <p:cBhvr>
                                        <p:cTn id="45" dur="1" fill="hold">
                                          <p:stCondLst>
                                            <p:cond delay="0"/>
                                          </p:stCondLst>
                                        </p:cTn>
                                        <p:tgtEl>
                                          <p:spTgt spid="42"/>
                                        </p:tgtEl>
                                        <p:attrNameLst>
                                          <p:attrName>style.visibility</p:attrName>
                                        </p:attrNameLst>
                                      </p:cBhvr>
                                      <p:to>
                                        <p:strVal val="visible"/>
                                      </p:to>
                                    </p:set>
                                    <p:anim calcmode="lin" valueType="num">
                                      <p:cBhvr additive="base">
                                        <p:cTn id="46" dur="500" fill="hold"/>
                                        <p:tgtEl>
                                          <p:spTgt spid="42"/>
                                        </p:tgtEl>
                                        <p:attrNameLst>
                                          <p:attrName>ppt_x</p:attrName>
                                        </p:attrNameLst>
                                      </p:cBhvr>
                                      <p:tavLst>
                                        <p:tav tm="0">
                                          <p:val>
                                            <p:strVal val="0-#ppt_w/2"/>
                                          </p:val>
                                        </p:tav>
                                        <p:tav tm="100000">
                                          <p:val>
                                            <p:strVal val="#ppt_x"/>
                                          </p:val>
                                        </p:tav>
                                      </p:tavLst>
                                    </p:anim>
                                    <p:anim calcmode="lin" valueType="num">
                                      <p:cBhvr additive="base">
                                        <p:cTn id="47" dur="500" fill="hold"/>
                                        <p:tgtEl>
                                          <p:spTgt spid="42"/>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800"/>
                                  </p:stCondLst>
                                  <p:childTnLst>
                                    <p:set>
                                      <p:cBhvr>
                                        <p:cTn id="49" dur="1" fill="hold">
                                          <p:stCondLst>
                                            <p:cond delay="0"/>
                                          </p:stCondLst>
                                        </p:cTn>
                                        <p:tgtEl>
                                          <p:spTgt spid="47"/>
                                        </p:tgtEl>
                                        <p:attrNameLst>
                                          <p:attrName>style.visibility</p:attrName>
                                        </p:attrNameLst>
                                      </p:cBhvr>
                                      <p:to>
                                        <p:strVal val="visible"/>
                                      </p:to>
                                    </p:set>
                                    <p:anim calcmode="lin" valueType="num">
                                      <p:cBhvr additive="base">
                                        <p:cTn id="50" dur="500" fill="hold"/>
                                        <p:tgtEl>
                                          <p:spTgt spid="47"/>
                                        </p:tgtEl>
                                        <p:attrNameLst>
                                          <p:attrName>ppt_x</p:attrName>
                                        </p:attrNameLst>
                                      </p:cBhvr>
                                      <p:tavLst>
                                        <p:tav tm="0">
                                          <p:val>
                                            <p:strVal val="0-#ppt_w/2"/>
                                          </p:val>
                                        </p:tav>
                                        <p:tav tm="100000">
                                          <p:val>
                                            <p:strVal val="#ppt_x"/>
                                          </p:val>
                                        </p:tav>
                                      </p:tavLst>
                                    </p:anim>
                                    <p:anim calcmode="lin" valueType="num">
                                      <p:cBhvr additive="base">
                                        <p:cTn id="51" dur="500" fill="hold"/>
                                        <p:tgtEl>
                                          <p:spTgt spid="47"/>
                                        </p:tgtEl>
                                        <p:attrNameLst>
                                          <p:attrName>ppt_y</p:attrName>
                                        </p:attrNameLst>
                                      </p:cBhvr>
                                      <p:tavLst>
                                        <p:tav tm="0">
                                          <p:val>
                                            <p:strVal val="#ppt_y"/>
                                          </p:val>
                                        </p:tav>
                                        <p:tav tm="100000">
                                          <p:val>
                                            <p:strVal val="#ppt_y"/>
                                          </p:val>
                                        </p:tav>
                                      </p:tavLst>
                                    </p:anim>
                                  </p:childTnLst>
                                </p:cTn>
                              </p:par>
                              <p:par>
                                <p:cTn id="52" presetID="2" presetClass="entr" presetSubtype="8" fill="hold" nodeType="withEffect">
                                  <p:stCondLst>
                                    <p:cond delay="1100"/>
                                  </p:stCondLst>
                                  <p:childTnLst>
                                    <p:set>
                                      <p:cBhvr>
                                        <p:cTn id="53" dur="1" fill="hold">
                                          <p:stCondLst>
                                            <p:cond delay="0"/>
                                          </p:stCondLst>
                                        </p:cTn>
                                        <p:tgtEl>
                                          <p:spTgt spid="39"/>
                                        </p:tgtEl>
                                        <p:attrNameLst>
                                          <p:attrName>style.visibility</p:attrName>
                                        </p:attrNameLst>
                                      </p:cBhvr>
                                      <p:to>
                                        <p:strVal val="visible"/>
                                      </p:to>
                                    </p:set>
                                    <p:anim calcmode="lin" valueType="num">
                                      <p:cBhvr additive="base">
                                        <p:cTn id="54" dur="500" fill="hold"/>
                                        <p:tgtEl>
                                          <p:spTgt spid="39"/>
                                        </p:tgtEl>
                                        <p:attrNameLst>
                                          <p:attrName>ppt_x</p:attrName>
                                        </p:attrNameLst>
                                      </p:cBhvr>
                                      <p:tavLst>
                                        <p:tav tm="0">
                                          <p:val>
                                            <p:strVal val="0-#ppt_w/2"/>
                                          </p:val>
                                        </p:tav>
                                        <p:tav tm="100000">
                                          <p:val>
                                            <p:strVal val="#ppt_x"/>
                                          </p:val>
                                        </p:tav>
                                      </p:tavLst>
                                    </p:anim>
                                    <p:anim calcmode="lin" valueType="num">
                                      <p:cBhvr additive="base">
                                        <p:cTn id="55" dur="5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48" grpId="0" animBg="1"/>
      <p:bldP spid="49" grpId="0" animBg="1"/>
      <p:bldP spid="50" grpId="0"/>
      <p:bldP spid="51" grpId="0" animBg="1"/>
      <p:bldP spid="5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3999" cy="5143500"/>
          </a:xfrm>
          <a:prstGeom prst="rect">
            <a:avLst/>
          </a:prstGeom>
        </p:spPr>
      </p:pic>
      <p:pic>
        <p:nvPicPr>
          <p:cNvPr id="13" name="图片 1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2340368"/>
            <a:ext cx="9161896" cy="2900588"/>
          </a:xfrm>
          <a:prstGeom prst="rect">
            <a:avLst/>
          </a:prstGeom>
        </p:spPr>
      </p:pic>
      <p:sp>
        <p:nvSpPr>
          <p:cNvPr id="86" name="五边形 85"/>
          <p:cNvSpPr/>
          <p:nvPr/>
        </p:nvSpPr>
        <p:spPr>
          <a:xfrm>
            <a:off x="0" y="339502"/>
            <a:ext cx="1403648" cy="360040"/>
          </a:xfrm>
          <a:prstGeom prst="homePlate">
            <a:avLst/>
          </a:prstGeom>
          <a:solidFill>
            <a:srgbClr val="0070C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87" name="标题 1"/>
          <p:cNvSpPr txBox="1">
            <a:spLocks/>
          </p:cNvSpPr>
          <p:nvPr/>
        </p:nvSpPr>
        <p:spPr>
          <a:xfrm>
            <a:off x="230832" y="303498"/>
            <a:ext cx="1080443" cy="432048"/>
          </a:xfrm>
          <a:prstGeom prst="rect">
            <a:avLst/>
          </a:prstGeom>
        </p:spPr>
        <p:txBody>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20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j-cs"/>
              </a:rPr>
              <a:t>过渡页</a:t>
            </a:r>
          </a:p>
        </p:txBody>
      </p:sp>
      <p:sp>
        <p:nvSpPr>
          <p:cNvPr id="88" name="燕尾形 87"/>
          <p:cNvSpPr/>
          <p:nvPr/>
        </p:nvSpPr>
        <p:spPr>
          <a:xfrm>
            <a:off x="1311275" y="339502"/>
            <a:ext cx="308397" cy="360040"/>
          </a:xfrm>
          <a:prstGeom prst="chevron">
            <a:avLst>
              <a:gd name="adj" fmla="val 60582"/>
            </a:avLst>
          </a:prstGeom>
          <a:solidFill>
            <a:srgbClr val="0070C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89" name="燕尾形 88"/>
          <p:cNvSpPr/>
          <p:nvPr/>
        </p:nvSpPr>
        <p:spPr>
          <a:xfrm>
            <a:off x="1527299" y="339502"/>
            <a:ext cx="308397" cy="360040"/>
          </a:xfrm>
          <a:prstGeom prst="chevron">
            <a:avLst>
              <a:gd name="adj" fmla="val 60582"/>
            </a:avLst>
          </a:prstGeom>
          <a:solidFill>
            <a:srgbClr val="0070C0"/>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5" name="组合 4"/>
          <p:cNvGrpSpPr/>
          <p:nvPr/>
        </p:nvGrpSpPr>
        <p:grpSpPr>
          <a:xfrm>
            <a:off x="3745179" y="1039044"/>
            <a:ext cx="1653642" cy="1653642"/>
            <a:chOff x="3745179" y="2245209"/>
            <a:chExt cx="1653642" cy="1653642"/>
          </a:xfrm>
        </p:grpSpPr>
        <p:sp>
          <p:nvSpPr>
            <p:cNvPr id="2" name="椭圆 1"/>
            <p:cNvSpPr/>
            <p:nvPr/>
          </p:nvSpPr>
          <p:spPr>
            <a:xfrm>
              <a:off x="3745179" y="2245209"/>
              <a:ext cx="1653642" cy="1653642"/>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 name="文本框 2"/>
            <p:cNvSpPr txBox="1"/>
            <p:nvPr/>
          </p:nvSpPr>
          <p:spPr>
            <a:xfrm>
              <a:off x="3957088" y="2584195"/>
              <a:ext cx="1229824" cy="110799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6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01</a:t>
              </a:r>
              <a:endParaRPr kumimoji="0" lang="zh-CN" altLang="en-US" sz="6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107" name="文本框 106"/>
          <p:cNvSpPr txBox="1"/>
          <p:nvPr/>
        </p:nvSpPr>
        <p:spPr>
          <a:xfrm>
            <a:off x="1835696" y="2743965"/>
            <a:ext cx="5827236" cy="76944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单击此处添加标题文字</a:t>
            </a:r>
          </a:p>
        </p:txBody>
      </p:sp>
    </p:spTree>
    <p:extLst>
      <p:ext uri="{BB962C8B-B14F-4D97-AF65-F5344CB8AC3E}">
        <p14:creationId xmlns:p14="http://schemas.microsoft.com/office/powerpoint/2010/main" val="2542301557"/>
      </p:ext>
    </p:extLst>
  </p:cSld>
  <p:clrMapOvr>
    <a:masterClrMapping/>
  </p:clrMapOvr>
  <mc:AlternateContent xmlns:mc="http://schemas.openxmlformats.org/markup-compatibility/2006" xmlns:p14="http://schemas.microsoft.com/office/powerpoint/2010/main">
    <mc:Choice Requires="p14">
      <p:transition spd="slow" p14:dur="1400" advClick="0" advTm="4000">
        <p14:doors dir="vert"/>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additive="base">
                                        <p:cTn id="7" dur="500" fill="hold"/>
                                        <p:tgtEl>
                                          <p:spTgt spid="87"/>
                                        </p:tgtEl>
                                        <p:attrNameLst>
                                          <p:attrName>ppt_x</p:attrName>
                                        </p:attrNameLst>
                                      </p:cBhvr>
                                      <p:tavLst>
                                        <p:tav tm="0">
                                          <p:val>
                                            <p:strVal val="0-#ppt_w/2"/>
                                          </p:val>
                                        </p:tav>
                                        <p:tav tm="100000">
                                          <p:val>
                                            <p:strVal val="#ppt_x"/>
                                          </p:val>
                                        </p:tav>
                                      </p:tavLst>
                                    </p:anim>
                                    <p:anim calcmode="lin" valueType="num">
                                      <p:cBhvr additive="base">
                                        <p:cTn id="8" dur="500" fill="hold"/>
                                        <p:tgtEl>
                                          <p:spTgt spid="8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1" presetClass="entr" presetSubtype="1"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heel(1)">
                                      <p:cBhvr>
                                        <p:cTn id="12" dur="1000"/>
                                        <p:tgtEl>
                                          <p:spTgt spid="5"/>
                                        </p:tgtEl>
                                      </p:cBhvr>
                                    </p:animEffect>
                                  </p:childTnLst>
                                </p:cTn>
                              </p:par>
                            </p:childTnLst>
                          </p:cTn>
                        </p:par>
                        <p:par>
                          <p:cTn id="13" fill="hold">
                            <p:stCondLst>
                              <p:cond delay="1500"/>
                            </p:stCondLst>
                            <p:childTnLst>
                              <p:par>
                                <p:cTn id="14" presetID="10" presetClass="entr" presetSubtype="0" fill="hold" grpId="0" nodeType="afterEffect">
                                  <p:stCondLst>
                                    <p:cond delay="0"/>
                                  </p:stCondLst>
                                  <p:iterate type="lt">
                                    <p:tmPct val="14000"/>
                                  </p:iterate>
                                  <p:childTnLst>
                                    <p:set>
                                      <p:cBhvr>
                                        <p:cTn id="15" dur="1" fill="hold">
                                          <p:stCondLst>
                                            <p:cond delay="0"/>
                                          </p:stCondLst>
                                        </p:cTn>
                                        <p:tgtEl>
                                          <p:spTgt spid="107"/>
                                        </p:tgtEl>
                                        <p:attrNameLst>
                                          <p:attrName>style.visibility</p:attrName>
                                        </p:attrNameLst>
                                      </p:cBhvr>
                                      <p:to>
                                        <p:strVal val="visible"/>
                                      </p:to>
                                    </p:set>
                                    <p:animEffect transition="in" filter="fade">
                                      <p:cBhvr>
                                        <p:cTn id="16" dur="5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10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4962409" y="2639478"/>
            <a:ext cx="1693199" cy="1459655"/>
            <a:chOff x="2469011" y="1147395"/>
            <a:chExt cx="1800200" cy="1551897"/>
          </a:xfrm>
        </p:grpSpPr>
        <p:sp>
          <p:nvSpPr>
            <p:cNvPr id="33" name="六边形 32"/>
            <p:cNvSpPr/>
            <p:nvPr/>
          </p:nvSpPr>
          <p:spPr>
            <a:xfrm>
              <a:off x="2469011" y="1147395"/>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pic>
          <p:nvPicPr>
            <p:cNvPr id="34"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2569012" y="1231901"/>
              <a:ext cx="1600197" cy="1382886"/>
            </a:xfrm>
            <a:prstGeom prst="rect">
              <a:avLst/>
            </a:prstGeom>
            <a:noFill/>
            <a:effectLst>
              <a:innerShdw blurRad="50800" dir="13500000">
                <a:prstClr val="black">
                  <a:alpha val="50000"/>
                </a:prstClr>
              </a:innerShdw>
            </a:effectLst>
            <a:extLst>
              <a:ext uri="{909E8E84-426E-40DD-AFC4-6F175D3DCCD1}">
                <a14:hiddenFill xmlns:a14="http://schemas.microsoft.com/office/drawing/2010/main">
                  <a:solidFill>
                    <a:srgbClr val="FFFFFF"/>
                  </a:solidFill>
                </a14:hiddenFill>
              </a:ext>
            </a:extLst>
          </p:spPr>
        </p:pic>
      </p:grpSp>
      <p:grpSp>
        <p:nvGrpSpPr>
          <p:cNvPr id="35" name="组合 34"/>
          <p:cNvGrpSpPr/>
          <p:nvPr/>
        </p:nvGrpSpPr>
        <p:grpSpPr>
          <a:xfrm>
            <a:off x="2177931" y="1111113"/>
            <a:ext cx="1693199" cy="1459655"/>
            <a:chOff x="2469011" y="1147395"/>
            <a:chExt cx="1800200" cy="1551897"/>
          </a:xfrm>
        </p:grpSpPr>
        <p:sp>
          <p:nvSpPr>
            <p:cNvPr id="36" name="六边形 35"/>
            <p:cNvSpPr/>
            <p:nvPr/>
          </p:nvSpPr>
          <p:spPr>
            <a:xfrm>
              <a:off x="2469011" y="1147395"/>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pic>
          <p:nvPicPr>
            <p:cNvPr id="37" name="Picture 2"/>
            <p:cNvPicPr>
              <a:picLocks noChangeAspect="1" noChangeArrowheads="1"/>
            </p:cNvPicPr>
            <p:nvPr/>
          </p:nvPicPr>
          <p:blipFill>
            <a:blip r:embed="rId4">
              <a:extLst>
                <a:ext uri="{28A0092B-C50C-407E-A947-70E740481C1C}">
                  <a14:useLocalDpi xmlns:a14="http://schemas.microsoft.com/office/drawing/2010/main"/>
                </a:ext>
              </a:extLst>
            </a:blip>
            <a:stretch>
              <a:fillRect/>
            </a:stretch>
          </p:blipFill>
          <p:spPr bwMode="auto">
            <a:xfrm>
              <a:off x="2569012" y="1231901"/>
              <a:ext cx="1600197" cy="1382886"/>
            </a:xfrm>
            <a:prstGeom prst="rect">
              <a:avLst/>
            </a:prstGeom>
            <a:noFill/>
            <a:effectLst>
              <a:innerShdw blurRad="50800" dir="13500000">
                <a:prstClr val="black">
                  <a:alpha val="50000"/>
                </a:prstClr>
              </a:innerShdw>
            </a:effectLst>
            <a:extLst>
              <a:ext uri="{909E8E84-426E-40DD-AFC4-6F175D3DCCD1}">
                <a14:hiddenFill xmlns:a14="http://schemas.microsoft.com/office/drawing/2010/main">
                  <a:solidFill>
                    <a:srgbClr val="FFFFFF"/>
                  </a:solidFill>
                </a14:hiddenFill>
              </a:ext>
            </a:extLst>
          </p:spPr>
        </p:pic>
      </p:grpSp>
      <p:grpSp>
        <p:nvGrpSpPr>
          <p:cNvPr id="38" name="组合 37"/>
          <p:cNvGrpSpPr/>
          <p:nvPr/>
        </p:nvGrpSpPr>
        <p:grpSpPr>
          <a:xfrm>
            <a:off x="779234" y="1849321"/>
            <a:ext cx="1693199" cy="1459655"/>
            <a:chOff x="828477" y="1932254"/>
            <a:chExt cx="1800200" cy="1551897"/>
          </a:xfrm>
        </p:grpSpPr>
        <p:grpSp>
          <p:nvGrpSpPr>
            <p:cNvPr id="39" name="组合 38"/>
            <p:cNvGrpSpPr/>
            <p:nvPr/>
          </p:nvGrpSpPr>
          <p:grpSpPr>
            <a:xfrm>
              <a:off x="828477" y="1932254"/>
              <a:ext cx="1800200" cy="1551897"/>
              <a:chOff x="985377" y="1960081"/>
              <a:chExt cx="1800200" cy="1551897"/>
            </a:xfrm>
          </p:grpSpPr>
          <p:sp>
            <p:nvSpPr>
              <p:cNvPr id="41" name="六边形 40"/>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42" name="六边形 41"/>
              <p:cNvSpPr/>
              <p:nvPr/>
            </p:nvSpPr>
            <p:spPr>
              <a:xfrm>
                <a:off x="1081631" y="2043058"/>
                <a:ext cx="1607692" cy="1385942"/>
              </a:xfrm>
              <a:prstGeom prst="hexagon">
                <a:avLst/>
              </a:prstGeom>
              <a:solidFill>
                <a:schemeClr val="accent4"/>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grpSp>
        <p:sp>
          <p:nvSpPr>
            <p:cNvPr id="40" name="TextBox 39"/>
            <p:cNvSpPr txBox="1"/>
            <p:nvPr/>
          </p:nvSpPr>
          <p:spPr>
            <a:xfrm flipH="1">
              <a:off x="1225322" y="2301388"/>
              <a:ext cx="1043315" cy="836745"/>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2257" b="1" i="0" u="none" strike="noStrike" kern="0" cap="none" spc="0" normalizeH="0" baseline="0" noProof="0" dirty="0">
                  <a:ln>
                    <a:noFill/>
                  </a:ln>
                  <a:solidFill>
                    <a:prstClr val="white"/>
                  </a:solidFill>
                  <a:effectLst/>
                  <a:uLnTx/>
                  <a:uFillTx/>
                  <a:latin typeface="Arial Rounded MT Bold" pitchFamily="34" charset="0"/>
                  <a:ea typeface="微软雅黑" pitchFamily="34" charset="-122"/>
                  <a:cs typeface="Times New Roman" pitchFamily="18" charset="0"/>
                </a:rPr>
                <a:t>添加</a:t>
              </a:r>
              <a:endParaRPr kumimoji="0" lang="en-US" altLang="zh-CN" sz="2257" b="1" i="0" u="none" strike="noStrike" kern="0" cap="none" spc="0" normalizeH="0" baseline="0" noProof="0" dirty="0">
                <a:ln>
                  <a:noFill/>
                </a:ln>
                <a:solidFill>
                  <a:prstClr val="white"/>
                </a:solidFill>
                <a:effectLst/>
                <a:uLnTx/>
                <a:uFillTx/>
                <a:latin typeface="Arial Rounded MT Bold" pitchFamily="34" charset="0"/>
                <a:ea typeface="微软雅黑" pitchFamily="34" charset="-122"/>
                <a:cs typeface="Times New Roman" pitchFamily="18" charset="0"/>
              </a:endParaRPr>
            </a:p>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2257" b="1" i="0" u="none" strike="noStrike" kern="0" cap="none" spc="0" normalizeH="0" baseline="0" noProof="0" dirty="0">
                  <a:ln>
                    <a:noFill/>
                  </a:ln>
                  <a:solidFill>
                    <a:prstClr val="white"/>
                  </a:solidFill>
                  <a:effectLst/>
                  <a:uLnTx/>
                  <a:uFillTx/>
                  <a:latin typeface="Arial Rounded MT Bold" pitchFamily="34" charset="0"/>
                  <a:ea typeface="微软雅黑" pitchFamily="34" charset="-122"/>
                  <a:cs typeface="Times New Roman" pitchFamily="18" charset="0"/>
                </a:rPr>
                <a:t>文本</a:t>
              </a:r>
            </a:p>
          </p:txBody>
        </p:sp>
      </p:grpSp>
      <p:grpSp>
        <p:nvGrpSpPr>
          <p:cNvPr id="73" name="组合 72"/>
          <p:cNvGrpSpPr/>
          <p:nvPr/>
        </p:nvGrpSpPr>
        <p:grpSpPr>
          <a:xfrm>
            <a:off x="3568574" y="1875494"/>
            <a:ext cx="1693199" cy="1459655"/>
            <a:chOff x="3794088" y="1960081"/>
            <a:chExt cx="1800200" cy="1551897"/>
          </a:xfrm>
        </p:grpSpPr>
        <p:grpSp>
          <p:nvGrpSpPr>
            <p:cNvPr id="74" name="组合 73"/>
            <p:cNvGrpSpPr/>
            <p:nvPr/>
          </p:nvGrpSpPr>
          <p:grpSpPr>
            <a:xfrm>
              <a:off x="3794088" y="1960081"/>
              <a:ext cx="1800200" cy="1551897"/>
              <a:chOff x="985377" y="1960081"/>
              <a:chExt cx="1800200" cy="1551897"/>
            </a:xfrm>
          </p:grpSpPr>
          <p:sp>
            <p:nvSpPr>
              <p:cNvPr id="76" name="六边形 75"/>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77" name="六边形 76"/>
              <p:cNvSpPr/>
              <p:nvPr/>
            </p:nvSpPr>
            <p:spPr>
              <a:xfrm>
                <a:off x="1081631" y="2043058"/>
                <a:ext cx="1607692" cy="1385942"/>
              </a:xfrm>
              <a:prstGeom prst="hexagon">
                <a:avLst/>
              </a:prstGeom>
              <a:solidFill>
                <a:schemeClr val="bg2"/>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grpSp>
        <p:sp>
          <p:nvSpPr>
            <p:cNvPr id="75" name="TextBox 74"/>
            <p:cNvSpPr txBox="1"/>
            <p:nvPr/>
          </p:nvSpPr>
          <p:spPr>
            <a:xfrm flipH="1">
              <a:off x="4172530" y="2301388"/>
              <a:ext cx="1043315" cy="836745"/>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2257" b="1" i="0" u="none" strike="noStrike" kern="0" cap="none" spc="0" normalizeH="0" baseline="0" noProof="0" dirty="0">
                  <a:ln>
                    <a:noFill/>
                  </a:ln>
                  <a:solidFill>
                    <a:prstClr val="white"/>
                  </a:solidFill>
                  <a:effectLst/>
                  <a:uLnTx/>
                  <a:uFillTx/>
                  <a:latin typeface="Arial Rounded MT Bold" pitchFamily="34" charset="0"/>
                  <a:ea typeface="微软雅黑" pitchFamily="34" charset="-122"/>
                  <a:cs typeface="Times New Roman" pitchFamily="18" charset="0"/>
                </a:rPr>
                <a:t>添加</a:t>
              </a:r>
              <a:endParaRPr kumimoji="0" lang="en-US" altLang="zh-CN" sz="2257" b="1" i="0" u="none" strike="noStrike" kern="0" cap="none" spc="0" normalizeH="0" baseline="0" noProof="0" dirty="0">
                <a:ln>
                  <a:noFill/>
                </a:ln>
                <a:solidFill>
                  <a:prstClr val="white"/>
                </a:solidFill>
                <a:effectLst/>
                <a:uLnTx/>
                <a:uFillTx/>
                <a:latin typeface="Arial Rounded MT Bold" pitchFamily="34" charset="0"/>
                <a:ea typeface="微软雅黑" pitchFamily="34" charset="-122"/>
                <a:cs typeface="Times New Roman" pitchFamily="18" charset="0"/>
              </a:endParaRPr>
            </a:p>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2257" b="1" i="0" u="none" strike="noStrike" kern="0" cap="none" spc="0" normalizeH="0" baseline="0" noProof="0" dirty="0">
                  <a:ln>
                    <a:noFill/>
                  </a:ln>
                  <a:solidFill>
                    <a:prstClr val="white"/>
                  </a:solidFill>
                  <a:effectLst/>
                  <a:uLnTx/>
                  <a:uFillTx/>
                  <a:latin typeface="Arial Rounded MT Bold" pitchFamily="34" charset="0"/>
                  <a:ea typeface="微软雅黑" pitchFamily="34" charset="-122"/>
                  <a:cs typeface="Times New Roman" pitchFamily="18" charset="0"/>
                </a:rPr>
                <a:t>文本</a:t>
              </a:r>
            </a:p>
          </p:txBody>
        </p:sp>
      </p:grpSp>
      <p:grpSp>
        <p:nvGrpSpPr>
          <p:cNvPr id="78" name="组合 77"/>
          <p:cNvGrpSpPr/>
          <p:nvPr/>
        </p:nvGrpSpPr>
        <p:grpSpPr>
          <a:xfrm>
            <a:off x="6365732" y="1875493"/>
            <a:ext cx="1693199" cy="1459655"/>
            <a:chOff x="6768011" y="1960080"/>
            <a:chExt cx="1800200" cy="1551897"/>
          </a:xfrm>
        </p:grpSpPr>
        <p:grpSp>
          <p:nvGrpSpPr>
            <p:cNvPr id="79" name="组合 78"/>
            <p:cNvGrpSpPr/>
            <p:nvPr/>
          </p:nvGrpSpPr>
          <p:grpSpPr>
            <a:xfrm>
              <a:off x="6768011" y="1960080"/>
              <a:ext cx="1800200" cy="1551897"/>
              <a:chOff x="985377" y="1960081"/>
              <a:chExt cx="1800200" cy="1551897"/>
            </a:xfrm>
          </p:grpSpPr>
          <p:sp>
            <p:nvSpPr>
              <p:cNvPr id="81" name="六边形 80"/>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82" name="六边形 81"/>
              <p:cNvSpPr/>
              <p:nvPr/>
            </p:nvSpPr>
            <p:spPr>
              <a:xfrm>
                <a:off x="1081631" y="2043058"/>
                <a:ext cx="1607692" cy="1385942"/>
              </a:xfrm>
              <a:prstGeom prst="hexagon">
                <a:avLst/>
              </a:prstGeom>
              <a:solidFill>
                <a:srgbClr val="FF9201"/>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grpSp>
        <p:sp>
          <p:nvSpPr>
            <p:cNvPr id="80" name="TextBox 79"/>
            <p:cNvSpPr txBox="1"/>
            <p:nvPr/>
          </p:nvSpPr>
          <p:spPr>
            <a:xfrm flipH="1">
              <a:off x="7146453" y="2301388"/>
              <a:ext cx="1043315" cy="836745"/>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2257" b="1" i="0" u="none" strike="noStrike" kern="0" cap="none" spc="0" normalizeH="0" baseline="0" noProof="0" dirty="0">
                  <a:ln>
                    <a:noFill/>
                  </a:ln>
                  <a:solidFill>
                    <a:prstClr val="white"/>
                  </a:solidFill>
                  <a:effectLst/>
                  <a:uLnTx/>
                  <a:uFillTx/>
                  <a:latin typeface="Arial Rounded MT Bold" pitchFamily="34" charset="0"/>
                  <a:ea typeface="微软雅黑" pitchFamily="34" charset="-122"/>
                  <a:cs typeface="Times New Roman" pitchFamily="18" charset="0"/>
                </a:rPr>
                <a:t>添加</a:t>
              </a:r>
              <a:endParaRPr kumimoji="0" lang="en-US" altLang="zh-CN" sz="2257" b="1" i="0" u="none" strike="noStrike" kern="0" cap="none" spc="0" normalizeH="0" baseline="0" noProof="0" dirty="0">
                <a:ln>
                  <a:noFill/>
                </a:ln>
                <a:solidFill>
                  <a:prstClr val="white"/>
                </a:solidFill>
                <a:effectLst/>
                <a:uLnTx/>
                <a:uFillTx/>
                <a:latin typeface="Arial Rounded MT Bold" pitchFamily="34" charset="0"/>
                <a:ea typeface="微软雅黑" pitchFamily="34" charset="-122"/>
                <a:cs typeface="Times New Roman" pitchFamily="18" charset="0"/>
              </a:endParaRPr>
            </a:p>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2257" b="1" i="0" u="none" strike="noStrike" kern="0" cap="none" spc="0" normalizeH="0" baseline="0" noProof="0" dirty="0">
                  <a:ln>
                    <a:noFill/>
                  </a:ln>
                  <a:solidFill>
                    <a:prstClr val="white"/>
                  </a:solidFill>
                  <a:effectLst/>
                  <a:uLnTx/>
                  <a:uFillTx/>
                  <a:latin typeface="Arial Rounded MT Bold" pitchFamily="34" charset="0"/>
                  <a:ea typeface="微软雅黑" pitchFamily="34" charset="-122"/>
                  <a:cs typeface="Times New Roman" pitchFamily="18" charset="0"/>
                </a:rPr>
                <a:t>文本</a:t>
              </a:r>
            </a:p>
          </p:txBody>
        </p:sp>
      </p:grpSp>
      <p:grpSp>
        <p:nvGrpSpPr>
          <p:cNvPr id="83" name="组合 82"/>
          <p:cNvGrpSpPr/>
          <p:nvPr/>
        </p:nvGrpSpPr>
        <p:grpSpPr>
          <a:xfrm>
            <a:off x="4962409" y="1111112"/>
            <a:ext cx="1693199" cy="1459655"/>
            <a:chOff x="5276006" y="1147394"/>
            <a:chExt cx="1800200" cy="1551897"/>
          </a:xfrm>
        </p:grpSpPr>
        <p:grpSp>
          <p:nvGrpSpPr>
            <p:cNvPr id="84" name="组合 83"/>
            <p:cNvGrpSpPr/>
            <p:nvPr/>
          </p:nvGrpSpPr>
          <p:grpSpPr>
            <a:xfrm>
              <a:off x="5276006" y="1147394"/>
              <a:ext cx="1800200" cy="1551897"/>
              <a:chOff x="985377" y="1960081"/>
              <a:chExt cx="1800200" cy="1551897"/>
            </a:xfrm>
          </p:grpSpPr>
          <p:sp>
            <p:nvSpPr>
              <p:cNvPr id="86" name="六边形 85"/>
              <p:cNvSpPr/>
              <p:nvPr/>
            </p:nvSpPr>
            <p:spPr>
              <a:xfrm>
                <a:off x="985377" y="1960081"/>
                <a:ext cx="1800200" cy="1551897"/>
              </a:xfrm>
              <a:prstGeom prst="hexagon">
                <a:avLst/>
              </a:prstGeom>
              <a:solidFill>
                <a:schemeClr val="bg1"/>
              </a:solidFill>
              <a:ln>
                <a:noFill/>
              </a:ln>
              <a:effectLst>
                <a:outerShdw blurRad="1524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sp>
            <p:nvSpPr>
              <p:cNvPr id="87" name="六边形 86"/>
              <p:cNvSpPr/>
              <p:nvPr/>
            </p:nvSpPr>
            <p:spPr>
              <a:xfrm>
                <a:off x="1081631" y="2043058"/>
                <a:ext cx="1607692" cy="1385942"/>
              </a:xfrm>
              <a:prstGeom prst="hexagon">
                <a:avLst/>
              </a:prstGeom>
              <a:solidFill>
                <a:schemeClr val="accent3"/>
              </a:solidFill>
              <a:ln>
                <a:noFill/>
              </a:ln>
              <a:effectLst>
                <a:innerShdw blurRad="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white"/>
                  </a:solidFill>
                  <a:effectLst/>
                  <a:uLnTx/>
                  <a:uFillTx/>
                  <a:latin typeface="Arial"/>
                  <a:ea typeface="微软雅黑"/>
                  <a:cs typeface="+mn-cs"/>
                </a:endParaRPr>
              </a:p>
            </p:txBody>
          </p:sp>
        </p:grpSp>
        <p:sp>
          <p:nvSpPr>
            <p:cNvPr id="85" name="TextBox 84"/>
            <p:cNvSpPr txBox="1"/>
            <p:nvPr/>
          </p:nvSpPr>
          <p:spPr>
            <a:xfrm flipH="1">
              <a:off x="5653013" y="1476201"/>
              <a:ext cx="1043315" cy="836745"/>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2257" b="1" i="0" u="none" strike="noStrike" kern="0" cap="none" spc="0" normalizeH="0" baseline="0" noProof="0" dirty="0">
                  <a:ln>
                    <a:noFill/>
                  </a:ln>
                  <a:solidFill>
                    <a:prstClr val="white"/>
                  </a:solidFill>
                  <a:effectLst/>
                  <a:uLnTx/>
                  <a:uFillTx/>
                  <a:latin typeface="Arial Rounded MT Bold" pitchFamily="34" charset="0"/>
                  <a:ea typeface="微软雅黑" pitchFamily="34" charset="-122"/>
                  <a:cs typeface="Times New Roman" pitchFamily="18" charset="0"/>
                </a:rPr>
                <a:t>添加</a:t>
              </a:r>
              <a:endParaRPr kumimoji="0" lang="en-US" altLang="zh-CN" sz="2257" b="1" i="0" u="none" strike="noStrike" kern="0" cap="none" spc="0" normalizeH="0" baseline="0" noProof="0" dirty="0">
                <a:ln>
                  <a:noFill/>
                </a:ln>
                <a:solidFill>
                  <a:prstClr val="white"/>
                </a:solidFill>
                <a:effectLst/>
                <a:uLnTx/>
                <a:uFillTx/>
                <a:latin typeface="Arial Rounded MT Bold" pitchFamily="34" charset="0"/>
                <a:ea typeface="微软雅黑" pitchFamily="34" charset="-122"/>
                <a:cs typeface="Times New Roman" pitchFamily="18" charset="0"/>
              </a:endParaRPr>
            </a:p>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2257" b="1" i="0" u="none" strike="noStrike" kern="0" cap="none" spc="0" normalizeH="0" baseline="0" noProof="0" dirty="0">
                  <a:ln>
                    <a:noFill/>
                  </a:ln>
                  <a:solidFill>
                    <a:prstClr val="white"/>
                  </a:solidFill>
                  <a:effectLst/>
                  <a:uLnTx/>
                  <a:uFillTx/>
                  <a:latin typeface="Arial Rounded MT Bold" pitchFamily="34" charset="0"/>
                  <a:ea typeface="微软雅黑" pitchFamily="34" charset="-122"/>
                  <a:cs typeface="Times New Roman" pitchFamily="18" charset="0"/>
                </a:rPr>
                <a:t>文本</a:t>
              </a:r>
            </a:p>
          </p:txBody>
        </p:sp>
      </p:grpSp>
      <p:sp>
        <p:nvSpPr>
          <p:cNvPr id="88" name="Title 3"/>
          <p:cNvSpPr txBox="1">
            <a:spLocks/>
          </p:cNvSpPr>
          <p:nvPr/>
        </p:nvSpPr>
        <p:spPr>
          <a:xfrm>
            <a:off x="1876516" y="3519942"/>
            <a:ext cx="2670987" cy="234481"/>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marL="0" marR="0" lvl="0" indent="0" algn="l" defTabSz="910314" rtl="0" eaLnBrk="1" fontAlgn="auto" latinLnBrk="0" hangingPunct="1">
              <a:lnSpc>
                <a:spcPct val="100000"/>
              </a:lnSpc>
              <a:spcBef>
                <a:spcPct val="0"/>
              </a:spcBef>
              <a:spcAft>
                <a:spcPts val="0"/>
              </a:spcAft>
              <a:buClrTx/>
              <a:buSzTx/>
              <a:buFontTx/>
              <a:buNone/>
              <a:tabLst/>
              <a:defRPr/>
            </a:pPr>
            <a:r>
              <a:rPr kumimoji="0" lang="zh-CN" altLang="en-US" sz="1693"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j-cs"/>
              </a:rPr>
              <a:t>单击填加标题</a:t>
            </a:r>
            <a:endParaRPr kumimoji="0" lang="en-US" sz="1693"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j-cs"/>
            </a:endParaRPr>
          </a:p>
        </p:txBody>
      </p:sp>
      <p:sp>
        <p:nvSpPr>
          <p:cNvPr id="89" name="Title 3"/>
          <p:cNvSpPr txBox="1">
            <a:spLocks/>
          </p:cNvSpPr>
          <p:nvPr/>
        </p:nvSpPr>
        <p:spPr>
          <a:xfrm>
            <a:off x="1968741" y="3889713"/>
            <a:ext cx="2670987" cy="781945"/>
          </a:xfrm>
          <a:prstGeom prst="rect">
            <a:avLst/>
          </a:prstGeom>
        </p:spPr>
        <p:txBody>
          <a:bodyPr vert="horz" wrap="square" lIns="0" tIns="0" rIns="0" bIns="0" rtlCol="0" anchor="t">
            <a:spAutoFit/>
          </a:bodyPr>
          <a:lstStyle>
            <a:lvl1pPr algn="l" defTabSz="685487" rtl="0" eaLnBrk="1" latinLnBrk="0" hangingPunct="1">
              <a:lnSpc>
                <a:spcPct val="90000"/>
              </a:lnSpc>
              <a:spcBef>
                <a:spcPct val="0"/>
              </a:spcBef>
              <a:buNone/>
              <a:defRPr lang="en-US" sz="3300" b="0" kern="1200" cap="none" spc="-75"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pPr marL="0" marR="0" lvl="0" indent="0" algn="l" defTabSz="644769" rtl="0" eaLnBrk="1" fontAlgn="auto" latinLnBrk="0" hangingPunct="1">
              <a:lnSpc>
                <a:spcPct val="150000"/>
              </a:lnSpc>
              <a:spcBef>
                <a:spcPct val="0"/>
              </a:spcBef>
              <a:spcAft>
                <a:spcPts val="0"/>
              </a:spcAft>
              <a:buClrTx/>
              <a:buSzTx/>
              <a:buFontTx/>
              <a:buNone/>
              <a:tabLst/>
              <a:defRPr/>
            </a:pPr>
            <a:r>
              <a:rPr kumimoji="0" lang="zh-CN" altLang="en-US" sz="1129" b="0" i="0" u="none" strike="noStrike" kern="1200" cap="none" spc="-71" normalizeH="0" baseline="0" noProof="0" dirty="0">
                <a:ln w="3175">
                  <a:noFill/>
                </a:ln>
                <a:solidFill>
                  <a:prstClr val="black"/>
                </a:solidFill>
                <a:effectLst/>
                <a:uLnTx/>
                <a:uFillTx/>
                <a:latin typeface="微软雅黑" pitchFamily="34" charset="-122"/>
                <a:ea typeface="微软雅黑" pitchFamily="34" charset="-122"/>
                <a:cs typeface="Arial" charset="0"/>
              </a:rPr>
              <a:t>单击填加文字内容单击填加文字内容</a:t>
            </a:r>
            <a:endParaRPr kumimoji="0" lang="en-US" altLang="zh-CN" sz="1129" b="0" i="0" u="none" strike="noStrike" kern="1200" cap="none" spc="-71" normalizeH="0" baseline="0" noProof="0" dirty="0">
              <a:ln w="3175">
                <a:noFill/>
              </a:ln>
              <a:solidFill>
                <a:prstClr val="black"/>
              </a:solidFill>
              <a:effectLst/>
              <a:uLnTx/>
              <a:uFillTx/>
              <a:latin typeface="微软雅黑" pitchFamily="34" charset="-122"/>
              <a:ea typeface="微软雅黑" pitchFamily="34" charset="-122"/>
              <a:cs typeface="Arial" charset="0"/>
            </a:endParaRPr>
          </a:p>
          <a:p>
            <a:pPr marL="0" marR="0" lvl="0" indent="0" algn="l" defTabSz="644769" rtl="0" eaLnBrk="1" fontAlgn="auto" latinLnBrk="0" hangingPunct="1">
              <a:lnSpc>
                <a:spcPct val="150000"/>
              </a:lnSpc>
              <a:spcBef>
                <a:spcPct val="0"/>
              </a:spcBef>
              <a:spcAft>
                <a:spcPts val="0"/>
              </a:spcAft>
              <a:buClrTx/>
              <a:buSzTx/>
              <a:buFontTx/>
              <a:buNone/>
              <a:tabLst/>
              <a:defRPr/>
            </a:pPr>
            <a:r>
              <a:rPr kumimoji="0" lang="zh-CN" altLang="en-US" sz="1129" b="0" i="0" u="none" strike="noStrike" kern="1200" cap="none" spc="-71" normalizeH="0" baseline="0" noProof="0" dirty="0">
                <a:ln w="3175">
                  <a:noFill/>
                </a:ln>
                <a:solidFill>
                  <a:prstClr val="black"/>
                </a:solidFill>
                <a:effectLst/>
                <a:uLnTx/>
                <a:uFillTx/>
                <a:latin typeface="微软雅黑" pitchFamily="34" charset="-122"/>
                <a:ea typeface="微软雅黑" pitchFamily="34" charset="-122"/>
                <a:cs typeface="Arial" charset="0"/>
              </a:rPr>
              <a:t>单击填加文字内容单击填加文字内容</a:t>
            </a:r>
          </a:p>
          <a:p>
            <a:pPr marL="0" marR="0" lvl="0" indent="0" algn="l" defTabSz="644769" rtl="0" eaLnBrk="1" fontAlgn="auto" latinLnBrk="0" hangingPunct="1">
              <a:lnSpc>
                <a:spcPct val="150000"/>
              </a:lnSpc>
              <a:spcBef>
                <a:spcPct val="0"/>
              </a:spcBef>
              <a:spcAft>
                <a:spcPts val="0"/>
              </a:spcAft>
              <a:buClrTx/>
              <a:buSzTx/>
              <a:buFontTx/>
              <a:buNone/>
              <a:tabLst/>
              <a:defRPr/>
            </a:pPr>
            <a:endParaRPr kumimoji="0" lang="zh-CN" altLang="en-US" sz="1129" b="0" i="0" u="none" strike="noStrike" kern="1200" cap="none" spc="-71" normalizeH="0" baseline="0" noProof="0" dirty="0">
              <a:ln w="3175">
                <a:noFill/>
              </a:ln>
              <a:solidFill>
                <a:prstClr val="black"/>
              </a:solidFill>
              <a:effectLst/>
              <a:uLnTx/>
              <a:uFillTx/>
              <a:latin typeface="微软雅黑" pitchFamily="34" charset="-122"/>
              <a:ea typeface="微软雅黑" pitchFamily="34" charset="-122"/>
              <a:cs typeface="Arial" charset="0"/>
            </a:endParaRPr>
          </a:p>
        </p:txBody>
      </p:sp>
    </p:spTree>
    <p:extLst>
      <p:ext uri="{BB962C8B-B14F-4D97-AF65-F5344CB8AC3E}">
        <p14:creationId xmlns:p14="http://schemas.microsoft.com/office/powerpoint/2010/main" val="3390375984"/>
      </p:ext>
    </p:extLst>
  </p:cSld>
  <p:clrMapOvr>
    <a:masterClrMapping/>
  </p:clrMapOvr>
  <mc:AlternateContent xmlns:mc="http://schemas.openxmlformats.org/markup-compatibility/2006" xmlns:p14="http://schemas.microsoft.com/office/powerpoint/2010/main">
    <mc:Choice Requires="p14">
      <p:transition spd="slow" p14:dur="1400" advClick="0" advTm="4000">
        <p14:doors dir="vert"/>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350" fill="hold"/>
                                        <p:tgtEl>
                                          <p:spTgt spid="38"/>
                                        </p:tgtEl>
                                        <p:attrNameLst>
                                          <p:attrName>ppt_w</p:attrName>
                                        </p:attrNameLst>
                                      </p:cBhvr>
                                      <p:tavLst>
                                        <p:tav tm="0">
                                          <p:val>
                                            <p:fltVal val="0"/>
                                          </p:val>
                                        </p:tav>
                                        <p:tav tm="100000">
                                          <p:val>
                                            <p:strVal val="#ppt_w"/>
                                          </p:val>
                                        </p:tav>
                                      </p:tavLst>
                                    </p:anim>
                                    <p:anim calcmode="lin" valueType="num">
                                      <p:cBhvr>
                                        <p:cTn id="8" dur="350" fill="hold"/>
                                        <p:tgtEl>
                                          <p:spTgt spid="38"/>
                                        </p:tgtEl>
                                        <p:attrNameLst>
                                          <p:attrName>ppt_h</p:attrName>
                                        </p:attrNameLst>
                                      </p:cBhvr>
                                      <p:tavLst>
                                        <p:tav tm="0">
                                          <p:val>
                                            <p:fltVal val="0"/>
                                          </p:val>
                                        </p:tav>
                                        <p:tav tm="100000">
                                          <p:val>
                                            <p:strVal val="#ppt_h"/>
                                          </p:val>
                                        </p:tav>
                                      </p:tavLst>
                                    </p:anim>
                                    <p:animEffect transition="in" filter="fade">
                                      <p:cBhvr>
                                        <p:cTn id="9" dur="350"/>
                                        <p:tgtEl>
                                          <p:spTgt spid="38"/>
                                        </p:tgtEl>
                                      </p:cBhvr>
                                    </p:animEffect>
                                    <p:anim calcmode="lin" valueType="num">
                                      <p:cBhvr>
                                        <p:cTn id="10" dur="350" fill="hold"/>
                                        <p:tgtEl>
                                          <p:spTgt spid="38"/>
                                        </p:tgtEl>
                                        <p:attrNameLst>
                                          <p:attrName>ppt_x</p:attrName>
                                        </p:attrNameLst>
                                      </p:cBhvr>
                                      <p:tavLst>
                                        <p:tav tm="0">
                                          <p:val>
                                            <p:fltVal val="0.5"/>
                                          </p:val>
                                        </p:tav>
                                        <p:tav tm="100000">
                                          <p:val>
                                            <p:strVal val="#ppt_x"/>
                                          </p:val>
                                        </p:tav>
                                      </p:tavLst>
                                    </p:anim>
                                    <p:anim calcmode="lin" valueType="num">
                                      <p:cBhvr>
                                        <p:cTn id="11" dur="350" fill="hold"/>
                                        <p:tgtEl>
                                          <p:spTgt spid="38"/>
                                        </p:tgtEl>
                                        <p:attrNameLst>
                                          <p:attrName>ppt_y</p:attrName>
                                        </p:attrNameLst>
                                      </p:cBhvr>
                                      <p:tavLst>
                                        <p:tav tm="0">
                                          <p:val>
                                            <p:fltVal val="0.5"/>
                                          </p:val>
                                        </p:tav>
                                        <p:tav tm="100000">
                                          <p:val>
                                            <p:strVal val="#ppt_y"/>
                                          </p:val>
                                        </p:tav>
                                      </p:tavLst>
                                    </p:anim>
                                  </p:childTnLst>
                                </p:cTn>
                              </p:par>
                            </p:childTnLst>
                          </p:cTn>
                        </p:par>
                        <p:par>
                          <p:cTn id="12" fill="hold">
                            <p:stCondLst>
                              <p:cond delay="350"/>
                            </p:stCondLst>
                            <p:childTnLst>
                              <p:par>
                                <p:cTn id="13" presetID="53" presetClass="entr" presetSubtype="528" fill="hold" nodeType="after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p:cTn id="15" dur="350" fill="hold"/>
                                        <p:tgtEl>
                                          <p:spTgt spid="35"/>
                                        </p:tgtEl>
                                        <p:attrNameLst>
                                          <p:attrName>ppt_w</p:attrName>
                                        </p:attrNameLst>
                                      </p:cBhvr>
                                      <p:tavLst>
                                        <p:tav tm="0">
                                          <p:val>
                                            <p:fltVal val="0"/>
                                          </p:val>
                                        </p:tav>
                                        <p:tav tm="100000">
                                          <p:val>
                                            <p:strVal val="#ppt_w"/>
                                          </p:val>
                                        </p:tav>
                                      </p:tavLst>
                                    </p:anim>
                                    <p:anim calcmode="lin" valueType="num">
                                      <p:cBhvr>
                                        <p:cTn id="16" dur="350" fill="hold"/>
                                        <p:tgtEl>
                                          <p:spTgt spid="35"/>
                                        </p:tgtEl>
                                        <p:attrNameLst>
                                          <p:attrName>ppt_h</p:attrName>
                                        </p:attrNameLst>
                                      </p:cBhvr>
                                      <p:tavLst>
                                        <p:tav tm="0">
                                          <p:val>
                                            <p:fltVal val="0"/>
                                          </p:val>
                                        </p:tav>
                                        <p:tav tm="100000">
                                          <p:val>
                                            <p:strVal val="#ppt_h"/>
                                          </p:val>
                                        </p:tav>
                                      </p:tavLst>
                                    </p:anim>
                                    <p:animEffect transition="in" filter="fade">
                                      <p:cBhvr>
                                        <p:cTn id="17" dur="350"/>
                                        <p:tgtEl>
                                          <p:spTgt spid="35"/>
                                        </p:tgtEl>
                                      </p:cBhvr>
                                    </p:animEffect>
                                    <p:anim calcmode="lin" valueType="num">
                                      <p:cBhvr>
                                        <p:cTn id="18" dur="350" fill="hold"/>
                                        <p:tgtEl>
                                          <p:spTgt spid="35"/>
                                        </p:tgtEl>
                                        <p:attrNameLst>
                                          <p:attrName>ppt_x</p:attrName>
                                        </p:attrNameLst>
                                      </p:cBhvr>
                                      <p:tavLst>
                                        <p:tav tm="0">
                                          <p:val>
                                            <p:fltVal val="0.5"/>
                                          </p:val>
                                        </p:tav>
                                        <p:tav tm="100000">
                                          <p:val>
                                            <p:strVal val="#ppt_x"/>
                                          </p:val>
                                        </p:tav>
                                      </p:tavLst>
                                    </p:anim>
                                    <p:anim calcmode="lin" valueType="num">
                                      <p:cBhvr>
                                        <p:cTn id="19" dur="350" fill="hold"/>
                                        <p:tgtEl>
                                          <p:spTgt spid="35"/>
                                        </p:tgtEl>
                                        <p:attrNameLst>
                                          <p:attrName>ppt_y</p:attrName>
                                        </p:attrNameLst>
                                      </p:cBhvr>
                                      <p:tavLst>
                                        <p:tav tm="0">
                                          <p:val>
                                            <p:fltVal val="0.5"/>
                                          </p:val>
                                        </p:tav>
                                        <p:tav tm="100000">
                                          <p:val>
                                            <p:strVal val="#ppt_y"/>
                                          </p:val>
                                        </p:tav>
                                      </p:tavLst>
                                    </p:anim>
                                  </p:childTnLst>
                                </p:cTn>
                              </p:par>
                            </p:childTnLst>
                          </p:cTn>
                        </p:par>
                        <p:par>
                          <p:cTn id="20" fill="hold">
                            <p:stCondLst>
                              <p:cond delay="700"/>
                            </p:stCondLst>
                            <p:childTnLst>
                              <p:par>
                                <p:cTn id="21" presetID="53" presetClass="entr" presetSubtype="528" fill="hold" nodeType="afterEffect">
                                  <p:stCondLst>
                                    <p:cond delay="0"/>
                                  </p:stCondLst>
                                  <p:childTnLst>
                                    <p:set>
                                      <p:cBhvr>
                                        <p:cTn id="22" dur="1" fill="hold">
                                          <p:stCondLst>
                                            <p:cond delay="0"/>
                                          </p:stCondLst>
                                        </p:cTn>
                                        <p:tgtEl>
                                          <p:spTgt spid="73"/>
                                        </p:tgtEl>
                                        <p:attrNameLst>
                                          <p:attrName>style.visibility</p:attrName>
                                        </p:attrNameLst>
                                      </p:cBhvr>
                                      <p:to>
                                        <p:strVal val="visible"/>
                                      </p:to>
                                    </p:set>
                                    <p:anim calcmode="lin" valueType="num">
                                      <p:cBhvr>
                                        <p:cTn id="23" dur="350" fill="hold"/>
                                        <p:tgtEl>
                                          <p:spTgt spid="73"/>
                                        </p:tgtEl>
                                        <p:attrNameLst>
                                          <p:attrName>ppt_w</p:attrName>
                                        </p:attrNameLst>
                                      </p:cBhvr>
                                      <p:tavLst>
                                        <p:tav tm="0">
                                          <p:val>
                                            <p:fltVal val="0"/>
                                          </p:val>
                                        </p:tav>
                                        <p:tav tm="100000">
                                          <p:val>
                                            <p:strVal val="#ppt_w"/>
                                          </p:val>
                                        </p:tav>
                                      </p:tavLst>
                                    </p:anim>
                                    <p:anim calcmode="lin" valueType="num">
                                      <p:cBhvr>
                                        <p:cTn id="24" dur="350" fill="hold"/>
                                        <p:tgtEl>
                                          <p:spTgt spid="73"/>
                                        </p:tgtEl>
                                        <p:attrNameLst>
                                          <p:attrName>ppt_h</p:attrName>
                                        </p:attrNameLst>
                                      </p:cBhvr>
                                      <p:tavLst>
                                        <p:tav tm="0">
                                          <p:val>
                                            <p:fltVal val="0"/>
                                          </p:val>
                                        </p:tav>
                                        <p:tav tm="100000">
                                          <p:val>
                                            <p:strVal val="#ppt_h"/>
                                          </p:val>
                                        </p:tav>
                                      </p:tavLst>
                                    </p:anim>
                                    <p:animEffect transition="in" filter="fade">
                                      <p:cBhvr>
                                        <p:cTn id="25" dur="350"/>
                                        <p:tgtEl>
                                          <p:spTgt spid="73"/>
                                        </p:tgtEl>
                                      </p:cBhvr>
                                    </p:animEffect>
                                    <p:anim calcmode="lin" valueType="num">
                                      <p:cBhvr>
                                        <p:cTn id="26" dur="350" fill="hold"/>
                                        <p:tgtEl>
                                          <p:spTgt spid="73"/>
                                        </p:tgtEl>
                                        <p:attrNameLst>
                                          <p:attrName>ppt_x</p:attrName>
                                        </p:attrNameLst>
                                      </p:cBhvr>
                                      <p:tavLst>
                                        <p:tav tm="0">
                                          <p:val>
                                            <p:fltVal val="0.5"/>
                                          </p:val>
                                        </p:tav>
                                        <p:tav tm="100000">
                                          <p:val>
                                            <p:strVal val="#ppt_x"/>
                                          </p:val>
                                        </p:tav>
                                      </p:tavLst>
                                    </p:anim>
                                    <p:anim calcmode="lin" valueType="num">
                                      <p:cBhvr>
                                        <p:cTn id="27" dur="350" fill="hold"/>
                                        <p:tgtEl>
                                          <p:spTgt spid="73"/>
                                        </p:tgtEl>
                                        <p:attrNameLst>
                                          <p:attrName>ppt_y</p:attrName>
                                        </p:attrNameLst>
                                      </p:cBhvr>
                                      <p:tavLst>
                                        <p:tav tm="0">
                                          <p:val>
                                            <p:fltVal val="0.5"/>
                                          </p:val>
                                        </p:tav>
                                        <p:tav tm="100000">
                                          <p:val>
                                            <p:strVal val="#ppt_y"/>
                                          </p:val>
                                        </p:tav>
                                      </p:tavLst>
                                    </p:anim>
                                  </p:childTnLst>
                                </p:cTn>
                              </p:par>
                            </p:childTnLst>
                          </p:cTn>
                        </p:par>
                        <p:par>
                          <p:cTn id="28" fill="hold">
                            <p:stCondLst>
                              <p:cond delay="1050"/>
                            </p:stCondLst>
                            <p:childTnLst>
                              <p:par>
                                <p:cTn id="29" presetID="53" presetClass="entr" presetSubtype="528" fill="hold" nodeType="afterEffect">
                                  <p:stCondLst>
                                    <p:cond delay="0"/>
                                  </p:stCondLst>
                                  <p:childTnLst>
                                    <p:set>
                                      <p:cBhvr>
                                        <p:cTn id="30" dur="1" fill="hold">
                                          <p:stCondLst>
                                            <p:cond delay="0"/>
                                          </p:stCondLst>
                                        </p:cTn>
                                        <p:tgtEl>
                                          <p:spTgt spid="83"/>
                                        </p:tgtEl>
                                        <p:attrNameLst>
                                          <p:attrName>style.visibility</p:attrName>
                                        </p:attrNameLst>
                                      </p:cBhvr>
                                      <p:to>
                                        <p:strVal val="visible"/>
                                      </p:to>
                                    </p:set>
                                    <p:anim calcmode="lin" valueType="num">
                                      <p:cBhvr>
                                        <p:cTn id="31" dur="350" fill="hold"/>
                                        <p:tgtEl>
                                          <p:spTgt spid="83"/>
                                        </p:tgtEl>
                                        <p:attrNameLst>
                                          <p:attrName>ppt_w</p:attrName>
                                        </p:attrNameLst>
                                      </p:cBhvr>
                                      <p:tavLst>
                                        <p:tav tm="0">
                                          <p:val>
                                            <p:fltVal val="0"/>
                                          </p:val>
                                        </p:tav>
                                        <p:tav tm="100000">
                                          <p:val>
                                            <p:strVal val="#ppt_w"/>
                                          </p:val>
                                        </p:tav>
                                      </p:tavLst>
                                    </p:anim>
                                    <p:anim calcmode="lin" valueType="num">
                                      <p:cBhvr>
                                        <p:cTn id="32" dur="350" fill="hold"/>
                                        <p:tgtEl>
                                          <p:spTgt spid="83"/>
                                        </p:tgtEl>
                                        <p:attrNameLst>
                                          <p:attrName>ppt_h</p:attrName>
                                        </p:attrNameLst>
                                      </p:cBhvr>
                                      <p:tavLst>
                                        <p:tav tm="0">
                                          <p:val>
                                            <p:fltVal val="0"/>
                                          </p:val>
                                        </p:tav>
                                        <p:tav tm="100000">
                                          <p:val>
                                            <p:strVal val="#ppt_h"/>
                                          </p:val>
                                        </p:tav>
                                      </p:tavLst>
                                    </p:anim>
                                    <p:animEffect transition="in" filter="fade">
                                      <p:cBhvr>
                                        <p:cTn id="33" dur="350"/>
                                        <p:tgtEl>
                                          <p:spTgt spid="83"/>
                                        </p:tgtEl>
                                      </p:cBhvr>
                                    </p:animEffect>
                                    <p:anim calcmode="lin" valueType="num">
                                      <p:cBhvr>
                                        <p:cTn id="34" dur="350" fill="hold"/>
                                        <p:tgtEl>
                                          <p:spTgt spid="83"/>
                                        </p:tgtEl>
                                        <p:attrNameLst>
                                          <p:attrName>ppt_x</p:attrName>
                                        </p:attrNameLst>
                                      </p:cBhvr>
                                      <p:tavLst>
                                        <p:tav tm="0">
                                          <p:val>
                                            <p:fltVal val="0.5"/>
                                          </p:val>
                                        </p:tav>
                                        <p:tav tm="100000">
                                          <p:val>
                                            <p:strVal val="#ppt_x"/>
                                          </p:val>
                                        </p:tav>
                                      </p:tavLst>
                                    </p:anim>
                                    <p:anim calcmode="lin" valueType="num">
                                      <p:cBhvr>
                                        <p:cTn id="35" dur="350" fill="hold"/>
                                        <p:tgtEl>
                                          <p:spTgt spid="83"/>
                                        </p:tgtEl>
                                        <p:attrNameLst>
                                          <p:attrName>ppt_y</p:attrName>
                                        </p:attrNameLst>
                                      </p:cBhvr>
                                      <p:tavLst>
                                        <p:tav tm="0">
                                          <p:val>
                                            <p:fltVal val="0.5"/>
                                          </p:val>
                                        </p:tav>
                                        <p:tav tm="100000">
                                          <p:val>
                                            <p:strVal val="#ppt_y"/>
                                          </p:val>
                                        </p:tav>
                                      </p:tavLst>
                                    </p:anim>
                                  </p:childTnLst>
                                </p:cTn>
                              </p:par>
                            </p:childTnLst>
                          </p:cTn>
                        </p:par>
                        <p:par>
                          <p:cTn id="36" fill="hold">
                            <p:stCondLst>
                              <p:cond delay="1400"/>
                            </p:stCondLst>
                            <p:childTnLst>
                              <p:par>
                                <p:cTn id="37" presetID="53" presetClass="entr" presetSubtype="528" fill="hold" nodeType="afterEffect">
                                  <p:stCondLst>
                                    <p:cond delay="0"/>
                                  </p:stCondLst>
                                  <p:childTnLst>
                                    <p:set>
                                      <p:cBhvr>
                                        <p:cTn id="38" dur="1" fill="hold">
                                          <p:stCondLst>
                                            <p:cond delay="0"/>
                                          </p:stCondLst>
                                        </p:cTn>
                                        <p:tgtEl>
                                          <p:spTgt spid="32"/>
                                        </p:tgtEl>
                                        <p:attrNameLst>
                                          <p:attrName>style.visibility</p:attrName>
                                        </p:attrNameLst>
                                      </p:cBhvr>
                                      <p:to>
                                        <p:strVal val="visible"/>
                                      </p:to>
                                    </p:set>
                                    <p:anim calcmode="lin" valueType="num">
                                      <p:cBhvr>
                                        <p:cTn id="39" dur="350" fill="hold"/>
                                        <p:tgtEl>
                                          <p:spTgt spid="32"/>
                                        </p:tgtEl>
                                        <p:attrNameLst>
                                          <p:attrName>ppt_w</p:attrName>
                                        </p:attrNameLst>
                                      </p:cBhvr>
                                      <p:tavLst>
                                        <p:tav tm="0">
                                          <p:val>
                                            <p:fltVal val="0"/>
                                          </p:val>
                                        </p:tav>
                                        <p:tav tm="100000">
                                          <p:val>
                                            <p:strVal val="#ppt_w"/>
                                          </p:val>
                                        </p:tav>
                                      </p:tavLst>
                                    </p:anim>
                                    <p:anim calcmode="lin" valueType="num">
                                      <p:cBhvr>
                                        <p:cTn id="40" dur="350" fill="hold"/>
                                        <p:tgtEl>
                                          <p:spTgt spid="32"/>
                                        </p:tgtEl>
                                        <p:attrNameLst>
                                          <p:attrName>ppt_h</p:attrName>
                                        </p:attrNameLst>
                                      </p:cBhvr>
                                      <p:tavLst>
                                        <p:tav tm="0">
                                          <p:val>
                                            <p:fltVal val="0"/>
                                          </p:val>
                                        </p:tav>
                                        <p:tav tm="100000">
                                          <p:val>
                                            <p:strVal val="#ppt_h"/>
                                          </p:val>
                                        </p:tav>
                                      </p:tavLst>
                                    </p:anim>
                                    <p:animEffect transition="in" filter="fade">
                                      <p:cBhvr>
                                        <p:cTn id="41" dur="350"/>
                                        <p:tgtEl>
                                          <p:spTgt spid="32"/>
                                        </p:tgtEl>
                                      </p:cBhvr>
                                    </p:animEffect>
                                    <p:anim calcmode="lin" valueType="num">
                                      <p:cBhvr>
                                        <p:cTn id="42" dur="350" fill="hold"/>
                                        <p:tgtEl>
                                          <p:spTgt spid="32"/>
                                        </p:tgtEl>
                                        <p:attrNameLst>
                                          <p:attrName>ppt_x</p:attrName>
                                        </p:attrNameLst>
                                      </p:cBhvr>
                                      <p:tavLst>
                                        <p:tav tm="0">
                                          <p:val>
                                            <p:fltVal val="0.5"/>
                                          </p:val>
                                        </p:tav>
                                        <p:tav tm="100000">
                                          <p:val>
                                            <p:strVal val="#ppt_x"/>
                                          </p:val>
                                        </p:tav>
                                      </p:tavLst>
                                    </p:anim>
                                    <p:anim calcmode="lin" valueType="num">
                                      <p:cBhvr>
                                        <p:cTn id="43" dur="350" fill="hold"/>
                                        <p:tgtEl>
                                          <p:spTgt spid="32"/>
                                        </p:tgtEl>
                                        <p:attrNameLst>
                                          <p:attrName>ppt_y</p:attrName>
                                        </p:attrNameLst>
                                      </p:cBhvr>
                                      <p:tavLst>
                                        <p:tav tm="0">
                                          <p:val>
                                            <p:fltVal val="0.5"/>
                                          </p:val>
                                        </p:tav>
                                        <p:tav tm="100000">
                                          <p:val>
                                            <p:strVal val="#ppt_y"/>
                                          </p:val>
                                        </p:tav>
                                      </p:tavLst>
                                    </p:anim>
                                  </p:childTnLst>
                                </p:cTn>
                              </p:par>
                            </p:childTnLst>
                          </p:cTn>
                        </p:par>
                        <p:par>
                          <p:cTn id="44" fill="hold">
                            <p:stCondLst>
                              <p:cond delay="1750"/>
                            </p:stCondLst>
                            <p:childTnLst>
                              <p:par>
                                <p:cTn id="45" presetID="53" presetClass="entr" presetSubtype="528" fill="hold" nodeType="afterEffect">
                                  <p:stCondLst>
                                    <p:cond delay="0"/>
                                  </p:stCondLst>
                                  <p:childTnLst>
                                    <p:set>
                                      <p:cBhvr>
                                        <p:cTn id="46" dur="1" fill="hold">
                                          <p:stCondLst>
                                            <p:cond delay="0"/>
                                          </p:stCondLst>
                                        </p:cTn>
                                        <p:tgtEl>
                                          <p:spTgt spid="78"/>
                                        </p:tgtEl>
                                        <p:attrNameLst>
                                          <p:attrName>style.visibility</p:attrName>
                                        </p:attrNameLst>
                                      </p:cBhvr>
                                      <p:to>
                                        <p:strVal val="visible"/>
                                      </p:to>
                                    </p:set>
                                    <p:anim calcmode="lin" valueType="num">
                                      <p:cBhvr>
                                        <p:cTn id="47" dur="350" fill="hold"/>
                                        <p:tgtEl>
                                          <p:spTgt spid="78"/>
                                        </p:tgtEl>
                                        <p:attrNameLst>
                                          <p:attrName>ppt_w</p:attrName>
                                        </p:attrNameLst>
                                      </p:cBhvr>
                                      <p:tavLst>
                                        <p:tav tm="0">
                                          <p:val>
                                            <p:fltVal val="0"/>
                                          </p:val>
                                        </p:tav>
                                        <p:tav tm="100000">
                                          <p:val>
                                            <p:strVal val="#ppt_w"/>
                                          </p:val>
                                        </p:tav>
                                      </p:tavLst>
                                    </p:anim>
                                    <p:anim calcmode="lin" valueType="num">
                                      <p:cBhvr>
                                        <p:cTn id="48" dur="350" fill="hold"/>
                                        <p:tgtEl>
                                          <p:spTgt spid="78"/>
                                        </p:tgtEl>
                                        <p:attrNameLst>
                                          <p:attrName>ppt_h</p:attrName>
                                        </p:attrNameLst>
                                      </p:cBhvr>
                                      <p:tavLst>
                                        <p:tav tm="0">
                                          <p:val>
                                            <p:fltVal val="0"/>
                                          </p:val>
                                        </p:tav>
                                        <p:tav tm="100000">
                                          <p:val>
                                            <p:strVal val="#ppt_h"/>
                                          </p:val>
                                        </p:tav>
                                      </p:tavLst>
                                    </p:anim>
                                    <p:animEffect transition="in" filter="fade">
                                      <p:cBhvr>
                                        <p:cTn id="49" dur="350"/>
                                        <p:tgtEl>
                                          <p:spTgt spid="78"/>
                                        </p:tgtEl>
                                      </p:cBhvr>
                                    </p:animEffect>
                                    <p:anim calcmode="lin" valueType="num">
                                      <p:cBhvr>
                                        <p:cTn id="50" dur="350" fill="hold"/>
                                        <p:tgtEl>
                                          <p:spTgt spid="78"/>
                                        </p:tgtEl>
                                        <p:attrNameLst>
                                          <p:attrName>ppt_x</p:attrName>
                                        </p:attrNameLst>
                                      </p:cBhvr>
                                      <p:tavLst>
                                        <p:tav tm="0">
                                          <p:val>
                                            <p:fltVal val="0.5"/>
                                          </p:val>
                                        </p:tav>
                                        <p:tav tm="100000">
                                          <p:val>
                                            <p:strVal val="#ppt_x"/>
                                          </p:val>
                                        </p:tav>
                                      </p:tavLst>
                                    </p:anim>
                                    <p:anim calcmode="lin" valueType="num">
                                      <p:cBhvr>
                                        <p:cTn id="51" dur="350" fill="hold"/>
                                        <p:tgtEl>
                                          <p:spTgt spid="78"/>
                                        </p:tgtEl>
                                        <p:attrNameLst>
                                          <p:attrName>ppt_y</p:attrName>
                                        </p:attrNameLst>
                                      </p:cBhvr>
                                      <p:tavLst>
                                        <p:tav tm="0">
                                          <p:val>
                                            <p:fltVal val="0.5"/>
                                          </p:val>
                                        </p:tav>
                                        <p:tav tm="100000">
                                          <p:val>
                                            <p:strVal val="#ppt_y"/>
                                          </p:val>
                                        </p:tav>
                                      </p:tavLst>
                                    </p:anim>
                                  </p:childTnLst>
                                </p:cTn>
                              </p:par>
                            </p:childTnLst>
                          </p:cTn>
                        </p:par>
                        <p:par>
                          <p:cTn id="52" fill="hold">
                            <p:stCondLst>
                              <p:cond delay="2100"/>
                            </p:stCondLst>
                            <p:childTnLst>
                              <p:par>
                                <p:cTn id="53" presetID="16" presetClass="entr" presetSubtype="21" fill="hold" grpId="0" nodeType="afterEffect">
                                  <p:stCondLst>
                                    <p:cond delay="0"/>
                                  </p:stCondLst>
                                  <p:childTnLst>
                                    <p:set>
                                      <p:cBhvr>
                                        <p:cTn id="54" dur="1" fill="hold">
                                          <p:stCondLst>
                                            <p:cond delay="0"/>
                                          </p:stCondLst>
                                        </p:cTn>
                                        <p:tgtEl>
                                          <p:spTgt spid="88"/>
                                        </p:tgtEl>
                                        <p:attrNameLst>
                                          <p:attrName>style.visibility</p:attrName>
                                        </p:attrNameLst>
                                      </p:cBhvr>
                                      <p:to>
                                        <p:strVal val="visible"/>
                                      </p:to>
                                    </p:set>
                                    <p:animEffect transition="in" filter="barn(inVertical)">
                                      <p:cBhvr>
                                        <p:cTn id="55" dur="1000"/>
                                        <p:tgtEl>
                                          <p:spTgt spid="88"/>
                                        </p:tgtEl>
                                      </p:cBhvr>
                                    </p:animEffect>
                                  </p:childTnLst>
                                </p:cTn>
                              </p:par>
                            </p:childTnLst>
                          </p:cTn>
                        </p:par>
                        <p:par>
                          <p:cTn id="56" fill="hold">
                            <p:stCondLst>
                              <p:cond delay="3100"/>
                            </p:stCondLst>
                            <p:childTnLst>
                              <p:par>
                                <p:cTn id="57" presetID="10" presetClass="entr" presetSubtype="0" fill="hold" grpId="0" nodeType="afterEffect">
                                  <p:stCondLst>
                                    <p:cond delay="0"/>
                                  </p:stCondLst>
                                  <p:childTnLst>
                                    <p:set>
                                      <p:cBhvr>
                                        <p:cTn id="58" dur="1" fill="hold">
                                          <p:stCondLst>
                                            <p:cond delay="0"/>
                                          </p:stCondLst>
                                        </p:cTn>
                                        <p:tgtEl>
                                          <p:spTgt spid="89"/>
                                        </p:tgtEl>
                                        <p:attrNameLst>
                                          <p:attrName>style.visibility</p:attrName>
                                        </p:attrNameLst>
                                      </p:cBhvr>
                                      <p:to>
                                        <p:strVal val="visible"/>
                                      </p:to>
                                    </p:set>
                                    <p:animEffect transition="in" filter="fade">
                                      <p:cBhvr>
                                        <p:cTn id="59" dur="10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P spid="89" grpId="0"/>
    </p:bldLst>
  </p:timing>
  <p:extLst mod="1">
    <p:ext uri="{E180D4A7-C9FB-4DFB-919C-405C955672EB}">
      <p14:showEvtLst xmlns:p14="http://schemas.microsoft.com/office/powerpoint/2010/main">
        <p14:playEvt time="0" objId="30"/>
      </p14:showEvtLst>
    </p:ext>
  </p:extLs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965956" y="946279"/>
            <a:ext cx="7466538" cy="1056636"/>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2352" b="0" i="0" u="none" strike="noStrike" kern="0" cap="none" spc="0" normalizeH="0" baseline="0" noProof="0">
              <a:ln>
                <a:noFill/>
              </a:ln>
              <a:solidFill>
                <a:srgbClr val="262626">
                  <a:lumMod val="90000"/>
                  <a:lumOff val="10000"/>
                </a:srgbClr>
              </a:solidFill>
              <a:effectLst/>
              <a:uLnTx/>
              <a:uFillTx/>
              <a:latin typeface="Calibri"/>
              <a:ea typeface="微软雅黑"/>
              <a:cs typeface="+mn-cs"/>
            </a:endParaRPr>
          </a:p>
        </p:txBody>
      </p:sp>
      <p:grpSp>
        <p:nvGrpSpPr>
          <p:cNvPr id="4" name="组合 3"/>
          <p:cNvGrpSpPr/>
          <p:nvPr/>
        </p:nvGrpSpPr>
        <p:grpSpPr>
          <a:xfrm>
            <a:off x="1050030" y="1026907"/>
            <a:ext cx="1746329" cy="902239"/>
            <a:chOff x="717476" y="1291449"/>
            <a:chExt cx="2054324" cy="1106750"/>
          </a:xfrm>
        </p:grpSpPr>
        <p:sp>
          <p:nvSpPr>
            <p:cNvPr id="5" name="圆角矩形 4"/>
            <p:cNvSpPr/>
            <p:nvPr/>
          </p:nvSpPr>
          <p:spPr>
            <a:xfrm>
              <a:off x="717476" y="1291449"/>
              <a:ext cx="2054324" cy="1106750"/>
            </a:xfrm>
            <a:prstGeom prst="roundRect">
              <a:avLst>
                <a:gd name="adj" fmla="val 10880"/>
              </a:avLst>
            </a:prstGeom>
            <a:solidFill>
              <a:schemeClr val="bg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314" rtl="0" eaLnBrk="1" fontAlgn="auto" latinLnBrk="0" hangingPunct="1">
                <a:lnSpc>
                  <a:spcPct val="120000"/>
                </a:lnSpc>
                <a:spcBef>
                  <a:spcPts val="0"/>
                </a:spcBef>
                <a:spcAft>
                  <a:spcPts val="0"/>
                </a:spcAft>
                <a:buClrTx/>
                <a:buSzTx/>
                <a:buFontTx/>
                <a:buNone/>
                <a:tabLst/>
                <a:defRPr/>
              </a:pPr>
              <a:endParaRPr kumimoji="0" lang="zh-CN" altLang="en-US" sz="1411" b="1"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 name="Freeform 41"/>
            <p:cNvSpPr>
              <a:spLocks noEditPoints="1"/>
            </p:cNvSpPr>
            <p:nvPr/>
          </p:nvSpPr>
          <p:spPr bwMode="auto">
            <a:xfrm>
              <a:off x="827584" y="1596212"/>
              <a:ext cx="576064" cy="517480"/>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headEnd/>
              <a:tailEnd/>
            </a:ln>
          </p:spPr>
          <p:txBody>
            <a:bodyPr/>
            <a:lstStyle/>
            <a:p>
              <a:pPr marL="0" marR="0" lvl="0" indent="0" algn="l" defTabSz="910314" rtl="0" eaLnBrk="1" fontAlgn="auto" latinLnBrk="0" hangingPunct="1">
                <a:lnSpc>
                  <a:spcPct val="120000"/>
                </a:lnSpc>
                <a:spcBef>
                  <a:spcPts val="0"/>
                </a:spcBef>
                <a:spcAft>
                  <a:spcPts val="0"/>
                </a:spcAft>
                <a:buClrTx/>
                <a:buSzTx/>
                <a:buFontTx/>
                <a:buNone/>
                <a:tabLst/>
                <a:defRPr/>
              </a:pPr>
              <a:endParaRPr kumimoji="0" lang="en-US" sz="1411"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7" name="TextBox 6"/>
            <p:cNvSpPr txBox="1"/>
            <p:nvPr/>
          </p:nvSpPr>
          <p:spPr>
            <a:xfrm>
              <a:off x="1403649" y="1609636"/>
              <a:ext cx="1224137" cy="581963"/>
            </a:xfrm>
            <a:prstGeom prst="rect">
              <a:avLst/>
            </a:prstGeom>
            <a:noFill/>
          </p:spPr>
          <p:txBody>
            <a:bodyPr wrap="square" rtlCol="0">
              <a:spAutoFit/>
            </a:bodyPr>
            <a:lstStyle/>
            <a:p>
              <a:pPr marL="0" marR="0" lvl="0" indent="0" algn="ctr" defTabSz="910314" rtl="0" eaLnBrk="1" fontAlgn="auto" latinLnBrk="0" hangingPunct="1">
                <a:lnSpc>
                  <a:spcPct val="120000"/>
                </a:lnSpc>
                <a:spcBef>
                  <a:spcPts val="0"/>
                </a:spcBef>
                <a:spcAft>
                  <a:spcPts val="0"/>
                </a:spcAft>
                <a:buClrTx/>
                <a:buSzTx/>
                <a:buFontTx/>
                <a:buNone/>
                <a:tabLst/>
                <a:defRPr/>
              </a:pPr>
              <a:r>
                <a:rPr kumimoji="0" lang="zh-CN" altLang="en-US" sz="2069"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标题</a:t>
              </a:r>
            </a:p>
          </p:txBody>
        </p:sp>
      </p:grpSp>
      <p:sp>
        <p:nvSpPr>
          <p:cNvPr id="8" name="文本框 58"/>
          <p:cNvSpPr txBox="1"/>
          <p:nvPr/>
        </p:nvSpPr>
        <p:spPr>
          <a:xfrm>
            <a:off x="2981921" y="1130872"/>
            <a:ext cx="4896973" cy="771720"/>
          </a:xfrm>
          <a:prstGeom prst="rect">
            <a:avLst/>
          </a:prstGeom>
          <a:noFill/>
        </p:spPr>
        <p:txBody>
          <a:bodyPr wrap="square" lIns="93315" tIns="46658" rIns="93315" bIns="46658" rtlCol="0">
            <a:spAutoFit/>
          </a:bodyPr>
          <a:lstStyle/>
          <a:p>
            <a:pPr marL="291623" marR="0" lvl="0" indent="-291623" algn="l" defTabSz="910314" rtl="0"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rPr>
              <a:t>单击此处添加文本，单击此处添加文本，单击此处添加文本</a:t>
            </a:r>
            <a:endParaRPr kumimoji="0" lang="en-US" altLang="zh-CN"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endParaRPr>
          </a:p>
          <a:p>
            <a:pPr marL="291623" marR="0" lvl="0" indent="-291623" algn="l" defTabSz="910314" rtl="0"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rPr>
              <a:t>单击此处添加文本，单击此处添加文本，单击此处添加文本</a:t>
            </a:r>
            <a:endParaRPr kumimoji="0" lang="en-US" altLang="zh-CN"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endParaRPr>
          </a:p>
          <a:p>
            <a:pPr marL="291623" marR="0" lvl="0" indent="-291623" algn="l" defTabSz="910314" rtl="0"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rPr>
              <a:t>单击此处添加文本，单击此处添加文本，单击此处添加文本</a:t>
            </a:r>
            <a:endParaRPr kumimoji="0" lang="en-US" altLang="zh-CN"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endParaRPr>
          </a:p>
        </p:txBody>
      </p:sp>
      <p:sp>
        <p:nvSpPr>
          <p:cNvPr id="9" name="圆角矩形 8"/>
          <p:cNvSpPr/>
          <p:nvPr/>
        </p:nvSpPr>
        <p:spPr>
          <a:xfrm>
            <a:off x="965956" y="2219227"/>
            <a:ext cx="7466538" cy="1056636"/>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2352" b="0" i="0" u="none" strike="noStrike" kern="0" cap="none" spc="0" normalizeH="0" baseline="0" noProof="0">
              <a:ln>
                <a:noFill/>
              </a:ln>
              <a:solidFill>
                <a:srgbClr val="262626">
                  <a:lumMod val="90000"/>
                  <a:lumOff val="10000"/>
                </a:srgbClr>
              </a:solidFill>
              <a:effectLst/>
              <a:uLnTx/>
              <a:uFillTx/>
              <a:latin typeface="Calibri"/>
              <a:ea typeface="微软雅黑"/>
              <a:cs typeface="+mn-cs"/>
            </a:endParaRPr>
          </a:p>
        </p:txBody>
      </p:sp>
      <p:sp>
        <p:nvSpPr>
          <p:cNvPr id="10" name="文本框 58"/>
          <p:cNvSpPr txBox="1"/>
          <p:nvPr/>
        </p:nvSpPr>
        <p:spPr>
          <a:xfrm>
            <a:off x="2981921" y="2382358"/>
            <a:ext cx="4896973" cy="771720"/>
          </a:xfrm>
          <a:prstGeom prst="rect">
            <a:avLst/>
          </a:prstGeom>
          <a:noFill/>
        </p:spPr>
        <p:txBody>
          <a:bodyPr wrap="square" lIns="93315" tIns="46658" rIns="93315" bIns="46658" rtlCol="0">
            <a:spAutoFit/>
          </a:bodyPr>
          <a:lstStyle/>
          <a:p>
            <a:pPr marL="291623" marR="0" lvl="0" indent="-291623" algn="l" defTabSz="910314" rtl="0"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rPr>
              <a:t>单击此处添加文本，单击此处添加文本，单击此处添加文本</a:t>
            </a:r>
            <a:endParaRPr kumimoji="0" lang="en-US" altLang="zh-CN"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endParaRPr>
          </a:p>
          <a:p>
            <a:pPr marL="291623" marR="0" lvl="0" indent="-291623" algn="l" defTabSz="910314" rtl="0"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rPr>
              <a:t>单击此处添加文本，单击此处添加文本，单击此处添加文本</a:t>
            </a:r>
            <a:endParaRPr kumimoji="0" lang="en-US" altLang="zh-CN"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endParaRPr>
          </a:p>
          <a:p>
            <a:pPr marL="291623" marR="0" lvl="0" indent="-291623" algn="l" defTabSz="910314" rtl="0"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rPr>
              <a:t>单击此处添加文本，单击此处添加文本，单击此处添加文本</a:t>
            </a:r>
            <a:endParaRPr kumimoji="0" lang="en-US" altLang="zh-CN"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endParaRPr>
          </a:p>
        </p:txBody>
      </p:sp>
      <p:sp>
        <p:nvSpPr>
          <p:cNvPr id="11" name="圆角矩形 10"/>
          <p:cNvSpPr/>
          <p:nvPr/>
        </p:nvSpPr>
        <p:spPr>
          <a:xfrm>
            <a:off x="965956" y="3510670"/>
            <a:ext cx="7466538" cy="1056636"/>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2352" b="0" i="0" u="none" strike="noStrike" kern="0" cap="none" spc="0" normalizeH="0" baseline="0" noProof="0">
              <a:ln>
                <a:noFill/>
              </a:ln>
              <a:solidFill>
                <a:srgbClr val="262626">
                  <a:lumMod val="90000"/>
                  <a:lumOff val="10000"/>
                </a:srgbClr>
              </a:solidFill>
              <a:effectLst/>
              <a:uLnTx/>
              <a:uFillTx/>
              <a:latin typeface="Calibri"/>
              <a:ea typeface="微软雅黑"/>
              <a:cs typeface="+mn-cs"/>
            </a:endParaRPr>
          </a:p>
        </p:txBody>
      </p:sp>
      <p:sp>
        <p:nvSpPr>
          <p:cNvPr id="12" name="文本框 58"/>
          <p:cNvSpPr txBox="1"/>
          <p:nvPr/>
        </p:nvSpPr>
        <p:spPr>
          <a:xfrm>
            <a:off x="2981921" y="3671221"/>
            <a:ext cx="4896973" cy="771720"/>
          </a:xfrm>
          <a:prstGeom prst="rect">
            <a:avLst/>
          </a:prstGeom>
          <a:noFill/>
        </p:spPr>
        <p:txBody>
          <a:bodyPr wrap="square" lIns="93315" tIns="46658" rIns="93315" bIns="46658" rtlCol="0">
            <a:spAutoFit/>
          </a:bodyPr>
          <a:lstStyle/>
          <a:p>
            <a:pPr marL="291623" marR="0" lvl="0" indent="-291623" algn="l" defTabSz="910314" rtl="0"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rPr>
              <a:t>单击此处添加文本，单击此处添加文本，单击此处添加文本</a:t>
            </a:r>
            <a:endParaRPr kumimoji="0" lang="en-US" altLang="zh-CN"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endParaRPr>
          </a:p>
          <a:p>
            <a:pPr marL="291623" marR="0" lvl="0" indent="-291623" algn="l" defTabSz="910314" rtl="0"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rPr>
              <a:t>单击此处添加文本，单击此处添加文本，单击此处添加文本</a:t>
            </a:r>
            <a:endParaRPr kumimoji="0" lang="en-US" altLang="zh-CN"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endParaRPr>
          </a:p>
          <a:p>
            <a:pPr marL="291623" marR="0" lvl="0" indent="-291623" algn="l" defTabSz="910314" rtl="0" eaLnBrk="1" fontAlgn="auto" latinLnBrk="0" hangingPunct="1">
              <a:lnSpc>
                <a:spcPct val="120000"/>
              </a:lnSpc>
              <a:spcBef>
                <a:spcPts val="0"/>
              </a:spcBef>
              <a:spcAft>
                <a:spcPts val="0"/>
              </a:spcAft>
              <a:buClrTx/>
              <a:buSzTx/>
              <a:buFont typeface="Wingdings" panose="05000000000000000000" pitchFamily="2" charset="2"/>
              <a:buChar char="l"/>
              <a:tabLst/>
              <a:defRPr/>
            </a:pPr>
            <a:r>
              <a:rPr kumimoji="0" lang="zh-CN" altLang="en-US"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rPr>
              <a:t>单击此处添加文本，单击此处添加文本，单击此处添加文本</a:t>
            </a:r>
            <a:endParaRPr kumimoji="0" lang="en-US" altLang="zh-CN" sz="1223" b="0" i="0" u="none" strike="noStrike" kern="1200" cap="none" spc="0" normalizeH="0" baseline="0" noProof="0" dirty="0">
              <a:ln>
                <a:noFill/>
              </a:ln>
              <a:solidFill>
                <a:srgbClr val="262626">
                  <a:lumMod val="75000"/>
                  <a:lumOff val="25000"/>
                </a:srgbClr>
              </a:solidFill>
              <a:effectLst/>
              <a:uLnTx/>
              <a:uFillTx/>
              <a:latin typeface="微软雅黑" panose="020B0503020204020204" pitchFamily="34" charset="-122"/>
              <a:ea typeface="微软雅黑" panose="020B0503020204020204" pitchFamily="34" charset="-122"/>
              <a:cs typeface="+mn-cs"/>
            </a:endParaRPr>
          </a:p>
        </p:txBody>
      </p:sp>
      <p:grpSp>
        <p:nvGrpSpPr>
          <p:cNvPr id="13" name="组合 12"/>
          <p:cNvGrpSpPr/>
          <p:nvPr/>
        </p:nvGrpSpPr>
        <p:grpSpPr>
          <a:xfrm>
            <a:off x="1050030" y="2296425"/>
            <a:ext cx="1746329" cy="902239"/>
            <a:chOff x="710462" y="2852936"/>
            <a:chExt cx="2054324" cy="1106750"/>
          </a:xfrm>
        </p:grpSpPr>
        <p:grpSp>
          <p:nvGrpSpPr>
            <p:cNvPr id="14" name="组合 13"/>
            <p:cNvGrpSpPr/>
            <p:nvPr/>
          </p:nvGrpSpPr>
          <p:grpSpPr>
            <a:xfrm>
              <a:off x="710462" y="2852936"/>
              <a:ext cx="2054324" cy="1106750"/>
              <a:chOff x="717476" y="1291449"/>
              <a:chExt cx="2054324" cy="1106750"/>
            </a:xfrm>
          </p:grpSpPr>
          <p:sp>
            <p:nvSpPr>
              <p:cNvPr id="17" name="圆角矩形 16"/>
              <p:cNvSpPr/>
              <p:nvPr/>
            </p:nvSpPr>
            <p:spPr>
              <a:xfrm>
                <a:off x="717476" y="1291449"/>
                <a:ext cx="2054324" cy="1106750"/>
              </a:xfrm>
              <a:prstGeom prst="roundRect">
                <a:avLst>
                  <a:gd name="adj" fmla="val 10880"/>
                </a:avLst>
              </a:prstGeom>
              <a:solidFill>
                <a:schemeClr val="accent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314" rtl="0" eaLnBrk="1" fontAlgn="auto" latinLnBrk="0" hangingPunct="1">
                  <a:lnSpc>
                    <a:spcPct val="120000"/>
                  </a:lnSpc>
                  <a:spcBef>
                    <a:spcPts val="0"/>
                  </a:spcBef>
                  <a:spcAft>
                    <a:spcPts val="0"/>
                  </a:spcAft>
                  <a:buClrTx/>
                  <a:buSzTx/>
                  <a:buFontTx/>
                  <a:buNone/>
                  <a:tabLst/>
                  <a:defRPr/>
                </a:pPr>
                <a:endParaRPr kumimoji="0" lang="zh-CN" altLang="en-US" sz="1411" b="1"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8" name="TextBox 17"/>
              <p:cNvSpPr txBox="1"/>
              <p:nvPr/>
            </p:nvSpPr>
            <p:spPr>
              <a:xfrm>
                <a:off x="1403649" y="1609636"/>
                <a:ext cx="1224137" cy="581963"/>
              </a:xfrm>
              <a:prstGeom prst="rect">
                <a:avLst/>
              </a:prstGeom>
              <a:noFill/>
            </p:spPr>
            <p:txBody>
              <a:bodyPr wrap="square" rtlCol="0">
                <a:spAutoFit/>
              </a:bodyPr>
              <a:lstStyle/>
              <a:p>
                <a:pPr marL="0" marR="0" lvl="0" indent="0" algn="ctr" defTabSz="910314" rtl="0" eaLnBrk="1" fontAlgn="auto" latinLnBrk="0" hangingPunct="1">
                  <a:lnSpc>
                    <a:spcPct val="120000"/>
                  </a:lnSpc>
                  <a:spcBef>
                    <a:spcPts val="0"/>
                  </a:spcBef>
                  <a:spcAft>
                    <a:spcPts val="0"/>
                  </a:spcAft>
                  <a:buClrTx/>
                  <a:buSzTx/>
                  <a:buFontTx/>
                  <a:buNone/>
                  <a:tabLst/>
                  <a:defRPr/>
                </a:pPr>
                <a:r>
                  <a:rPr kumimoji="0" lang="zh-CN" altLang="en-US" sz="2069"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标题</a:t>
                </a:r>
              </a:p>
            </p:txBody>
          </p:sp>
        </p:grpSp>
        <p:sp>
          <p:nvSpPr>
            <p:cNvPr id="15" name="Freeform 26"/>
            <p:cNvSpPr>
              <a:spLocks noEditPoints="1"/>
            </p:cNvSpPr>
            <p:nvPr/>
          </p:nvSpPr>
          <p:spPr bwMode="auto">
            <a:xfrm>
              <a:off x="827584" y="3042970"/>
              <a:ext cx="466912" cy="468680"/>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chemeClr val="bg1"/>
            </a:solidFill>
            <a:ln w="9525">
              <a:noFill/>
              <a:round/>
              <a:headEnd/>
              <a:tailEnd/>
            </a:ln>
          </p:spPr>
          <p:txBody>
            <a:bodyPr/>
            <a:lstStyle/>
            <a:p>
              <a:pPr marL="0" marR="0" lvl="0" indent="0" algn="l" defTabSz="910314" rtl="0" eaLnBrk="1" fontAlgn="auto" latinLnBrk="0" hangingPunct="1">
                <a:lnSpc>
                  <a:spcPct val="120000"/>
                </a:lnSpc>
                <a:spcBef>
                  <a:spcPts val="0"/>
                </a:spcBef>
                <a:spcAft>
                  <a:spcPts val="0"/>
                </a:spcAft>
                <a:buClrTx/>
                <a:buSzTx/>
                <a:buFontTx/>
                <a:buNone/>
                <a:tabLst/>
                <a:defRPr/>
              </a:pPr>
              <a:endParaRPr kumimoji="0" lang="da-DK" sz="1411"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16" name="Freeform 27"/>
            <p:cNvSpPr>
              <a:spLocks noEditPoints="1"/>
            </p:cNvSpPr>
            <p:nvPr/>
          </p:nvSpPr>
          <p:spPr bwMode="auto">
            <a:xfrm>
              <a:off x="1226260" y="3382973"/>
              <a:ext cx="332082" cy="334059"/>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chemeClr val="bg1"/>
            </a:solidFill>
            <a:ln w="9525">
              <a:noFill/>
              <a:round/>
              <a:headEnd/>
              <a:tailEnd/>
            </a:ln>
          </p:spPr>
          <p:txBody>
            <a:bodyPr/>
            <a:lstStyle/>
            <a:p>
              <a:pPr marL="0" marR="0" lvl="0" indent="0" algn="l" defTabSz="910314" rtl="0" eaLnBrk="1" fontAlgn="auto" latinLnBrk="0" hangingPunct="1">
                <a:lnSpc>
                  <a:spcPct val="120000"/>
                </a:lnSpc>
                <a:spcBef>
                  <a:spcPts val="0"/>
                </a:spcBef>
                <a:spcAft>
                  <a:spcPts val="0"/>
                </a:spcAft>
                <a:buClrTx/>
                <a:buSzTx/>
                <a:buFontTx/>
                <a:buNone/>
                <a:tabLst/>
                <a:defRPr/>
              </a:pPr>
              <a:endParaRPr kumimoji="0" lang="da-DK" sz="1411"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grpSp>
        <p:nvGrpSpPr>
          <p:cNvPr id="19" name="组合 18"/>
          <p:cNvGrpSpPr/>
          <p:nvPr/>
        </p:nvGrpSpPr>
        <p:grpSpPr>
          <a:xfrm>
            <a:off x="1050030" y="3587868"/>
            <a:ext cx="1746329" cy="902239"/>
            <a:chOff x="710462" y="4437112"/>
            <a:chExt cx="2054324" cy="1106750"/>
          </a:xfrm>
        </p:grpSpPr>
        <p:grpSp>
          <p:nvGrpSpPr>
            <p:cNvPr id="20" name="组合 19"/>
            <p:cNvGrpSpPr/>
            <p:nvPr/>
          </p:nvGrpSpPr>
          <p:grpSpPr>
            <a:xfrm>
              <a:off x="710462" y="4437112"/>
              <a:ext cx="2054324" cy="1106750"/>
              <a:chOff x="717476" y="1291449"/>
              <a:chExt cx="2054324" cy="1106750"/>
            </a:xfrm>
          </p:grpSpPr>
          <p:sp>
            <p:nvSpPr>
              <p:cNvPr id="22" name="圆角矩形 21"/>
              <p:cNvSpPr/>
              <p:nvPr/>
            </p:nvSpPr>
            <p:spPr>
              <a:xfrm>
                <a:off x="717476" y="1291449"/>
                <a:ext cx="2054324" cy="1106750"/>
              </a:xfrm>
              <a:prstGeom prst="roundRect">
                <a:avLst>
                  <a:gd name="adj" fmla="val 10880"/>
                </a:avLst>
              </a:prstGeom>
              <a:solidFill>
                <a:schemeClr val="accent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314" rtl="0" eaLnBrk="1" fontAlgn="auto" latinLnBrk="0" hangingPunct="1">
                  <a:lnSpc>
                    <a:spcPct val="120000"/>
                  </a:lnSpc>
                  <a:spcBef>
                    <a:spcPts val="0"/>
                  </a:spcBef>
                  <a:spcAft>
                    <a:spcPts val="0"/>
                  </a:spcAft>
                  <a:buClrTx/>
                  <a:buSzTx/>
                  <a:buFontTx/>
                  <a:buNone/>
                  <a:tabLst/>
                  <a:defRPr/>
                </a:pPr>
                <a:endParaRPr kumimoji="0" lang="zh-CN" altLang="en-US" sz="1411" b="1"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3" name="TextBox 22"/>
              <p:cNvSpPr txBox="1"/>
              <p:nvPr/>
            </p:nvSpPr>
            <p:spPr>
              <a:xfrm>
                <a:off x="1403649" y="1609636"/>
                <a:ext cx="1224137" cy="581963"/>
              </a:xfrm>
              <a:prstGeom prst="rect">
                <a:avLst/>
              </a:prstGeom>
              <a:noFill/>
            </p:spPr>
            <p:txBody>
              <a:bodyPr wrap="square" rtlCol="0">
                <a:spAutoFit/>
              </a:bodyPr>
              <a:lstStyle/>
              <a:p>
                <a:pPr marL="0" marR="0" lvl="0" indent="0" algn="ctr" defTabSz="910314" rtl="0" eaLnBrk="1" fontAlgn="auto" latinLnBrk="0" hangingPunct="1">
                  <a:lnSpc>
                    <a:spcPct val="120000"/>
                  </a:lnSpc>
                  <a:spcBef>
                    <a:spcPts val="0"/>
                  </a:spcBef>
                  <a:spcAft>
                    <a:spcPts val="0"/>
                  </a:spcAft>
                  <a:buClrTx/>
                  <a:buSzTx/>
                  <a:buFontTx/>
                  <a:buNone/>
                  <a:tabLst/>
                  <a:defRPr/>
                </a:pPr>
                <a:r>
                  <a:rPr kumimoji="0" lang="zh-CN" altLang="en-US" sz="2069"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标题</a:t>
                </a:r>
              </a:p>
            </p:txBody>
          </p:sp>
        </p:grpSp>
        <p:sp>
          <p:nvSpPr>
            <p:cNvPr id="21" name="Freeform 41"/>
            <p:cNvSpPr>
              <a:spLocks noEditPoints="1"/>
            </p:cNvSpPr>
            <p:nvPr/>
          </p:nvSpPr>
          <p:spPr bwMode="auto">
            <a:xfrm>
              <a:off x="827584" y="4743250"/>
              <a:ext cx="615527" cy="494474"/>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chemeClr val="bg1"/>
            </a:solidFill>
            <a:ln w="9525">
              <a:noFill/>
              <a:round/>
              <a:headEnd/>
              <a:tailEnd/>
            </a:ln>
          </p:spPr>
          <p:txBody>
            <a:bodyPr/>
            <a:lstStyle/>
            <a:p>
              <a:pPr marL="0" marR="0" lvl="0" indent="0" algn="l" defTabSz="910314" rtl="0" eaLnBrk="1" fontAlgn="auto" latinLnBrk="0" hangingPunct="1">
                <a:lnSpc>
                  <a:spcPct val="120000"/>
                </a:lnSpc>
                <a:spcBef>
                  <a:spcPts val="0"/>
                </a:spcBef>
                <a:spcAft>
                  <a:spcPts val="0"/>
                </a:spcAft>
                <a:buClrTx/>
                <a:buSzTx/>
                <a:buFontTx/>
                <a:buNone/>
                <a:tabLst/>
                <a:defRPr/>
              </a:pPr>
              <a:endParaRPr kumimoji="0" lang="en-US" sz="1411"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Tree>
    <p:extLst>
      <p:ext uri="{BB962C8B-B14F-4D97-AF65-F5344CB8AC3E}">
        <p14:creationId xmlns:p14="http://schemas.microsoft.com/office/powerpoint/2010/main" val="210613979"/>
      </p:ext>
    </p:extLst>
  </p:cSld>
  <p:clrMapOvr>
    <a:masterClrMapping/>
  </p:clrMapOvr>
  <mc:AlternateContent xmlns:mc="http://schemas.openxmlformats.org/markup-compatibility/2006" xmlns:p14="http://schemas.microsoft.com/office/powerpoint/2010/main">
    <mc:Choice Requires="p14">
      <p:transition spd="slow" p14:dur="1400" advClick="0" advTm="4000">
        <p14:doors dir="vert"/>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30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par>
                                <p:cTn id="12" presetID="22" presetClass="entr" presetSubtype="8" fill="hold" grpId="0" nodeType="withEffect">
                                  <p:stCondLst>
                                    <p:cond delay="600"/>
                                  </p:stCondLst>
                                  <p:childTnLst>
                                    <p:set>
                                      <p:cBhvr>
                                        <p:cTn id="13" dur="1" fill="hold">
                                          <p:stCondLst>
                                            <p:cond delay="0"/>
                                          </p:stCondLst>
                                        </p:cTn>
                                        <p:tgtEl>
                                          <p:spTgt spid="8"/>
                                        </p:tgtEl>
                                        <p:attrNameLst>
                                          <p:attrName>style.visibility</p:attrName>
                                        </p:attrNameLst>
                                      </p:cBhvr>
                                      <p:to>
                                        <p:strVal val="visible"/>
                                      </p:to>
                                    </p:set>
                                    <p:animEffect transition="in" filter="wipe(left)">
                                      <p:cBhvr>
                                        <p:cTn id="14" dur="500"/>
                                        <p:tgtEl>
                                          <p:spTgt spid="8"/>
                                        </p:tgtEl>
                                      </p:cBhvr>
                                    </p:animEffect>
                                  </p:childTnLst>
                                </p:cTn>
                              </p:par>
                            </p:childTnLst>
                          </p:cTn>
                        </p:par>
                        <p:par>
                          <p:cTn id="15" fill="hold">
                            <p:stCondLst>
                              <p:cond delay="1100"/>
                            </p:stCondLst>
                            <p:childTnLst>
                              <p:par>
                                <p:cTn id="16" presetID="2" presetClass="entr" presetSubtype="8"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0-#ppt_w/2"/>
                                          </p:val>
                                        </p:tav>
                                        <p:tav tm="100000">
                                          <p:val>
                                            <p:strVal val="#ppt_x"/>
                                          </p:val>
                                        </p:tav>
                                      </p:tavLst>
                                    </p:anim>
                                    <p:anim calcmode="lin" valueType="num">
                                      <p:cBhvr additive="base">
                                        <p:cTn id="19" dur="500" fill="hold"/>
                                        <p:tgtEl>
                                          <p:spTgt spid="9"/>
                                        </p:tgtEl>
                                        <p:attrNameLst>
                                          <p:attrName>ppt_y</p:attrName>
                                        </p:attrNameLst>
                                      </p:cBhvr>
                                      <p:tavLst>
                                        <p:tav tm="0">
                                          <p:val>
                                            <p:strVal val="#ppt_y"/>
                                          </p:val>
                                        </p:tav>
                                        <p:tav tm="100000">
                                          <p:val>
                                            <p:strVal val="#ppt_y"/>
                                          </p:val>
                                        </p:tav>
                                      </p:tavLst>
                                    </p:anim>
                                  </p:childTnLst>
                                </p:cTn>
                              </p:par>
                              <p:par>
                                <p:cTn id="20" presetID="10" presetClass="entr" presetSubtype="0" fill="hold" nodeType="withEffect">
                                  <p:stCondLst>
                                    <p:cond delay="30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par>
                                <p:cTn id="23" presetID="22" presetClass="entr" presetSubtype="8" fill="hold" grpId="0" nodeType="withEffect">
                                  <p:stCondLst>
                                    <p:cond delay="600"/>
                                  </p:stCondLst>
                                  <p:childTnLst>
                                    <p:set>
                                      <p:cBhvr>
                                        <p:cTn id="24" dur="1" fill="hold">
                                          <p:stCondLst>
                                            <p:cond delay="0"/>
                                          </p:stCondLst>
                                        </p:cTn>
                                        <p:tgtEl>
                                          <p:spTgt spid="10"/>
                                        </p:tgtEl>
                                        <p:attrNameLst>
                                          <p:attrName>style.visibility</p:attrName>
                                        </p:attrNameLst>
                                      </p:cBhvr>
                                      <p:to>
                                        <p:strVal val="visible"/>
                                      </p:to>
                                    </p:set>
                                    <p:animEffect transition="in" filter="wipe(left)">
                                      <p:cBhvr>
                                        <p:cTn id="25" dur="500"/>
                                        <p:tgtEl>
                                          <p:spTgt spid="10"/>
                                        </p:tgtEl>
                                      </p:cBhvr>
                                    </p:animEffect>
                                  </p:childTnLst>
                                </p:cTn>
                              </p:par>
                            </p:childTnLst>
                          </p:cTn>
                        </p:par>
                        <p:par>
                          <p:cTn id="26" fill="hold">
                            <p:stCondLst>
                              <p:cond delay="2200"/>
                            </p:stCondLst>
                            <p:childTnLst>
                              <p:par>
                                <p:cTn id="27" presetID="2" presetClass="entr" presetSubtype="8"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500" fill="hold"/>
                                        <p:tgtEl>
                                          <p:spTgt spid="11"/>
                                        </p:tgtEl>
                                        <p:attrNameLst>
                                          <p:attrName>ppt_x</p:attrName>
                                        </p:attrNameLst>
                                      </p:cBhvr>
                                      <p:tavLst>
                                        <p:tav tm="0">
                                          <p:val>
                                            <p:strVal val="0-#ppt_w/2"/>
                                          </p:val>
                                        </p:tav>
                                        <p:tav tm="100000">
                                          <p:val>
                                            <p:strVal val="#ppt_x"/>
                                          </p:val>
                                        </p:tav>
                                      </p:tavLst>
                                    </p:anim>
                                    <p:anim calcmode="lin" valueType="num">
                                      <p:cBhvr additive="base">
                                        <p:cTn id="30" dur="500" fill="hold"/>
                                        <p:tgtEl>
                                          <p:spTgt spid="11"/>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30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500"/>
                                        <p:tgtEl>
                                          <p:spTgt spid="19"/>
                                        </p:tgtEl>
                                      </p:cBhvr>
                                    </p:animEffect>
                                  </p:childTnLst>
                                </p:cTn>
                              </p:par>
                              <p:par>
                                <p:cTn id="34" presetID="22" presetClass="entr" presetSubtype="8" fill="hold" grpId="0" nodeType="withEffect">
                                  <p:stCondLst>
                                    <p:cond delay="600"/>
                                  </p:stCondLst>
                                  <p:childTnLst>
                                    <p:set>
                                      <p:cBhvr>
                                        <p:cTn id="35" dur="1" fill="hold">
                                          <p:stCondLst>
                                            <p:cond delay="0"/>
                                          </p:stCondLst>
                                        </p:cTn>
                                        <p:tgtEl>
                                          <p:spTgt spid="12"/>
                                        </p:tgtEl>
                                        <p:attrNameLst>
                                          <p:attrName>style.visibility</p:attrName>
                                        </p:attrNameLst>
                                      </p:cBhvr>
                                      <p:to>
                                        <p:strVal val="visible"/>
                                      </p:to>
                                    </p:set>
                                    <p:animEffect transition="in" filter="wipe(left)">
                                      <p:cBhvr>
                                        <p:cTn id="3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P spid="9" grpId="0" animBg="1"/>
      <p:bldP spid="10" grpId="0"/>
      <p:bldP spid="11" grpId="0" animBg="1"/>
      <p:bldP spid="12" grpId="0"/>
    </p:bldLst>
  </p:timing>
  <p:extLst mod="1">
    <p:ext uri="{E180D4A7-C9FB-4DFB-919C-405C955672EB}">
      <p14:showEvtLst xmlns:p14="http://schemas.microsoft.com/office/powerpoint/2010/main">
        <p14:playEvt time="0" objId="30"/>
      </p14:showEvtLst>
    </p:ext>
  </p:extLs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AutoShape 10"/>
          <p:cNvSpPr>
            <a:spLocks noChangeArrowheads="1"/>
          </p:cNvSpPr>
          <p:nvPr/>
        </p:nvSpPr>
        <p:spPr bwMode="auto">
          <a:xfrm rot="16200000">
            <a:off x="3902938" y="-1053980"/>
            <a:ext cx="1381474" cy="7676197"/>
          </a:xfrm>
          <a:prstGeom prst="downArrow">
            <a:avLst>
              <a:gd name="adj1" fmla="val 49065"/>
              <a:gd name="adj2" fmla="val 44827"/>
            </a:avLst>
          </a:prstGeom>
          <a:solidFill>
            <a:schemeClr val="accent2"/>
          </a:solidFill>
          <a:ln>
            <a:noFill/>
          </a:ln>
        </p:spPr>
        <p:txBody>
          <a:bodyPr vert="eaVert" lIns="91028" tIns="45514" rIns="91028" bIns="45514"/>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975"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nvGrpSpPr>
          <p:cNvPr id="60" name="组合 59"/>
          <p:cNvGrpSpPr>
            <a:grpSpLocks/>
          </p:cNvGrpSpPr>
          <p:nvPr/>
        </p:nvGrpSpPr>
        <p:grpSpPr bwMode="auto">
          <a:xfrm>
            <a:off x="2589801" y="2058984"/>
            <a:ext cx="1701613" cy="1520579"/>
            <a:chOff x="1214414" y="2786058"/>
            <a:chExt cx="1935848" cy="1751017"/>
          </a:xfrm>
        </p:grpSpPr>
        <p:grpSp>
          <p:nvGrpSpPr>
            <p:cNvPr id="61" name="Group 6"/>
            <p:cNvGrpSpPr>
              <a:grpSpLocks/>
            </p:cNvGrpSpPr>
            <p:nvPr/>
          </p:nvGrpSpPr>
          <p:grpSpPr bwMode="auto">
            <a:xfrm>
              <a:off x="1295400" y="2786058"/>
              <a:ext cx="1753450" cy="1751017"/>
              <a:chOff x="1823" y="2371"/>
              <a:chExt cx="1801" cy="1801"/>
            </a:xfrm>
          </p:grpSpPr>
          <p:sp>
            <p:nvSpPr>
              <p:cNvPr id="63"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975"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64" name="Oval 8"/>
              <p:cNvSpPr>
                <a:spLocks noChangeArrowheads="1"/>
              </p:cNvSpPr>
              <p:nvPr/>
            </p:nvSpPr>
            <p:spPr bwMode="auto">
              <a:xfrm>
                <a:off x="1945" y="2493"/>
                <a:ext cx="1556" cy="1556"/>
              </a:xfrm>
              <a:prstGeom prst="ellipse">
                <a:avLst/>
              </a:prstGeom>
              <a:solidFill>
                <a:schemeClr val="accent1"/>
              </a:solidFill>
              <a:ln w="38100">
                <a:solidFill>
                  <a:srgbClr val="FFFFFF"/>
                </a:solidFill>
                <a:round/>
                <a:headEnd/>
                <a:tailEnd/>
              </a:ln>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975"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sp>
          <p:nvSpPr>
            <p:cNvPr id="62" name="Text Box 9"/>
            <p:cNvSpPr txBox="1">
              <a:spLocks noChangeArrowheads="1"/>
            </p:cNvSpPr>
            <p:nvPr/>
          </p:nvSpPr>
          <p:spPr bwMode="auto">
            <a:xfrm>
              <a:off x="1214414" y="341311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975"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写入文本</a:t>
              </a:r>
            </a:p>
          </p:txBody>
        </p:sp>
      </p:grpSp>
      <p:grpSp>
        <p:nvGrpSpPr>
          <p:cNvPr id="65" name="组合 64"/>
          <p:cNvGrpSpPr>
            <a:grpSpLocks/>
          </p:cNvGrpSpPr>
          <p:nvPr/>
        </p:nvGrpSpPr>
        <p:grpSpPr bwMode="auto">
          <a:xfrm>
            <a:off x="4291413" y="2058984"/>
            <a:ext cx="1701612" cy="1520579"/>
            <a:chOff x="1214414" y="2786058"/>
            <a:chExt cx="1935848" cy="1751017"/>
          </a:xfrm>
        </p:grpSpPr>
        <p:grpSp>
          <p:nvGrpSpPr>
            <p:cNvPr id="66" name="Group 6"/>
            <p:cNvGrpSpPr>
              <a:grpSpLocks/>
            </p:cNvGrpSpPr>
            <p:nvPr/>
          </p:nvGrpSpPr>
          <p:grpSpPr bwMode="auto">
            <a:xfrm>
              <a:off x="1295400" y="2786058"/>
              <a:ext cx="1753450" cy="1751017"/>
              <a:chOff x="1823" y="2371"/>
              <a:chExt cx="1801" cy="1801"/>
            </a:xfrm>
          </p:grpSpPr>
          <p:sp>
            <p:nvSpPr>
              <p:cNvPr id="68"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975"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69" name="Oval 8"/>
              <p:cNvSpPr>
                <a:spLocks noChangeArrowheads="1"/>
              </p:cNvSpPr>
              <p:nvPr/>
            </p:nvSpPr>
            <p:spPr bwMode="auto">
              <a:xfrm>
                <a:off x="1945" y="2493"/>
                <a:ext cx="1556" cy="1556"/>
              </a:xfrm>
              <a:prstGeom prst="ellipse">
                <a:avLst/>
              </a:prstGeom>
              <a:solidFill>
                <a:schemeClr val="accent3"/>
              </a:solidFill>
              <a:ln w="38100">
                <a:solidFill>
                  <a:srgbClr val="FFFFFF"/>
                </a:solidFill>
                <a:round/>
                <a:headEnd/>
                <a:tailEnd/>
              </a:ln>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975"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sp>
          <p:nvSpPr>
            <p:cNvPr id="67"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975"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写入文本</a:t>
              </a:r>
            </a:p>
          </p:txBody>
        </p:sp>
      </p:grpSp>
      <p:grpSp>
        <p:nvGrpSpPr>
          <p:cNvPr id="70" name="组合 69"/>
          <p:cNvGrpSpPr>
            <a:grpSpLocks/>
          </p:cNvGrpSpPr>
          <p:nvPr/>
        </p:nvGrpSpPr>
        <p:grpSpPr bwMode="auto">
          <a:xfrm>
            <a:off x="6009777" y="2058984"/>
            <a:ext cx="1701613" cy="1520579"/>
            <a:chOff x="1214414" y="2786058"/>
            <a:chExt cx="1935848" cy="1751017"/>
          </a:xfrm>
        </p:grpSpPr>
        <p:grpSp>
          <p:nvGrpSpPr>
            <p:cNvPr id="71" name="Group 6"/>
            <p:cNvGrpSpPr>
              <a:grpSpLocks/>
            </p:cNvGrpSpPr>
            <p:nvPr/>
          </p:nvGrpSpPr>
          <p:grpSpPr bwMode="auto">
            <a:xfrm>
              <a:off x="1295400" y="2786058"/>
              <a:ext cx="1753450" cy="1751017"/>
              <a:chOff x="1823" y="2371"/>
              <a:chExt cx="1801" cy="1801"/>
            </a:xfrm>
          </p:grpSpPr>
          <p:sp>
            <p:nvSpPr>
              <p:cNvPr id="73"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975"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74" name="Oval 8"/>
              <p:cNvSpPr>
                <a:spLocks noChangeArrowheads="1"/>
              </p:cNvSpPr>
              <p:nvPr/>
            </p:nvSpPr>
            <p:spPr bwMode="auto">
              <a:xfrm>
                <a:off x="1945" y="2493"/>
                <a:ext cx="1556" cy="1556"/>
              </a:xfrm>
              <a:prstGeom prst="ellipse">
                <a:avLst/>
              </a:prstGeom>
              <a:solidFill>
                <a:schemeClr val="accent4"/>
              </a:solidFill>
              <a:ln w="38100">
                <a:solidFill>
                  <a:srgbClr val="FFFFFF"/>
                </a:solidFill>
                <a:round/>
                <a:headEnd/>
                <a:tailEnd/>
              </a:ln>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975"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sp>
          <p:nvSpPr>
            <p:cNvPr id="72"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975"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写入文本</a:t>
              </a:r>
            </a:p>
          </p:txBody>
        </p:sp>
      </p:grpSp>
      <p:grpSp>
        <p:nvGrpSpPr>
          <p:cNvPr id="75" name="组合 40"/>
          <p:cNvGrpSpPr>
            <a:grpSpLocks/>
          </p:cNvGrpSpPr>
          <p:nvPr/>
        </p:nvGrpSpPr>
        <p:grpSpPr bwMode="auto">
          <a:xfrm>
            <a:off x="925966" y="2058984"/>
            <a:ext cx="1701613" cy="1520579"/>
            <a:chOff x="1214414" y="2786058"/>
            <a:chExt cx="1935848" cy="1751017"/>
          </a:xfrm>
        </p:grpSpPr>
        <p:grpSp>
          <p:nvGrpSpPr>
            <p:cNvPr id="76" name="Group 6"/>
            <p:cNvGrpSpPr>
              <a:grpSpLocks/>
            </p:cNvGrpSpPr>
            <p:nvPr/>
          </p:nvGrpSpPr>
          <p:grpSpPr bwMode="auto">
            <a:xfrm>
              <a:off x="1295400" y="2786058"/>
              <a:ext cx="1753450" cy="1751017"/>
              <a:chOff x="1823" y="2371"/>
              <a:chExt cx="1801" cy="1801"/>
            </a:xfrm>
          </p:grpSpPr>
          <p:sp>
            <p:nvSpPr>
              <p:cNvPr id="78"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975"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79" name="Oval 8"/>
              <p:cNvSpPr>
                <a:spLocks noChangeArrowheads="1"/>
              </p:cNvSpPr>
              <p:nvPr/>
            </p:nvSpPr>
            <p:spPr bwMode="auto">
              <a:xfrm>
                <a:off x="1946" y="2493"/>
                <a:ext cx="1556" cy="1556"/>
              </a:xfrm>
              <a:prstGeom prst="ellipse">
                <a:avLst/>
              </a:prstGeom>
              <a:solidFill>
                <a:schemeClr val="bg2"/>
              </a:solidFill>
              <a:ln w="38100">
                <a:solidFill>
                  <a:srgbClr val="FFFFFF"/>
                </a:solidFill>
                <a:round/>
                <a:headEnd/>
                <a:tailEnd/>
              </a:ln>
            </p:spPr>
            <p:txBody>
              <a:bodyPr/>
              <a:lstStyle/>
              <a:p>
                <a:pPr marL="0" marR="0" lvl="0" indent="0" algn="l" defTabSz="910314" rtl="0" eaLnBrk="1" fontAlgn="auto" latinLnBrk="0" hangingPunct="1">
                  <a:lnSpc>
                    <a:spcPct val="100000"/>
                  </a:lnSpc>
                  <a:spcBef>
                    <a:spcPts val="0"/>
                  </a:spcBef>
                  <a:spcAft>
                    <a:spcPts val="0"/>
                  </a:spcAft>
                  <a:buClrTx/>
                  <a:buSzTx/>
                  <a:buFontTx/>
                  <a:buNone/>
                  <a:tabLst/>
                  <a:defRPr/>
                </a:pPr>
                <a:endParaRPr kumimoji="0" lang="zh-CN" altLang="en-US" sz="1975"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sp>
          <p:nvSpPr>
            <p:cNvPr id="77"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975"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写入文本</a:t>
              </a:r>
            </a:p>
          </p:txBody>
        </p:sp>
      </p:grpSp>
      <p:sp>
        <p:nvSpPr>
          <p:cNvPr id="80" name="矩形标注 79"/>
          <p:cNvSpPr/>
          <p:nvPr/>
        </p:nvSpPr>
        <p:spPr>
          <a:xfrm>
            <a:off x="2921467" y="3854209"/>
            <a:ext cx="1477858" cy="45152"/>
          </a:xfrm>
          <a:prstGeom prst="wedgeRectCallout">
            <a:avLst>
              <a:gd name="adj1" fmla="val -17526"/>
              <a:gd name="adj2" fmla="val -50946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028" tIns="45514" rIns="91028" bIns="45514"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black">
                  <a:lumMod val="85000"/>
                  <a:lumOff val="15000"/>
                </a:prstClr>
              </a:solidFill>
              <a:effectLst/>
              <a:uLnTx/>
              <a:uFillTx/>
              <a:latin typeface="Arial"/>
              <a:ea typeface="微软雅黑"/>
              <a:cs typeface="+mn-cs"/>
            </a:endParaRPr>
          </a:p>
        </p:txBody>
      </p:sp>
      <p:sp>
        <p:nvSpPr>
          <p:cNvPr id="81" name="矩形标注 80"/>
          <p:cNvSpPr/>
          <p:nvPr/>
        </p:nvSpPr>
        <p:spPr>
          <a:xfrm>
            <a:off x="1230310" y="1716665"/>
            <a:ext cx="1584840" cy="63344"/>
          </a:xfrm>
          <a:prstGeom prst="wedgeRectCallout">
            <a:avLst>
              <a:gd name="adj1" fmla="val -23398"/>
              <a:gd name="adj2" fmla="val 40329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028" tIns="45514" rIns="91028" bIns="45514"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black">
                  <a:lumMod val="85000"/>
                  <a:lumOff val="15000"/>
                </a:prstClr>
              </a:solidFill>
              <a:effectLst/>
              <a:uLnTx/>
              <a:uFillTx/>
              <a:latin typeface="Arial"/>
              <a:ea typeface="微软雅黑"/>
              <a:cs typeface="+mn-cs"/>
            </a:endParaRPr>
          </a:p>
        </p:txBody>
      </p:sp>
      <p:sp>
        <p:nvSpPr>
          <p:cNvPr id="82" name="Rectangle 28"/>
          <p:cNvSpPr>
            <a:spLocks noChangeArrowheads="1"/>
          </p:cNvSpPr>
          <p:nvPr/>
        </p:nvSpPr>
        <p:spPr bwMode="auto">
          <a:xfrm>
            <a:off x="2901119" y="3891840"/>
            <a:ext cx="1475159" cy="543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028" tIns="45514" rIns="91028" bIns="45514">
            <a:spAutoFit/>
          </a:bodyPr>
          <a:lstStyle/>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a:t>
            </a:r>
          </a:p>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a:t>
            </a:r>
          </a:p>
        </p:txBody>
      </p:sp>
      <p:sp>
        <p:nvSpPr>
          <p:cNvPr id="83" name="Rectangle 28"/>
          <p:cNvSpPr>
            <a:spLocks noChangeArrowheads="1"/>
          </p:cNvSpPr>
          <p:nvPr/>
        </p:nvSpPr>
        <p:spPr bwMode="auto">
          <a:xfrm>
            <a:off x="1297382" y="1180886"/>
            <a:ext cx="1475159" cy="543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028" tIns="45514" rIns="91028" bIns="45514">
            <a:spAutoFit/>
          </a:bodyPr>
          <a:lstStyle/>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a:t>
            </a:r>
          </a:p>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a:t>
            </a:r>
          </a:p>
        </p:txBody>
      </p:sp>
      <p:sp>
        <p:nvSpPr>
          <p:cNvPr id="84" name="矩形标注 83"/>
          <p:cNvSpPr/>
          <p:nvPr/>
        </p:nvSpPr>
        <p:spPr>
          <a:xfrm>
            <a:off x="4542677" y="1716665"/>
            <a:ext cx="1584840" cy="63344"/>
          </a:xfrm>
          <a:prstGeom prst="wedgeRectCallout">
            <a:avLst>
              <a:gd name="adj1" fmla="val -23398"/>
              <a:gd name="adj2" fmla="val 40329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028" tIns="45514" rIns="91028" bIns="45514"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black">
                  <a:lumMod val="85000"/>
                  <a:lumOff val="15000"/>
                </a:prstClr>
              </a:solidFill>
              <a:effectLst/>
              <a:uLnTx/>
              <a:uFillTx/>
              <a:latin typeface="Arial"/>
              <a:ea typeface="微软雅黑"/>
              <a:cs typeface="+mn-cs"/>
            </a:endParaRPr>
          </a:p>
        </p:txBody>
      </p:sp>
      <p:sp>
        <p:nvSpPr>
          <p:cNvPr id="85" name="Rectangle 28"/>
          <p:cNvSpPr>
            <a:spLocks noChangeArrowheads="1"/>
          </p:cNvSpPr>
          <p:nvPr/>
        </p:nvSpPr>
        <p:spPr bwMode="auto">
          <a:xfrm>
            <a:off x="4609750" y="1180886"/>
            <a:ext cx="1475159" cy="543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028" tIns="45514" rIns="91028" bIns="45514">
            <a:spAutoFit/>
          </a:bodyPr>
          <a:lstStyle/>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a:t>
            </a:r>
          </a:p>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a:t>
            </a:r>
          </a:p>
        </p:txBody>
      </p:sp>
      <p:sp>
        <p:nvSpPr>
          <p:cNvPr id="86" name="矩形标注 85"/>
          <p:cNvSpPr/>
          <p:nvPr/>
        </p:nvSpPr>
        <p:spPr>
          <a:xfrm>
            <a:off x="6377851" y="3854209"/>
            <a:ext cx="1477858" cy="45152"/>
          </a:xfrm>
          <a:prstGeom prst="wedgeRectCallout">
            <a:avLst>
              <a:gd name="adj1" fmla="val -17526"/>
              <a:gd name="adj2" fmla="val -50946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028" tIns="45514" rIns="91028" bIns="45514"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1787" b="0" i="0" u="none" strike="noStrike" kern="1200" cap="none" spc="0" normalizeH="0" baseline="0" noProof="0">
              <a:ln>
                <a:noFill/>
              </a:ln>
              <a:solidFill>
                <a:prstClr val="black">
                  <a:lumMod val="85000"/>
                  <a:lumOff val="15000"/>
                </a:prstClr>
              </a:solidFill>
              <a:effectLst/>
              <a:uLnTx/>
              <a:uFillTx/>
              <a:latin typeface="Arial"/>
              <a:ea typeface="微软雅黑"/>
              <a:cs typeface="+mn-cs"/>
            </a:endParaRPr>
          </a:p>
        </p:txBody>
      </p:sp>
      <p:sp>
        <p:nvSpPr>
          <p:cNvPr id="87" name="Rectangle 28"/>
          <p:cNvSpPr>
            <a:spLocks noChangeArrowheads="1"/>
          </p:cNvSpPr>
          <p:nvPr/>
        </p:nvSpPr>
        <p:spPr bwMode="auto">
          <a:xfrm>
            <a:off x="6357503" y="3891840"/>
            <a:ext cx="1475159" cy="543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028" tIns="45514" rIns="91028" bIns="45514">
            <a:spAutoFit/>
          </a:bodyPr>
          <a:lstStyle/>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a:t>
            </a:r>
          </a:p>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223"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单击此处添加文字</a:t>
            </a:r>
          </a:p>
        </p:txBody>
      </p:sp>
    </p:spTree>
    <p:extLst>
      <p:ext uri="{BB962C8B-B14F-4D97-AF65-F5344CB8AC3E}">
        <p14:creationId xmlns:p14="http://schemas.microsoft.com/office/powerpoint/2010/main" val="2710134951"/>
      </p:ext>
    </p:extLst>
  </p:cSld>
  <p:clrMapOvr>
    <a:masterClrMapping/>
  </p:clrMapOvr>
  <mc:AlternateContent xmlns:mc="http://schemas.openxmlformats.org/markup-compatibility/2006" xmlns:p14="http://schemas.microsoft.com/office/powerpoint/2010/main">
    <mc:Choice Requires="p14">
      <p:transition spd="slow" p14:dur="1400" advClick="0" advTm="4000">
        <p14:doors dir="vert"/>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ipe(left)">
                                      <p:cBhvr>
                                        <p:cTn id="7" dur="500"/>
                                        <p:tgtEl>
                                          <p:spTgt spid="59"/>
                                        </p:tgtEl>
                                      </p:cBhvr>
                                    </p:animEffect>
                                  </p:childTnLst>
                                </p:cTn>
                              </p:par>
                            </p:childTnLst>
                          </p:cTn>
                        </p:par>
                        <p:par>
                          <p:cTn id="8" fill="hold">
                            <p:stCondLst>
                              <p:cond delay="500"/>
                            </p:stCondLst>
                            <p:childTnLst>
                              <p:par>
                                <p:cTn id="9" presetID="15" presetClass="entr" presetSubtype="0" fill="hold" nodeType="afterEffect">
                                  <p:stCondLst>
                                    <p:cond delay="0"/>
                                  </p:stCondLst>
                                  <p:childTnLst>
                                    <p:set>
                                      <p:cBhvr>
                                        <p:cTn id="10" dur="1" fill="hold">
                                          <p:stCondLst>
                                            <p:cond delay="0"/>
                                          </p:stCondLst>
                                        </p:cTn>
                                        <p:tgtEl>
                                          <p:spTgt spid="75"/>
                                        </p:tgtEl>
                                        <p:attrNameLst>
                                          <p:attrName>style.visibility</p:attrName>
                                        </p:attrNameLst>
                                      </p:cBhvr>
                                      <p:to>
                                        <p:strVal val="visible"/>
                                      </p:to>
                                    </p:set>
                                    <p:anim calcmode="lin" valueType="num">
                                      <p:cBhvr>
                                        <p:cTn id="11" dur="1000" fill="hold"/>
                                        <p:tgtEl>
                                          <p:spTgt spid="75"/>
                                        </p:tgtEl>
                                        <p:attrNameLst>
                                          <p:attrName>ppt_w</p:attrName>
                                        </p:attrNameLst>
                                      </p:cBhvr>
                                      <p:tavLst>
                                        <p:tav tm="0">
                                          <p:val>
                                            <p:fltVal val="0"/>
                                          </p:val>
                                        </p:tav>
                                        <p:tav tm="100000">
                                          <p:val>
                                            <p:strVal val="#ppt_w"/>
                                          </p:val>
                                        </p:tav>
                                      </p:tavLst>
                                    </p:anim>
                                    <p:anim calcmode="lin" valueType="num">
                                      <p:cBhvr>
                                        <p:cTn id="12" dur="1000" fill="hold"/>
                                        <p:tgtEl>
                                          <p:spTgt spid="75"/>
                                        </p:tgtEl>
                                        <p:attrNameLst>
                                          <p:attrName>ppt_h</p:attrName>
                                        </p:attrNameLst>
                                      </p:cBhvr>
                                      <p:tavLst>
                                        <p:tav tm="0">
                                          <p:val>
                                            <p:fltVal val="0"/>
                                          </p:val>
                                        </p:tav>
                                        <p:tav tm="100000">
                                          <p:val>
                                            <p:strVal val="#ppt_h"/>
                                          </p:val>
                                        </p:tav>
                                      </p:tavLst>
                                    </p:anim>
                                    <p:anim calcmode="lin" valueType="num">
                                      <p:cBhvr>
                                        <p:cTn id="13" dur="1000" fill="hold"/>
                                        <p:tgtEl>
                                          <p:spTgt spid="75"/>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75"/>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nodeType="withEffect">
                                  <p:stCondLst>
                                    <p:cond delay="250"/>
                                  </p:stCondLst>
                                  <p:childTnLst>
                                    <p:set>
                                      <p:cBhvr>
                                        <p:cTn id="16" dur="1" fill="hold">
                                          <p:stCondLst>
                                            <p:cond delay="0"/>
                                          </p:stCondLst>
                                        </p:cTn>
                                        <p:tgtEl>
                                          <p:spTgt spid="60"/>
                                        </p:tgtEl>
                                        <p:attrNameLst>
                                          <p:attrName>style.visibility</p:attrName>
                                        </p:attrNameLst>
                                      </p:cBhvr>
                                      <p:to>
                                        <p:strVal val="visible"/>
                                      </p:to>
                                    </p:set>
                                    <p:anim calcmode="lin" valueType="num">
                                      <p:cBhvr>
                                        <p:cTn id="17" dur="1000" fill="hold"/>
                                        <p:tgtEl>
                                          <p:spTgt spid="60"/>
                                        </p:tgtEl>
                                        <p:attrNameLst>
                                          <p:attrName>ppt_w</p:attrName>
                                        </p:attrNameLst>
                                      </p:cBhvr>
                                      <p:tavLst>
                                        <p:tav tm="0">
                                          <p:val>
                                            <p:fltVal val="0"/>
                                          </p:val>
                                        </p:tav>
                                        <p:tav tm="100000">
                                          <p:val>
                                            <p:strVal val="#ppt_w"/>
                                          </p:val>
                                        </p:tav>
                                      </p:tavLst>
                                    </p:anim>
                                    <p:anim calcmode="lin" valueType="num">
                                      <p:cBhvr>
                                        <p:cTn id="18" dur="1000" fill="hold"/>
                                        <p:tgtEl>
                                          <p:spTgt spid="60"/>
                                        </p:tgtEl>
                                        <p:attrNameLst>
                                          <p:attrName>ppt_h</p:attrName>
                                        </p:attrNameLst>
                                      </p:cBhvr>
                                      <p:tavLst>
                                        <p:tav tm="0">
                                          <p:val>
                                            <p:fltVal val="0"/>
                                          </p:val>
                                        </p:tav>
                                        <p:tav tm="100000">
                                          <p:val>
                                            <p:strVal val="#ppt_h"/>
                                          </p:val>
                                        </p:tav>
                                      </p:tavLst>
                                    </p:anim>
                                    <p:anim calcmode="lin" valueType="num">
                                      <p:cBhvr>
                                        <p:cTn id="19" dur="1000" fill="hold"/>
                                        <p:tgtEl>
                                          <p:spTgt spid="60"/>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60"/>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500"/>
                                  </p:stCondLst>
                                  <p:childTnLst>
                                    <p:set>
                                      <p:cBhvr>
                                        <p:cTn id="22" dur="1" fill="hold">
                                          <p:stCondLst>
                                            <p:cond delay="0"/>
                                          </p:stCondLst>
                                        </p:cTn>
                                        <p:tgtEl>
                                          <p:spTgt spid="65"/>
                                        </p:tgtEl>
                                        <p:attrNameLst>
                                          <p:attrName>style.visibility</p:attrName>
                                        </p:attrNameLst>
                                      </p:cBhvr>
                                      <p:to>
                                        <p:strVal val="visible"/>
                                      </p:to>
                                    </p:set>
                                    <p:anim calcmode="lin" valueType="num">
                                      <p:cBhvr>
                                        <p:cTn id="23" dur="1000" fill="hold"/>
                                        <p:tgtEl>
                                          <p:spTgt spid="65"/>
                                        </p:tgtEl>
                                        <p:attrNameLst>
                                          <p:attrName>ppt_w</p:attrName>
                                        </p:attrNameLst>
                                      </p:cBhvr>
                                      <p:tavLst>
                                        <p:tav tm="0">
                                          <p:val>
                                            <p:fltVal val="0"/>
                                          </p:val>
                                        </p:tav>
                                        <p:tav tm="100000">
                                          <p:val>
                                            <p:strVal val="#ppt_w"/>
                                          </p:val>
                                        </p:tav>
                                      </p:tavLst>
                                    </p:anim>
                                    <p:anim calcmode="lin" valueType="num">
                                      <p:cBhvr>
                                        <p:cTn id="24" dur="1000" fill="hold"/>
                                        <p:tgtEl>
                                          <p:spTgt spid="65"/>
                                        </p:tgtEl>
                                        <p:attrNameLst>
                                          <p:attrName>ppt_h</p:attrName>
                                        </p:attrNameLst>
                                      </p:cBhvr>
                                      <p:tavLst>
                                        <p:tav tm="0">
                                          <p:val>
                                            <p:fltVal val="0"/>
                                          </p:val>
                                        </p:tav>
                                        <p:tav tm="100000">
                                          <p:val>
                                            <p:strVal val="#ppt_h"/>
                                          </p:val>
                                        </p:tav>
                                      </p:tavLst>
                                    </p:anim>
                                    <p:anim calcmode="lin" valueType="num">
                                      <p:cBhvr>
                                        <p:cTn id="25" dur="1000" fill="hold"/>
                                        <p:tgtEl>
                                          <p:spTgt spid="65"/>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65"/>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nodeType="withEffect">
                                  <p:stCondLst>
                                    <p:cond delay="750"/>
                                  </p:stCondLst>
                                  <p:childTnLst>
                                    <p:set>
                                      <p:cBhvr>
                                        <p:cTn id="28" dur="1" fill="hold">
                                          <p:stCondLst>
                                            <p:cond delay="0"/>
                                          </p:stCondLst>
                                        </p:cTn>
                                        <p:tgtEl>
                                          <p:spTgt spid="70"/>
                                        </p:tgtEl>
                                        <p:attrNameLst>
                                          <p:attrName>style.visibility</p:attrName>
                                        </p:attrNameLst>
                                      </p:cBhvr>
                                      <p:to>
                                        <p:strVal val="visible"/>
                                      </p:to>
                                    </p:set>
                                    <p:anim calcmode="lin" valueType="num">
                                      <p:cBhvr>
                                        <p:cTn id="29" dur="1000" fill="hold"/>
                                        <p:tgtEl>
                                          <p:spTgt spid="70"/>
                                        </p:tgtEl>
                                        <p:attrNameLst>
                                          <p:attrName>ppt_w</p:attrName>
                                        </p:attrNameLst>
                                      </p:cBhvr>
                                      <p:tavLst>
                                        <p:tav tm="0">
                                          <p:val>
                                            <p:fltVal val="0"/>
                                          </p:val>
                                        </p:tav>
                                        <p:tav tm="100000">
                                          <p:val>
                                            <p:strVal val="#ppt_w"/>
                                          </p:val>
                                        </p:tav>
                                      </p:tavLst>
                                    </p:anim>
                                    <p:anim calcmode="lin" valueType="num">
                                      <p:cBhvr>
                                        <p:cTn id="30" dur="1000" fill="hold"/>
                                        <p:tgtEl>
                                          <p:spTgt spid="70"/>
                                        </p:tgtEl>
                                        <p:attrNameLst>
                                          <p:attrName>ppt_h</p:attrName>
                                        </p:attrNameLst>
                                      </p:cBhvr>
                                      <p:tavLst>
                                        <p:tav tm="0">
                                          <p:val>
                                            <p:fltVal val="0"/>
                                          </p:val>
                                        </p:tav>
                                        <p:tav tm="100000">
                                          <p:val>
                                            <p:strVal val="#ppt_h"/>
                                          </p:val>
                                        </p:tav>
                                      </p:tavLst>
                                    </p:anim>
                                    <p:anim calcmode="lin" valueType="num">
                                      <p:cBhvr>
                                        <p:cTn id="31" dur="1000" fill="hold"/>
                                        <p:tgtEl>
                                          <p:spTgt spid="70"/>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70"/>
                                        </p:tgtEl>
                                        <p:attrNameLst>
                                          <p:attrName>ppt_y</p:attrName>
                                        </p:attrNameLst>
                                      </p:cBhvr>
                                      <p:tavLst>
                                        <p:tav tm="0" fmla="#ppt_y+(sin(-2*pi*(1-$))*-#ppt_x+cos(-2*pi*(1-$))*(1-#ppt_y))*(1-$)">
                                          <p:val>
                                            <p:fltVal val="0"/>
                                          </p:val>
                                        </p:tav>
                                        <p:tav tm="100000">
                                          <p:val>
                                            <p:fltVal val="1"/>
                                          </p:val>
                                        </p:tav>
                                      </p:tavLst>
                                    </p:anim>
                                  </p:childTnLst>
                                </p:cTn>
                              </p:par>
                            </p:childTnLst>
                          </p:cTn>
                        </p:par>
                        <p:par>
                          <p:cTn id="33" fill="hold">
                            <p:stCondLst>
                              <p:cond delay="2250"/>
                            </p:stCondLst>
                            <p:childTnLst>
                              <p:par>
                                <p:cTn id="34" presetID="2" presetClass="entr" presetSubtype="1" fill="hold" grpId="0" nodeType="afterEffect">
                                  <p:stCondLst>
                                    <p:cond delay="0"/>
                                  </p:stCondLst>
                                  <p:childTnLst>
                                    <p:set>
                                      <p:cBhvr>
                                        <p:cTn id="35" dur="1" fill="hold">
                                          <p:stCondLst>
                                            <p:cond delay="0"/>
                                          </p:stCondLst>
                                        </p:cTn>
                                        <p:tgtEl>
                                          <p:spTgt spid="81"/>
                                        </p:tgtEl>
                                        <p:attrNameLst>
                                          <p:attrName>style.visibility</p:attrName>
                                        </p:attrNameLst>
                                      </p:cBhvr>
                                      <p:to>
                                        <p:strVal val="visible"/>
                                      </p:to>
                                    </p:set>
                                    <p:anim calcmode="lin" valueType="num">
                                      <p:cBhvr additive="base">
                                        <p:cTn id="36" dur="500" fill="hold"/>
                                        <p:tgtEl>
                                          <p:spTgt spid="81"/>
                                        </p:tgtEl>
                                        <p:attrNameLst>
                                          <p:attrName>ppt_x</p:attrName>
                                        </p:attrNameLst>
                                      </p:cBhvr>
                                      <p:tavLst>
                                        <p:tav tm="0">
                                          <p:val>
                                            <p:strVal val="#ppt_x"/>
                                          </p:val>
                                        </p:tav>
                                        <p:tav tm="100000">
                                          <p:val>
                                            <p:strVal val="#ppt_x"/>
                                          </p:val>
                                        </p:tav>
                                      </p:tavLst>
                                    </p:anim>
                                    <p:anim calcmode="lin" valueType="num">
                                      <p:cBhvr additive="base">
                                        <p:cTn id="37" dur="500" fill="hold"/>
                                        <p:tgtEl>
                                          <p:spTgt spid="81"/>
                                        </p:tgtEl>
                                        <p:attrNameLst>
                                          <p:attrName>ppt_y</p:attrName>
                                        </p:attrNameLst>
                                      </p:cBhvr>
                                      <p:tavLst>
                                        <p:tav tm="0">
                                          <p:val>
                                            <p:strVal val="0-#ppt_h/2"/>
                                          </p:val>
                                        </p:tav>
                                        <p:tav tm="100000">
                                          <p:val>
                                            <p:strVal val="#ppt_y"/>
                                          </p:val>
                                        </p:tav>
                                      </p:tavLst>
                                    </p:anim>
                                  </p:childTnLst>
                                </p:cTn>
                              </p:par>
                            </p:childTnLst>
                          </p:cTn>
                        </p:par>
                        <p:par>
                          <p:cTn id="38" fill="hold">
                            <p:stCondLst>
                              <p:cond delay="2750"/>
                            </p:stCondLst>
                            <p:childTnLst>
                              <p:par>
                                <p:cTn id="39" presetID="32" presetClass="emph" presetSubtype="0" fill="hold" grpId="1" nodeType="afterEffect">
                                  <p:stCondLst>
                                    <p:cond delay="0"/>
                                  </p:stCondLst>
                                  <p:childTnLst>
                                    <p:animRot by="120000">
                                      <p:cBhvr>
                                        <p:cTn id="40" dur="50" fill="hold">
                                          <p:stCondLst>
                                            <p:cond delay="0"/>
                                          </p:stCondLst>
                                        </p:cTn>
                                        <p:tgtEl>
                                          <p:spTgt spid="81"/>
                                        </p:tgtEl>
                                        <p:attrNameLst>
                                          <p:attrName>r</p:attrName>
                                        </p:attrNameLst>
                                      </p:cBhvr>
                                    </p:animRot>
                                    <p:animRot by="-240000">
                                      <p:cBhvr>
                                        <p:cTn id="41" dur="100" fill="hold">
                                          <p:stCondLst>
                                            <p:cond delay="100"/>
                                          </p:stCondLst>
                                        </p:cTn>
                                        <p:tgtEl>
                                          <p:spTgt spid="81"/>
                                        </p:tgtEl>
                                        <p:attrNameLst>
                                          <p:attrName>r</p:attrName>
                                        </p:attrNameLst>
                                      </p:cBhvr>
                                    </p:animRot>
                                    <p:animRot by="240000">
                                      <p:cBhvr>
                                        <p:cTn id="42" dur="100" fill="hold">
                                          <p:stCondLst>
                                            <p:cond delay="200"/>
                                          </p:stCondLst>
                                        </p:cTn>
                                        <p:tgtEl>
                                          <p:spTgt spid="81"/>
                                        </p:tgtEl>
                                        <p:attrNameLst>
                                          <p:attrName>r</p:attrName>
                                        </p:attrNameLst>
                                      </p:cBhvr>
                                    </p:animRot>
                                    <p:animRot by="-240000">
                                      <p:cBhvr>
                                        <p:cTn id="43" dur="100" fill="hold">
                                          <p:stCondLst>
                                            <p:cond delay="300"/>
                                          </p:stCondLst>
                                        </p:cTn>
                                        <p:tgtEl>
                                          <p:spTgt spid="81"/>
                                        </p:tgtEl>
                                        <p:attrNameLst>
                                          <p:attrName>r</p:attrName>
                                        </p:attrNameLst>
                                      </p:cBhvr>
                                    </p:animRot>
                                    <p:animRot by="120000">
                                      <p:cBhvr>
                                        <p:cTn id="44" dur="100" fill="hold">
                                          <p:stCondLst>
                                            <p:cond delay="400"/>
                                          </p:stCondLst>
                                        </p:cTn>
                                        <p:tgtEl>
                                          <p:spTgt spid="81"/>
                                        </p:tgtEl>
                                        <p:attrNameLst>
                                          <p:attrName>r</p:attrName>
                                        </p:attrNameLst>
                                      </p:cBhvr>
                                    </p:animRot>
                                  </p:childTnLst>
                                </p:cTn>
                              </p:par>
                            </p:childTnLst>
                          </p:cTn>
                        </p:par>
                        <p:par>
                          <p:cTn id="45" fill="hold">
                            <p:stCondLst>
                              <p:cond delay="3250"/>
                            </p:stCondLst>
                            <p:childTnLst>
                              <p:par>
                                <p:cTn id="46" presetID="18" presetClass="entr" presetSubtype="9" fill="hold" grpId="0" nodeType="afterEffect">
                                  <p:stCondLst>
                                    <p:cond delay="0"/>
                                  </p:stCondLst>
                                  <p:childTnLst>
                                    <p:set>
                                      <p:cBhvr>
                                        <p:cTn id="47" dur="1" fill="hold">
                                          <p:stCondLst>
                                            <p:cond delay="0"/>
                                          </p:stCondLst>
                                        </p:cTn>
                                        <p:tgtEl>
                                          <p:spTgt spid="83"/>
                                        </p:tgtEl>
                                        <p:attrNameLst>
                                          <p:attrName>style.visibility</p:attrName>
                                        </p:attrNameLst>
                                      </p:cBhvr>
                                      <p:to>
                                        <p:strVal val="visible"/>
                                      </p:to>
                                    </p:set>
                                    <p:animEffect transition="in" filter="strips(upLeft)">
                                      <p:cBhvr>
                                        <p:cTn id="48" dur="500"/>
                                        <p:tgtEl>
                                          <p:spTgt spid="83"/>
                                        </p:tgtEl>
                                      </p:cBhvr>
                                    </p:animEffect>
                                  </p:childTnLst>
                                </p:cTn>
                              </p:par>
                            </p:childTnLst>
                          </p:cTn>
                        </p:par>
                        <p:par>
                          <p:cTn id="49" fill="hold">
                            <p:stCondLst>
                              <p:cond delay="3750"/>
                            </p:stCondLst>
                            <p:childTnLst>
                              <p:par>
                                <p:cTn id="50" presetID="2" presetClass="entr" presetSubtype="4" fill="hold" grpId="0" nodeType="afterEffect">
                                  <p:stCondLst>
                                    <p:cond delay="0"/>
                                  </p:stCondLst>
                                  <p:childTnLst>
                                    <p:set>
                                      <p:cBhvr>
                                        <p:cTn id="51" dur="1" fill="hold">
                                          <p:stCondLst>
                                            <p:cond delay="0"/>
                                          </p:stCondLst>
                                        </p:cTn>
                                        <p:tgtEl>
                                          <p:spTgt spid="80"/>
                                        </p:tgtEl>
                                        <p:attrNameLst>
                                          <p:attrName>style.visibility</p:attrName>
                                        </p:attrNameLst>
                                      </p:cBhvr>
                                      <p:to>
                                        <p:strVal val="visible"/>
                                      </p:to>
                                    </p:set>
                                    <p:anim calcmode="lin" valueType="num">
                                      <p:cBhvr additive="base">
                                        <p:cTn id="52" dur="500" fill="hold"/>
                                        <p:tgtEl>
                                          <p:spTgt spid="80"/>
                                        </p:tgtEl>
                                        <p:attrNameLst>
                                          <p:attrName>ppt_x</p:attrName>
                                        </p:attrNameLst>
                                      </p:cBhvr>
                                      <p:tavLst>
                                        <p:tav tm="0">
                                          <p:val>
                                            <p:strVal val="#ppt_x"/>
                                          </p:val>
                                        </p:tav>
                                        <p:tav tm="100000">
                                          <p:val>
                                            <p:strVal val="#ppt_x"/>
                                          </p:val>
                                        </p:tav>
                                      </p:tavLst>
                                    </p:anim>
                                    <p:anim calcmode="lin" valueType="num">
                                      <p:cBhvr additive="base">
                                        <p:cTn id="53" dur="500" fill="hold"/>
                                        <p:tgtEl>
                                          <p:spTgt spid="80"/>
                                        </p:tgtEl>
                                        <p:attrNameLst>
                                          <p:attrName>ppt_y</p:attrName>
                                        </p:attrNameLst>
                                      </p:cBhvr>
                                      <p:tavLst>
                                        <p:tav tm="0">
                                          <p:val>
                                            <p:strVal val="1+#ppt_h/2"/>
                                          </p:val>
                                        </p:tav>
                                        <p:tav tm="100000">
                                          <p:val>
                                            <p:strVal val="#ppt_y"/>
                                          </p:val>
                                        </p:tav>
                                      </p:tavLst>
                                    </p:anim>
                                  </p:childTnLst>
                                </p:cTn>
                              </p:par>
                            </p:childTnLst>
                          </p:cTn>
                        </p:par>
                        <p:par>
                          <p:cTn id="54" fill="hold">
                            <p:stCondLst>
                              <p:cond delay="4250"/>
                            </p:stCondLst>
                            <p:childTnLst>
                              <p:par>
                                <p:cTn id="55" presetID="32" presetClass="emph" presetSubtype="0" fill="hold" grpId="1" nodeType="afterEffect">
                                  <p:stCondLst>
                                    <p:cond delay="0"/>
                                  </p:stCondLst>
                                  <p:childTnLst>
                                    <p:animRot by="120000">
                                      <p:cBhvr>
                                        <p:cTn id="56" dur="50" fill="hold">
                                          <p:stCondLst>
                                            <p:cond delay="0"/>
                                          </p:stCondLst>
                                        </p:cTn>
                                        <p:tgtEl>
                                          <p:spTgt spid="80"/>
                                        </p:tgtEl>
                                        <p:attrNameLst>
                                          <p:attrName>r</p:attrName>
                                        </p:attrNameLst>
                                      </p:cBhvr>
                                    </p:animRot>
                                    <p:animRot by="-240000">
                                      <p:cBhvr>
                                        <p:cTn id="57" dur="100" fill="hold">
                                          <p:stCondLst>
                                            <p:cond delay="100"/>
                                          </p:stCondLst>
                                        </p:cTn>
                                        <p:tgtEl>
                                          <p:spTgt spid="80"/>
                                        </p:tgtEl>
                                        <p:attrNameLst>
                                          <p:attrName>r</p:attrName>
                                        </p:attrNameLst>
                                      </p:cBhvr>
                                    </p:animRot>
                                    <p:animRot by="240000">
                                      <p:cBhvr>
                                        <p:cTn id="58" dur="100" fill="hold">
                                          <p:stCondLst>
                                            <p:cond delay="200"/>
                                          </p:stCondLst>
                                        </p:cTn>
                                        <p:tgtEl>
                                          <p:spTgt spid="80"/>
                                        </p:tgtEl>
                                        <p:attrNameLst>
                                          <p:attrName>r</p:attrName>
                                        </p:attrNameLst>
                                      </p:cBhvr>
                                    </p:animRot>
                                    <p:animRot by="-240000">
                                      <p:cBhvr>
                                        <p:cTn id="59" dur="100" fill="hold">
                                          <p:stCondLst>
                                            <p:cond delay="300"/>
                                          </p:stCondLst>
                                        </p:cTn>
                                        <p:tgtEl>
                                          <p:spTgt spid="80"/>
                                        </p:tgtEl>
                                        <p:attrNameLst>
                                          <p:attrName>r</p:attrName>
                                        </p:attrNameLst>
                                      </p:cBhvr>
                                    </p:animRot>
                                    <p:animRot by="120000">
                                      <p:cBhvr>
                                        <p:cTn id="60" dur="100" fill="hold">
                                          <p:stCondLst>
                                            <p:cond delay="400"/>
                                          </p:stCondLst>
                                        </p:cTn>
                                        <p:tgtEl>
                                          <p:spTgt spid="80"/>
                                        </p:tgtEl>
                                        <p:attrNameLst>
                                          <p:attrName>r</p:attrName>
                                        </p:attrNameLst>
                                      </p:cBhvr>
                                    </p:animRot>
                                  </p:childTnLst>
                                </p:cTn>
                              </p:par>
                            </p:childTnLst>
                          </p:cTn>
                        </p:par>
                        <p:par>
                          <p:cTn id="61" fill="hold">
                            <p:stCondLst>
                              <p:cond delay="4750"/>
                            </p:stCondLst>
                            <p:childTnLst>
                              <p:par>
                                <p:cTn id="62" presetID="18" presetClass="entr" presetSubtype="9" fill="hold" grpId="0" nodeType="afterEffect">
                                  <p:stCondLst>
                                    <p:cond delay="0"/>
                                  </p:stCondLst>
                                  <p:childTnLst>
                                    <p:set>
                                      <p:cBhvr>
                                        <p:cTn id="63" dur="1" fill="hold">
                                          <p:stCondLst>
                                            <p:cond delay="0"/>
                                          </p:stCondLst>
                                        </p:cTn>
                                        <p:tgtEl>
                                          <p:spTgt spid="82"/>
                                        </p:tgtEl>
                                        <p:attrNameLst>
                                          <p:attrName>style.visibility</p:attrName>
                                        </p:attrNameLst>
                                      </p:cBhvr>
                                      <p:to>
                                        <p:strVal val="visible"/>
                                      </p:to>
                                    </p:set>
                                    <p:animEffect transition="in" filter="strips(upLeft)">
                                      <p:cBhvr>
                                        <p:cTn id="64" dur="500"/>
                                        <p:tgtEl>
                                          <p:spTgt spid="82"/>
                                        </p:tgtEl>
                                      </p:cBhvr>
                                    </p:animEffect>
                                  </p:childTnLst>
                                </p:cTn>
                              </p:par>
                            </p:childTnLst>
                          </p:cTn>
                        </p:par>
                        <p:par>
                          <p:cTn id="65" fill="hold">
                            <p:stCondLst>
                              <p:cond delay="5250"/>
                            </p:stCondLst>
                            <p:childTnLst>
                              <p:par>
                                <p:cTn id="66" presetID="2" presetClass="entr" presetSubtype="1" fill="hold" grpId="0" nodeType="afterEffect">
                                  <p:stCondLst>
                                    <p:cond delay="0"/>
                                  </p:stCondLst>
                                  <p:childTnLst>
                                    <p:set>
                                      <p:cBhvr>
                                        <p:cTn id="67" dur="1" fill="hold">
                                          <p:stCondLst>
                                            <p:cond delay="0"/>
                                          </p:stCondLst>
                                        </p:cTn>
                                        <p:tgtEl>
                                          <p:spTgt spid="84"/>
                                        </p:tgtEl>
                                        <p:attrNameLst>
                                          <p:attrName>style.visibility</p:attrName>
                                        </p:attrNameLst>
                                      </p:cBhvr>
                                      <p:to>
                                        <p:strVal val="visible"/>
                                      </p:to>
                                    </p:set>
                                    <p:anim calcmode="lin" valueType="num">
                                      <p:cBhvr additive="base">
                                        <p:cTn id="68" dur="500" fill="hold"/>
                                        <p:tgtEl>
                                          <p:spTgt spid="84"/>
                                        </p:tgtEl>
                                        <p:attrNameLst>
                                          <p:attrName>ppt_x</p:attrName>
                                        </p:attrNameLst>
                                      </p:cBhvr>
                                      <p:tavLst>
                                        <p:tav tm="0">
                                          <p:val>
                                            <p:strVal val="#ppt_x"/>
                                          </p:val>
                                        </p:tav>
                                        <p:tav tm="100000">
                                          <p:val>
                                            <p:strVal val="#ppt_x"/>
                                          </p:val>
                                        </p:tav>
                                      </p:tavLst>
                                    </p:anim>
                                    <p:anim calcmode="lin" valueType="num">
                                      <p:cBhvr additive="base">
                                        <p:cTn id="69" dur="500" fill="hold"/>
                                        <p:tgtEl>
                                          <p:spTgt spid="84"/>
                                        </p:tgtEl>
                                        <p:attrNameLst>
                                          <p:attrName>ppt_y</p:attrName>
                                        </p:attrNameLst>
                                      </p:cBhvr>
                                      <p:tavLst>
                                        <p:tav tm="0">
                                          <p:val>
                                            <p:strVal val="0-#ppt_h/2"/>
                                          </p:val>
                                        </p:tav>
                                        <p:tav tm="100000">
                                          <p:val>
                                            <p:strVal val="#ppt_y"/>
                                          </p:val>
                                        </p:tav>
                                      </p:tavLst>
                                    </p:anim>
                                  </p:childTnLst>
                                </p:cTn>
                              </p:par>
                            </p:childTnLst>
                          </p:cTn>
                        </p:par>
                        <p:par>
                          <p:cTn id="70" fill="hold">
                            <p:stCondLst>
                              <p:cond delay="5750"/>
                            </p:stCondLst>
                            <p:childTnLst>
                              <p:par>
                                <p:cTn id="71" presetID="32" presetClass="emph" presetSubtype="0" fill="hold" grpId="1" nodeType="afterEffect">
                                  <p:stCondLst>
                                    <p:cond delay="0"/>
                                  </p:stCondLst>
                                  <p:childTnLst>
                                    <p:animRot by="120000">
                                      <p:cBhvr>
                                        <p:cTn id="72" dur="50" fill="hold">
                                          <p:stCondLst>
                                            <p:cond delay="0"/>
                                          </p:stCondLst>
                                        </p:cTn>
                                        <p:tgtEl>
                                          <p:spTgt spid="84"/>
                                        </p:tgtEl>
                                        <p:attrNameLst>
                                          <p:attrName>r</p:attrName>
                                        </p:attrNameLst>
                                      </p:cBhvr>
                                    </p:animRot>
                                    <p:animRot by="-240000">
                                      <p:cBhvr>
                                        <p:cTn id="73" dur="100" fill="hold">
                                          <p:stCondLst>
                                            <p:cond delay="100"/>
                                          </p:stCondLst>
                                        </p:cTn>
                                        <p:tgtEl>
                                          <p:spTgt spid="84"/>
                                        </p:tgtEl>
                                        <p:attrNameLst>
                                          <p:attrName>r</p:attrName>
                                        </p:attrNameLst>
                                      </p:cBhvr>
                                    </p:animRot>
                                    <p:animRot by="240000">
                                      <p:cBhvr>
                                        <p:cTn id="74" dur="100" fill="hold">
                                          <p:stCondLst>
                                            <p:cond delay="200"/>
                                          </p:stCondLst>
                                        </p:cTn>
                                        <p:tgtEl>
                                          <p:spTgt spid="84"/>
                                        </p:tgtEl>
                                        <p:attrNameLst>
                                          <p:attrName>r</p:attrName>
                                        </p:attrNameLst>
                                      </p:cBhvr>
                                    </p:animRot>
                                    <p:animRot by="-240000">
                                      <p:cBhvr>
                                        <p:cTn id="75" dur="100" fill="hold">
                                          <p:stCondLst>
                                            <p:cond delay="300"/>
                                          </p:stCondLst>
                                        </p:cTn>
                                        <p:tgtEl>
                                          <p:spTgt spid="84"/>
                                        </p:tgtEl>
                                        <p:attrNameLst>
                                          <p:attrName>r</p:attrName>
                                        </p:attrNameLst>
                                      </p:cBhvr>
                                    </p:animRot>
                                    <p:animRot by="120000">
                                      <p:cBhvr>
                                        <p:cTn id="76" dur="100" fill="hold">
                                          <p:stCondLst>
                                            <p:cond delay="400"/>
                                          </p:stCondLst>
                                        </p:cTn>
                                        <p:tgtEl>
                                          <p:spTgt spid="84"/>
                                        </p:tgtEl>
                                        <p:attrNameLst>
                                          <p:attrName>r</p:attrName>
                                        </p:attrNameLst>
                                      </p:cBhvr>
                                    </p:animRot>
                                  </p:childTnLst>
                                </p:cTn>
                              </p:par>
                            </p:childTnLst>
                          </p:cTn>
                        </p:par>
                        <p:par>
                          <p:cTn id="77" fill="hold">
                            <p:stCondLst>
                              <p:cond delay="6250"/>
                            </p:stCondLst>
                            <p:childTnLst>
                              <p:par>
                                <p:cTn id="78" presetID="18" presetClass="entr" presetSubtype="9" fill="hold" grpId="0" nodeType="afterEffect">
                                  <p:stCondLst>
                                    <p:cond delay="0"/>
                                  </p:stCondLst>
                                  <p:childTnLst>
                                    <p:set>
                                      <p:cBhvr>
                                        <p:cTn id="79" dur="1" fill="hold">
                                          <p:stCondLst>
                                            <p:cond delay="0"/>
                                          </p:stCondLst>
                                        </p:cTn>
                                        <p:tgtEl>
                                          <p:spTgt spid="85"/>
                                        </p:tgtEl>
                                        <p:attrNameLst>
                                          <p:attrName>style.visibility</p:attrName>
                                        </p:attrNameLst>
                                      </p:cBhvr>
                                      <p:to>
                                        <p:strVal val="visible"/>
                                      </p:to>
                                    </p:set>
                                    <p:animEffect transition="in" filter="strips(upLeft)">
                                      <p:cBhvr>
                                        <p:cTn id="80" dur="500"/>
                                        <p:tgtEl>
                                          <p:spTgt spid="85"/>
                                        </p:tgtEl>
                                      </p:cBhvr>
                                    </p:animEffect>
                                  </p:childTnLst>
                                </p:cTn>
                              </p:par>
                            </p:childTnLst>
                          </p:cTn>
                        </p:par>
                        <p:par>
                          <p:cTn id="81" fill="hold">
                            <p:stCondLst>
                              <p:cond delay="6750"/>
                            </p:stCondLst>
                            <p:childTnLst>
                              <p:par>
                                <p:cTn id="82" presetID="2" presetClass="entr" presetSubtype="4" fill="hold" grpId="0" nodeType="afterEffect">
                                  <p:stCondLst>
                                    <p:cond delay="0"/>
                                  </p:stCondLst>
                                  <p:childTnLst>
                                    <p:set>
                                      <p:cBhvr>
                                        <p:cTn id="83" dur="1" fill="hold">
                                          <p:stCondLst>
                                            <p:cond delay="0"/>
                                          </p:stCondLst>
                                        </p:cTn>
                                        <p:tgtEl>
                                          <p:spTgt spid="86"/>
                                        </p:tgtEl>
                                        <p:attrNameLst>
                                          <p:attrName>style.visibility</p:attrName>
                                        </p:attrNameLst>
                                      </p:cBhvr>
                                      <p:to>
                                        <p:strVal val="visible"/>
                                      </p:to>
                                    </p:set>
                                    <p:anim calcmode="lin" valueType="num">
                                      <p:cBhvr additive="base">
                                        <p:cTn id="84" dur="500" fill="hold"/>
                                        <p:tgtEl>
                                          <p:spTgt spid="86"/>
                                        </p:tgtEl>
                                        <p:attrNameLst>
                                          <p:attrName>ppt_x</p:attrName>
                                        </p:attrNameLst>
                                      </p:cBhvr>
                                      <p:tavLst>
                                        <p:tav tm="0">
                                          <p:val>
                                            <p:strVal val="#ppt_x"/>
                                          </p:val>
                                        </p:tav>
                                        <p:tav tm="100000">
                                          <p:val>
                                            <p:strVal val="#ppt_x"/>
                                          </p:val>
                                        </p:tav>
                                      </p:tavLst>
                                    </p:anim>
                                    <p:anim calcmode="lin" valueType="num">
                                      <p:cBhvr additive="base">
                                        <p:cTn id="85" dur="500" fill="hold"/>
                                        <p:tgtEl>
                                          <p:spTgt spid="86"/>
                                        </p:tgtEl>
                                        <p:attrNameLst>
                                          <p:attrName>ppt_y</p:attrName>
                                        </p:attrNameLst>
                                      </p:cBhvr>
                                      <p:tavLst>
                                        <p:tav tm="0">
                                          <p:val>
                                            <p:strVal val="1+#ppt_h/2"/>
                                          </p:val>
                                        </p:tav>
                                        <p:tav tm="100000">
                                          <p:val>
                                            <p:strVal val="#ppt_y"/>
                                          </p:val>
                                        </p:tav>
                                      </p:tavLst>
                                    </p:anim>
                                  </p:childTnLst>
                                </p:cTn>
                              </p:par>
                            </p:childTnLst>
                          </p:cTn>
                        </p:par>
                        <p:par>
                          <p:cTn id="86" fill="hold">
                            <p:stCondLst>
                              <p:cond delay="7250"/>
                            </p:stCondLst>
                            <p:childTnLst>
                              <p:par>
                                <p:cTn id="87" presetID="32" presetClass="emph" presetSubtype="0" fill="hold" grpId="1" nodeType="afterEffect">
                                  <p:stCondLst>
                                    <p:cond delay="0"/>
                                  </p:stCondLst>
                                  <p:childTnLst>
                                    <p:animRot by="120000">
                                      <p:cBhvr>
                                        <p:cTn id="88" dur="50" fill="hold">
                                          <p:stCondLst>
                                            <p:cond delay="0"/>
                                          </p:stCondLst>
                                        </p:cTn>
                                        <p:tgtEl>
                                          <p:spTgt spid="86"/>
                                        </p:tgtEl>
                                        <p:attrNameLst>
                                          <p:attrName>r</p:attrName>
                                        </p:attrNameLst>
                                      </p:cBhvr>
                                    </p:animRot>
                                    <p:animRot by="-240000">
                                      <p:cBhvr>
                                        <p:cTn id="89" dur="100" fill="hold">
                                          <p:stCondLst>
                                            <p:cond delay="100"/>
                                          </p:stCondLst>
                                        </p:cTn>
                                        <p:tgtEl>
                                          <p:spTgt spid="86"/>
                                        </p:tgtEl>
                                        <p:attrNameLst>
                                          <p:attrName>r</p:attrName>
                                        </p:attrNameLst>
                                      </p:cBhvr>
                                    </p:animRot>
                                    <p:animRot by="240000">
                                      <p:cBhvr>
                                        <p:cTn id="90" dur="100" fill="hold">
                                          <p:stCondLst>
                                            <p:cond delay="200"/>
                                          </p:stCondLst>
                                        </p:cTn>
                                        <p:tgtEl>
                                          <p:spTgt spid="86"/>
                                        </p:tgtEl>
                                        <p:attrNameLst>
                                          <p:attrName>r</p:attrName>
                                        </p:attrNameLst>
                                      </p:cBhvr>
                                    </p:animRot>
                                    <p:animRot by="-240000">
                                      <p:cBhvr>
                                        <p:cTn id="91" dur="100" fill="hold">
                                          <p:stCondLst>
                                            <p:cond delay="300"/>
                                          </p:stCondLst>
                                        </p:cTn>
                                        <p:tgtEl>
                                          <p:spTgt spid="86"/>
                                        </p:tgtEl>
                                        <p:attrNameLst>
                                          <p:attrName>r</p:attrName>
                                        </p:attrNameLst>
                                      </p:cBhvr>
                                    </p:animRot>
                                    <p:animRot by="120000">
                                      <p:cBhvr>
                                        <p:cTn id="92" dur="100" fill="hold">
                                          <p:stCondLst>
                                            <p:cond delay="400"/>
                                          </p:stCondLst>
                                        </p:cTn>
                                        <p:tgtEl>
                                          <p:spTgt spid="86"/>
                                        </p:tgtEl>
                                        <p:attrNameLst>
                                          <p:attrName>r</p:attrName>
                                        </p:attrNameLst>
                                      </p:cBhvr>
                                    </p:animRot>
                                  </p:childTnLst>
                                </p:cTn>
                              </p:par>
                            </p:childTnLst>
                          </p:cTn>
                        </p:par>
                        <p:par>
                          <p:cTn id="93" fill="hold">
                            <p:stCondLst>
                              <p:cond delay="7750"/>
                            </p:stCondLst>
                            <p:childTnLst>
                              <p:par>
                                <p:cTn id="94" presetID="18" presetClass="entr" presetSubtype="9" fill="hold" grpId="0" nodeType="afterEffect">
                                  <p:stCondLst>
                                    <p:cond delay="0"/>
                                  </p:stCondLst>
                                  <p:childTnLst>
                                    <p:set>
                                      <p:cBhvr>
                                        <p:cTn id="95" dur="1" fill="hold">
                                          <p:stCondLst>
                                            <p:cond delay="0"/>
                                          </p:stCondLst>
                                        </p:cTn>
                                        <p:tgtEl>
                                          <p:spTgt spid="87"/>
                                        </p:tgtEl>
                                        <p:attrNameLst>
                                          <p:attrName>style.visibility</p:attrName>
                                        </p:attrNameLst>
                                      </p:cBhvr>
                                      <p:to>
                                        <p:strVal val="visible"/>
                                      </p:to>
                                    </p:set>
                                    <p:animEffect transition="in" filter="strips(upLeft)">
                                      <p:cBhvr>
                                        <p:cTn id="96" dur="500"/>
                                        <p:tgtEl>
                                          <p:spTgt spid="87"/>
                                        </p:tgtEl>
                                      </p:cBhvr>
                                    </p:animEffect>
                                  </p:childTnLst>
                                </p:cTn>
                              </p:par>
                            </p:childTnLst>
                          </p:cTn>
                        </p:par>
                        <p:par>
                          <p:cTn id="97" fill="hold">
                            <p:stCondLst>
                              <p:cond delay="8250"/>
                            </p:stCondLst>
                            <p:childTnLst>
                              <p:par>
                                <p:cTn id="98" presetID="2" presetClass="exit" presetSubtype="2" fill="hold" grpId="1" nodeType="afterEffect">
                                  <p:stCondLst>
                                    <p:cond delay="0"/>
                                  </p:stCondLst>
                                  <p:childTnLst>
                                    <p:anim calcmode="lin" valueType="num">
                                      <p:cBhvr additive="base">
                                        <p:cTn id="99" dur="500"/>
                                        <p:tgtEl>
                                          <p:spTgt spid="59"/>
                                        </p:tgtEl>
                                        <p:attrNameLst>
                                          <p:attrName>ppt_x</p:attrName>
                                        </p:attrNameLst>
                                      </p:cBhvr>
                                      <p:tavLst>
                                        <p:tav tm="0">
                                          <p:val>
                                            <p:strVal val="ppt_x"/>
                                          </p:val>
                                        </p:tav>
                                        <p:tav tm="100000">
                                          <p:val>
                                            <p:strVal val="1+ppt_w/2"/>
                                          </p:val>
                                        </p:tav>
                                      </p:tavLst>
                                    </p:anim>
                                    <p:anim calcmode="lin" valueType="num">
                                      <p:cBhvr additive="base">
                                        <p:cTn id="100" dur="500"/>
                                        <p:tgtEl>
                                          <p:spTgt spid="59"/>
                                        </p:tgtEl>
                                        <p:attrNameLst>
                                          <p:attrName>ppt_y</p:attrName>
                                        </p:attrNameLst>
                                      </p:cBhvr>
                                      <p:tavLst>
                                        <p:tav tm="0">
                                          <p:val>
                                            <p:strVal val="ppt_y"/>
                                          </p:val>
                                        </p:tav>
                                        <p:tav tm="100000">
                                          <p:val>
                                            <p:strVal val="ppt_y"/>
                                          </p:val>
                                        </p:tav>
                                      </p:tavLst>
                                    </p:anim>
                                    <p:set>
                                      <p:cBhvr>
                                        <p:cTn id="101" dur="1" fill="hold">
                                          <p:stCondLst>
                                            <p:cond delay="499"/>
                                          </p:stCondLst>
                                        </p:cTn>
                                        <p:tgtEl>
                                          <p:spTgt spid="59"/>
                                        </p:tgtEl>
                                        <p:attrNameLst>
                                          <p:attrName>style.visibility</p:attrName>
                                        </p:attrNameLst>
                                      </p:cBhvr>
                                      <p:to>
                                        <p:strVal val="hidden"/>
                                      </p:to>
                                    </p:set>
                                  </p:childTnLst>
                                </p:cTn>
                              </p:par>
                            </p:childTnLst>
                          </p:cTn>
                        </p:par>
                        <p:par>
                          <p:cTn id="102" fill="hold">
                            <p:stCondLst>
                              <p:cond delay="8750"/>
                            </p:stCondLst>
                            <p:childTnLst>
                              <p:par>
                                <p:cTn id="103" presetID="52" presetClass="exit" presetSubtype="0" fill="hold" nodeType="afterEffect">
                                  <p:stCondLst>
                                    <p:cond delay="0"/>
                                  </p:stCondLst>
                                  <p:childTnLst>
                                    <p:animScale>
                                      <p:cBhvr>
                                        <p:cTn id="104" dur="1000" accel="50000">
                                          <p:stCondLst>
                                            <p:cond delay="0"/>
                                          </p:stCondLst>
                                        </p:cTn>
                                        <p:tgtEl>
                                          <p:spTgt spid="75"/>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05" dur="1000" accel="50000">
                                          <p:stCondLst>
                                            <p:cond delay="0"/>
                                          </p:stCondLst>
                                        </p:cTn>
                                        <p:tgtEl>
                                          <p:spTgt spid="75"/>
                                        </p:tgtEl>
                                        <p:attrNameLst>
                                          <p:attrName>ppt_x</p:attrName>
                                          <p:attrName>ppt_y</p:attrName>
                                        </p:attrNameLst>
                                      </p:cBhvr>
                                    </p:animMotion>
                                    <p:animEffect transition="out" filter="fade">
                                      <p:cBhvr>
                                        <p:cTn id="106" dur="1000"/>
                                        <p:tgtEl>
                                          <p:spTgt spid="75"/>
                                        </p:tgtEl>
                                      </p:cBhvr>
                                    </p:animEffect>
                                    <p:set>
                                      <p:cBhvr>
                                        <p:cTn id="107" dur="1" fill="hold">
                                          <p:stCondLst>
                                            <p:cond delay="999"/>
                                          </p:stCondLst>
                                        </p:cTn>
                                        <p:tgtEl>
                                          <p:spTgt spid="75"/>
                                        </p:tgtEl>
                                        <p:attrNameLst>
                                          <p:attrName>style.visibility</p:attrName>
                                        </p:attrNameLst>
                                      </p:cBhvr>
                                      <p:to>
                                        <p:strVal val="hidden"/>
                                      </p:to>
                                    </p:set>
                                  </p:childTnLst>
                                </p:cTn>
                              </p:par>
                              <p:par>
                                <p:cTn id="108" presetID="52" presetClass="exit" presetSubtype="0" fill="hold" nodeType="withEffect">
                                  <p:stCondLst>
                                    <p:cond delay="250"/>
                                  </p:stCondLst>
                                  <p:childTnLst>
                                    <p:animScale>
                                      <p:cBhvr>
                                        <p:cTn id="109" dur="1000" accel="50000">
                                          <p:stCondLst>
                                            <p:cond delay="0"/>
                                          </p:stCondLst>
                                        </p:cTn>
                                        <p:tgtEl>
                                          <p:spTgt spid="60"/>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10" dur="1000" accel="50000">
                                          <p:stCondLst>
                                            <p:cond delay="0"/>
                                          </p:stCondLst>
                                        </p:cTn>
                                        <p:tgtEl>
                                          <p:spTgt spid="60"/>
                                        </p:tgtEl>
                                        <p:attrNameLst>
                                          <p:attrName>ppt_x</p:attrName>
                                          <p:attrName>ppt_y</p:attrName>
                                        </p:attrNameLst>
                                      </p:cBhvr>
                                    </p:animMotion>
                                    <p:animEffect transition="out" filter="fade">
                                      <p:cBhvr>
                                        <p:cTn id="111" dur="1000"/>
                                        <p:tgtEl>
                                          <p:spTgt spid="60"/>
                                        </p:tgtEl>
                                      </p:cBhvr>
                                    </p:animEffect>
                                    <p:set>
                                      <p:cBhvr>
                                        <p:cTn id="112" dur="1" fill="hold">
                                          <p:stCondLst>
                                            <p:cond delay="999"/>
                                          </p:stCondLst>
                                        </p:cTn>
                                        <p:tgtEl>
                                          <p:spTgt spid="60"/>
                                        </p:tgtEl>
                                        <p:attrNameLst>
                                          <p:attrName>style.visibility</p:attrName>
                                        </p:attrNameLst>
                                      </p:cBhvr>
                                      <p:to>
                                        <p:strVal val="hidden"/>
                                      </p:to>
                                    </p:set>
                                  </p:childTnLst>
                                </p:cTn>
                              </p:par>
                              <p:par>
                                <p:cTn id="113" presetID="52" presetClass="exit" presetSubtype="0" fill="hold" nodeType="withEffect">
                                  <p:stCondLst>
                                    <p:cond delay="500"/>
                                  </p:stCondLst>
                                  <p:childTnLst>
                                    <p:animScale>
                                      <p:cBhvr>
                                        <p:cTn id="114" dur="1000" accel="50000">
                                          <p:stCondLst>
                                            <p:cond delay="0"/>
                                          </p:stCondLst>
                                        </p:cTn>
                                        <p:tgtEl>
                                          <p:spTgt spid="65"/>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15" dur="1000" accel="50000">
                                          <p:stCondLst>
                                            <p:cond delay="0"/>
                                          </p:stCondLst>
                                        </p:cTn>
                                        <p:tgtEl>
                                          <p:spTgt spid="65"/>
                                        </p:tgtEl>
                                        <p:attrNameLst>
                                          <p:attrName>ppt_x</p:attrName>
                                          <p:attrName>ppt_y</p:attrName>
                                        </p:attrNameLst>
                                      </p:cBhvr>
                                    </p:animMotion>
                                    <p:animEffect transition="out" filter="fade">
                                      <p:cBhvr>
                                        <p:cTn id="116" dur="1000"/>
                                        <p:tgtEl>
                                          <p:spTgt spid="65"/>
                                        </p:tgtEl>
                                      </p:cBhvr>
                                    </p:animEffect>
                                    <p:set>
                                      <p:cBhvr>
                                        <p:cTn id="117" dur="1" fill="hold">
                                          <p:stCondLst>
                                            <p:cond delay="999"/>
                                          </p:stCondLst>
                                        </p:cTn>
                                        <p:tgtEl>
                                          <p:spTgt spid="65"/>
                                        </p:tgtEl>
                                        <p:attrNameLst>
                                          <p:attrName>style.visibility</p:attrName>
                                        </p:attrNameLst>
                                      </p:cBhvr>
                                      <p:to>
                                        <p:strVal val="hidden"/>
                                      </p:to>
                                    </p:set>
                                  </p:childTnLst>
                                </p:cTn>
                              </p:par>
                              <p:par>
                                <p:cTn id="118" presetID="52" presetClass="exit" presetSubtype="0" fill="hold" nodeType="withEffect">
                                  <p:stCondLst>
                                    <p:cond delay="750"/>
                                  </p:stCondLst>
                                  <p:childTnLst>
                                    <p:animScale>
                                      <p:cBhvr>
                                        <p:cTn id="119" dur="1000" accel="50000">
                                          <p:stCondLst>
                                            <p:cond delay="0"/>
                                          </p:stCondLst>
                                        </p:cTn>
                                        <p:tgtEl>
                                          <p:spTgt spid="70"/>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20" dur="1000" accel="50000">
                                          <p:stCondLst>
                                            <p:cond delay="0"/>
                                          </p:stCondLst>
                                        </p:cTn>
                                        <p:tgtEl>
                                          <p:spTgt spid="70"/>
                                        </p:tgtEl>
                                        <p:attrNameLst>
                                          <p:attrName>ppt_x</p:attrName>
                                          <p:attrName>ppt_y</p:attrName>
                                        </p:attrNameLst>
                                      </p:cBhvr>
                                    </p:animMotion>
                                    <p:animEffect transition="out" filter="fade">
                                      <p:cBhvr>
                                        <p:cTn id="121" dur="1000"/>
                                        <p:tgtEl>
                                          <p:spTgt spid="70"/>
                                        </p:tgtEl>
                                      </p:cBhvr>
                                    </p:animEffect>
                                    <p:set>
                                      <p:cBhvr>
                                        <p:cTn id="122" dur="1" fill="hold">
                                          <p:stCondLst>
                                            <p:cond delay="999"/>
                                          </p:stCondLst>
                                        </p:cTn>
                                        <p:tgtEl>
                                          <p:spTgt spid="70"/>
                                        </p:tgtEl>
                                        <p:attrNameLst>
                                          <p:attrName>style.visibility</p:attrName>
                                        </p:attrNameLst>
                                      </p:cBhvr>
                                      <p:to>
                                        <p:strVal val="hidden"/>
                                      </p:to>
                                    </p:set>
                                  </p:childTnLst>
                                </p:cTn>
                              </p:par>
                            </p:childTnLst>
                          </p:cTn>
                        </p:par>
                        <p:par>
                          <p:cTn id="123" fill="hold">
                            <p:stCondLst>
                              <p:cond delay="10500"/>
                            </p:stCondLst>
                            <p:childTnLst>
                              <p:par>
                                <p:cTn id="124" presetID="2" presetClass="exit" presetSubtype="4" fill="hold" grpId="2" nodeType="afterEffect">
                                  <p:stCondLst>
                                    <p:cond delay="0"/>
                                  </p:stCondLst>
                                  <p:childTnLst>
                                    <p:anim calcmode="lin" valueType="num">
                                      <p:cBhvr additive="base">
                                        <p:cTn id="125" dur="500"/>
                                        <p:tgtEl>
                                          <p:spTgt spid="81"/>
                                        </p:tgtEl>
                                        <p:attrNameLst>
                                          <p:attrName>ppt_x</p:attrName>
                                        </p:attrNameLst>
                                      </p:cBhvr>
                                      <p:tavLst>
                                        <p:tav tm="0">
                                          <p:val>
                                            <p:strVal val="ppt_x"/>
                                          </p:val>
                                        </p:tav>
                                        <p:tav tm="100000">
                                          <p:val>
                                            <p:strVal val="ppt_x"/>
                                          </p:val>
                                        </p:tav>
                                      </p:tavLst>
                                    </p:anim>
                                    <p:anim calcmode="lin" valueType="num">
                                      <p:cBhvr additive="base">
                                        <p:cTn id="126" dur="500"/>
                                        <p:tgtEl>
                                          <p:spTgt spid="81"/>
                                        </p:tgtEl>
                                        <p:attrNameLst>
                                          <p:attrName>ppt_y</p:attrName>
                                        </p:attrNameLst>
                                      </p:cBhvr>
                                      <p:tavLst>
                                        <p:tav tm="0">
                                          <p:val>
                                            <p:strVal val="ppt_y"/>
                                          </p:val>
                                        </p:tav>
                                        <p:tav tm="100000">
                                          <p:val>
                                            <p:strVal val="1+ppt_h/2"/>
                                          </p:val>
                                        </p:tav>
                                      </p:tavLst>
                                    </p:anim>
                                    <p:set>
                                      <p:cBhvr>
                                        <p:cTn id="127" dur="1" fill="hold">
                                          <p:stCondLst>
                                            <p:cond delay="499"/>
                                          </p:stCondLst>
                                        </p:cTn>
                                        <p:tgtEl>
                                          <p:spTgt spid="81"/>
                                        </p:tgtEl>
                                        <p:attrNameLst>
                                          <p:attrName>style.visibility</p:attrName>
                                        </p:attrNameLst>
                                      </p:cBhvr>
                                      <p:to>
                                        <p:strVal val="hidden"/>
                                      </p:to>
                                    </p:set>
                                  </p:childTnLst>
                                </p:cTn>
                              </p:par>
                              <p:par>
                                <p:cTn id="128" presetID="2" presetClass="exit" presetSubtype="4" fill="hold" grpId="1" nodeType="withEffect">
                                  <p:stCondLst>
                                    <p:cond delay="0"/>
                                  </p:stCondLst>
                                  <p:childTnLst>
                                    <p:anim calcmode="lin" valueType="num">
                                      <p:cBhvr additive="base">
                                        <p:cTn id="129" dur="500"/>
                                        <p:tgtEl>
                                          <p:spTgt spid="83"/>
                                        </p:tgtEl>
                                        <p:attrNameLst>
                                          <p:attrName>ppt_x</p:attrName>
                                        </p:attrNameLst>
                                      </p:cBhvr>
                                      <p:tavLst>
                                        <p:tav tm="0">
                                          <p:val>
                                            <p:strVal val="ppt_x"/>
                                          </p:val>
                                        </p:tav>
                                        <p:tav tm="100000">
                                          <p:val>
                                            <p:strVal val="ppt_x"/>
                                          </p:val>
                                        </p:tav>
                                      </p:tavLst>
                                    </p:anim>
                                    <p:anim calcmode="lin" valueType="num">
                                      <p:cBhvr additive="base">
                                        <p:cTn id="130" dur="500"/>
                                        <p:tgtEl>
                                          <p:spTgt spid="83"/>
                                        </p:tgtEl>
                                        <p:attrNameLst>
                                          <p:attrName>ppt_y</p:attrName>
                                        </p:attrNameLst>
                                      </p:cBhvr>
                                      <p:tavLst>
                                        <p:tav tm="0">
                                          <p:val>
                                            <p:strVal val="ppt_y"/>
                                          </p:val>
                                        </p:tav>
                                        <p:tav tm="100000">
                                          <p:val>
                                            <p:strVal val="1+ppt_h/2"/>
                                          </p:val>
                                        </p:tav>
                                      </p:tavLst>
                                    </p:anim>
                                    <p:set>
                                      <p:cBhvr>
                                        <p:cTn id="131" dur="1" fill="hold">
                                          <p:stCondLst>
                                            <p:cond delay="499"/>
                                          </p:stCondLst>
                                        </p:cTn>
                                        <p:tgtEl>
                                          <p:spTgt spid="83"/>
                                        </p:tgtEl>
                                        <p:attrNameLst>
                                          <p:attrName>style.visibility</p:attrName>
                                        </p:attrNameLst>
                                      </p:cBhvr>
                                      <p:to>
                                        <p:strVal val="hidden"/>
                                      </p:to>
                                    </p:set>
                                  </p:childTnLst>
                                </p:cTn>
                              </p:par>
                              <p:par>
                                <p:cTn id="132" presetID="2" presetClass="exit" presetSubtype="4" fill="hold" grpId="2" nodeType="withEffect">
                                  <p:stCondLst>
                                    <p:cond delay="0"/>
                                  </p:stCondLst>
                                  <p:childTnLst>
                                    <p:anim calcmode="lin" valueType="num">
                                      <p:cBhvr additive="base">
                                        <p:cTn id="133" dur="500"/>
                                        <p:tgtEl>
                                          <p:spTgt spid="84"/>
                                        </p:tgtEl>
                                        <p:attrNameLst>
                                          <p:attrName>ppt_x</p:attrName>
                                        </p:attrNameLst>
                                      </p:cBhvr>
                                      <p:tavLst>
                                        <p:tav tm="0">
                                          <p:val>
                                            <p:strVal val="ppt_x"/>
                                          </p:val>
                                        </p:tav>
                                        <p:tav tm="100000">
                                          <p:val>
                                            <p:strVal val="ppt_x"/>
                                          </p:val>
                                        </p:tav>
                                      </p:tavLst>
                                    </p:anim>
                                    <p:anim calcmode="lin" valueType="num">
                                      <p:cBhvr additive="base">
                                        <p:cTn id="134" dur="500"/>
                                        <p:tgtEl>
                                          <p:spTgt spid="84"/>
                                        </p:tgtEl>
                                        <p:attrNameLst>
                                          <p:attrName>ppt_y</p:attrName>
                                        </p:attrNameLst>
                                      </p:cBhvr>
                                      <p:tavLst>
                                        <p:tav tm="0">
                                          <p:val>
                                            <p:strVal val="ppt_y"/>
                                          </p:val>
                                        </p:tav>
                                        <p:tav tm="100000">
                                          <p:val>
                                            <p:strVal val="1+ppt_h/2"/>
                                          </p:val>
                                        </p:tav>
                                      </p:tavLst>
                                    </p:anim>
                                    <p:set>
                                      <p:cBhvr>
                                        <p:cTn id="135" dur="1" fill="hold">
                                          <p:stCondLst>
                                            <p:cond delay="499"/>
                                          </p:stCondLst>
                                        </p:cTn>
                                        <p:tgtEl>
                                          <p:spTgt spid="84"/>
                                        </p:tgtEl>
                                        <p:attrNameLst>
                                          <p:attrName>style.visibility</p:attrName>
                                        </p:attrNameLst>
                                      </p:cBhvr>
                                      <p:to>
                                        <p:strVal val="hidden"/>
                                      </p:to>
                                    </p:set>
                                  </p:childTnLst>
                                </p:cTn>
                              </p:par>
                              <p:par>
                                <p:cTn id="136" presetID="2" presetClass="exit" presetSubtype="4" fill="hold" grpId="1" nodeType="withEffect">
                                  <p:stCondLst>
                                    <p:cond delay="0"/>
                                  </p:stCondLst>
                                  <p:childTnLst>
                                    <p:anim calcmode="lin" valueType="num">
                                      <p:cBhvr additive="base">
                                        <p:cTn id="137" dur="500"/>
                                        <p:tgtEl>
                                          <p:spTgt spid="85"/>
                                        </p:tgtEl>
                                        <p:attrNameLst>
                                          <p:attrName>ppt_x</p:attrName>
                                        </p:attrNameLst>
                                      </p:cBhvr>
                                      <p:tavLst>
                                        <p:tav tm="0">
                                          <p:val>
                                            <p:strVal val="ppt_x"/>
                                          </p:val>
                                        </p:tav>
                                        <p:tav tm="100000">
                                          <p:val>
                                            <p:strVal val="ppt_x"/>
                                          </p:val>
                                        </p:tav>
                                      </p:tavLst>
                                    </p:anim>
                                    <p:anim calcmode="lin" valueType="num">
                                      <p:cBhvr additive="base">
                                        <p:cTn id="138" dur="500"/>
                                        <p:tgtEl>
                                          <p:spTgt spid="85"/>
                                        </p:tgtEl>
                                        <p:attrNameLst>
                                          <p:attrName>ppt_y</p:attrName>
                                        </p:attrNameLst>
                                      </p:cBhvr>
                                      <p:tavLst>
                                        <p:tav tm="0">
                                          <p:val>
                                            <p:strVal val="ppt_y"/>
                                          </p:val>
                                        </p:tav>
                                        <p:tav tm="100000">
                                          <p:val>
                                            <p:strVal val="1+ppt_h/2"/>
                                          </p:val>
                                        </p:tav>
                                      </p:tavLst>
                                    </p:anim>
                                    <p:set>
                                      <p:cBhvr>
                                        <p:cTn id="139" dur="1" fill="hold">
                                          <p:stCondLst>
                                            <p:cond delay="499"/>
                                          </p:stCondLst>
                                        </p:cTn>
                                        <p:tgtEl>
                                          <p:spTgt spid="85"/>
                                        </p:tgtEl>
                                        <p:attrNameLst>
                                          <p:attrName>style.visibility</p:attrName>
                                        </p:attrNameLst>
                                      </p:cBhvr>
                                      <p:to>
                                        <p:strVal val="hidden"/>
                                      </p:to>
                                    </p:set>
                                  </p:childTnLst>
                                </p:cTn>
                              </p:par>
                              <p:par>
                                <p:cTn id="140" presetID="2" presetClass="exit" presetSubtype="1" fill="hold" grpId="2" nodeType="withEffect">
                                  <p:stCondLst>
                                    <p:cond delay="0"/>
                                  </p:stCondLst>
                                  <p:childTnLst>
                                    <p:anim calcmode="lin" valueType="num">
                                      <p:cBhvr additive="base">
                                        <p:cTn id="141" dur="500"/>
                                        <p:tgtEl>
                                          <p:spTgt spid="80"/>
                                        </p:tgtEl>
                                        <p:attrNameLst>
                                          <p:attrName>ppt_x</p:attrName>
                                        </p:attrNameLst>
                                      </p:cBhvr>
                                      <p:tavLst>
                                        <p:tav tm="0">
                                          <p:val>
                                            <p:strVal val="ppt_x"/>
                                          </p:val>
                                        </p:tav>
                                        <p:tav tm="100000">
                                          <p:val>
                                            <p:strVal val="ppt_x"/>
                                          </p:val>
                                        </p:tav>
                                      </p:tavLst>
                                    </p:anim>
                                    <p:anim calcmode="lin" valueType="num">
                                      <p:cBhvr additive="base">
                                        <p:cTn id="142" dur="500"/>
                                        <p:tgtEl>
                                          <p:spTgt spid="80"/>
                                        </p:tgtEl>
                                        <p:attrNameLst>
                                          <p:attrName>ppt_y</p:attrName>
                                        </p:attrNameLst>
                                      </p:cBhvr>
                                      <p:tavLst>
                                        <p:tav tm="0">
                                          <p:val>
                                            <p:strVal val="ppt_y"/>
                                          </p:val>
                                        </p:tav>
                                        <p:tav tm="100000">
                                          <p:val>
                                            <p:strVal val="0-ppt_h/2"/>
                                          </p:val>
                                        </p:tav>
                                      </p:tavLst>
                                    </p:anim>
                                    <p:set>
                                      <p:cBhvr>
                                        <p:cTn id="143" dur="1" fill="hold">
                                          <p:stCondLst>
                                            <p:cond delay="499"/>
                                          </p:stCondLst>
                                        </p:cTn>
                                        <p:tgtEl>
                                          <p:spTgt spid="80"/>
                                        </p:tgtEl>
                                        <p:attrNameLst>
                                          <p:attrName>style.visibility</p:attrName>
                                        </p:attrNameLst>
                                      </p:cBhvr>
                                      <p:to>
                                        <p:strVal val="hidden"/>
                                      </p:to>
                                    </p:set>
                                  </p:childTnLst>
                                </p:cTn>
                              </p:par>
                              <p:par>
                                <p:cTn id="144" presetID="2" presetClass="exit" presetSubtype="1" fill="hold" grpId="1" nodeType="withEffect">
                                  <p:stCondLst>
                                    <p:cond delay="0"/>
                                  </p:stCondLst>
                                  <p:childTnLst>
                                    <p:anim calcmode="lin" valueType="num">
                                      <p:cBhvr additive="base">
                                        <p:cTn id="145" dur="500"/>
                                        <p:tgtEl>
                                          <p:spTgt spid="82"/>
                                        </p:tgtEl>
                                        <p:attrNameLst>
                                          <p:attrName>ppt_x</p:attrName>
                                        </p:attrNameLst>
                                      </p:cBhvr>
                                      <p:tavLst>
                                        <p:tav tm="0">
                                          <p:val>
                                            <p:strVal val="ppt_x"/>
                                          </p:val>
                                        </p:tav>
                                        <p:tav tm="100000">
                                          <p:val>
                                            <p:strVal val="ppt_x"/>
                                          </p:val>
                                        </p:tav>
                                      </p:tavLst>
                                    </p:anim>
                                    <p:anim calcmode="lin" valueType="num">
                                      <p:cBhvr additive="base">
                                        <p:cTn id="146" dur="500"/>
                                        <p:tgtEl>
                                          <p:spTgt spid="82"/>
                                        </p:tgtEl>
                                        <p:attrNameLst>
                                          <p:attrName>ppt_y</p:attrName>
                                        </p:attrNameLst>
                                      </p:cBhvr>
                                      <p:tavLst>
                                        <p:tav tm="0">
                                          <p:val>
                                            <p:strVal val="ppt_y"/>
                                          </p:val>
                                        </p:tav>
                                        <p:tav tm="100000">
                                          <p:val>
                                            <p:strVal val="0-ppt_h/2"/>
                                          </p:val>
                                        </p:tav>
                                      </p:tavLst>
                                    </p:anim>
                                    <p:set>
                                      <p:cBhvr>
                                        <p:cTn id="147" dur="1" fill="hold">
                                          <p:stCondLst>
                                            <p:cond delay="499"/>
                                          </p:stCondLst>
                                        </p:cTn>
                                        <p:tgtEl>
                                          <p:spTgt spid="82"/>
                                        </p:tgtEl>
                                        <p:attrNameLst>
                                          <p:attrName>style.visibility</p:attrName>
                                        </p:attrNameLst>
                                      </p:cBhvr>
                                      <p:to>
                                        <p:strVal val="hidden"/>
                                      </p:to>
                                    </p:set>
                                  </p:childTnLst>
                                </p:cTn>
                              </p:par>
                              <p:par>
                                <p:cTn id="148" presetID="2" presetClass="exit" presetSubtype="1" fill="hold" grpId="2" nodeType="withEffect">
                                  <p:stCondLst>
                                    <p:cond delay="0"/>
                                  </p:stCondLst>
                                  <p:childTnLst>
                                    <p:anim calcmode="lin" valueType="num">
                                      <p:cBhvr additive="base">
                                        <p:cTn id="149" dur="500"/>
                                        <p:tgtEl>
                                          <p:spTgt spid="86"/>
                                        </p:tgtEl>
                                        <p:attrNameLst>
                                          <p:attrName>ppt_x</p:attrName>
                                        </p:attrNameLst>
                                      </p:cBhvr>
                                      <p:tavLst>
                                        <p:tav tm="0">
                                          <p:val>
                                            <p:strVal val="ppt_x"/>
                                          </p:val>
                                        </p:tav>
                                        <p:tav tm="100000">
                                          <p:val>
                                            <p:strVal val="ppt_x"/>
                                          </p:val>
                                        </p:tav>
                                      </p:tavLst>
                                    </p:anim>
                                    <p:anim calcmode="lin" valueType="num">
                                      <p:cBhvr additive="base">
                                        <p:cTn id="150" dur="500"/>
                                        <p:tgtEl>
                                          <p:spTgt spid="86"/>
                                        </p:tgtEl>
                                        <p:attrNameLst>
                                          <p:attrName>ppt_y</p:attrName>
                                        </p:attrNameLst>
                                      </p:cBhvr>
                                      <p:tavLst>
                                        <p:tav tm="0">
                                          <p:val>
                                            <p:strVal val="ppt_y"/>
                                          </p:val>
                                        </p:tav>
                                        <p:tav tm="100000">
                                          <p:val>
                                            <p:strVal val="0-ppt_h/2"/>
                                          </p:val>
                                        </p:tav>
                                      </p:tavLst>
                                    </p:anim>
                                    <p:set>
                                      <p:cBhvr>
                                        <p:cTn id="151" dur="1" fill="hold">
                                          <p:stCondLst>
                                            <p:cond delay="499"/>
                                          </p:stCondLst>
                                        </p:cTn>
                                        <p:tgtEl>
                                          <p:spTgt spid="86"/>
                                        </p:tgtEl>
                                        <p:attrNameLst>
                                          <p:attrName>style.visibility</p:attrName>
                                        </p:attrNameLst>
                                      </p:cBhvr>
                                      <p:to>
                                        <p:strVal val="hidden"/>
                                      </p:to>
                                    </p:set>
                                  </p:childTnLst>
                                </p:cTn>
                              </p:par>
                              <p:par>
                                <p:cTn id="152" presetID="2" presetClass="exit" presetSubtype="1" fill="hold" grpId="1" nodeType="withEffect">
                                  <p:stCondLst>
                                    <p:cond delay="0"/>
                                  </p:stCondLst>
                                  <p:childTnLst>
                                    <p:anim calcmode="lin" valueType="num">
                                      <p:cBhvr additive="base">
                                        <p:cTn id="153" dur="500"/>
                                        <p:tgtEl>
                                          <p:spTgt spid="87"/>
                                        </p:tgtEl>
                                        <p:attrNameLst>
                                          <p:attrName>ppt_x</p:attrName>
                                        </p:attrNameLst>
                                      </p:cBhvr>
                                      <p:tavLst>
                                        <p:tav tm="0">
                                          <p:val>
                                            <p:strVal val="ppt_x"/>
                                          </p:val>
                                        </p:tav>
                                        <p:tav tm="100000">
                                          <p:val>
                                            <p:strVal val="ppt_x"/>
                                          </p:val>
                                        </p:tav>
                                      </p:tavLst>
                                    </p:anim>
                                    <p:anim calcmode="lin" valueType="num">
                                      <p:cBhvr additive="base">
                                        <p:cTn id="154" dur="500"/>
                                        <p:tgtEl>
                                          <p:spTgt spid="87"/>
                                        </p:tgtEl>
                                        <p:attrNameLst>
                                          <p:attrName>ppt_y</p:attrName>
                                        </p:attrNameLst>
                                      </p:cBhvr>
                                      <p:tavLst>
                                        <p:tav tm="0">
                                          <p:val>
                                            <p:strVal val="ppt_y"/>
                                          </p:val>
                                        </p:tav>
                                        <p:tav tm="100000">
                                          <p:val>
                                            <p:strVal val="0-ppt_h/2"/>
                                          </p:val>
                                        </p:tav>
                                      </p:tavLst>
                                    </p:anim>
                                    <p:set>
                                      <p:cBhvr>
                                        <p:cTn id="155" dur="1" fill="hold">
                                          <p:stCondLst>
                                            <p:cond delay="499"/>
                                          </p:stCondLst>
                                        </p:cTn>
                                        <p:tgtEl>
                                          <p:spTgt spid="8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59" grpId="1" animBg="1"/>
      <p:bldP spid="80" grpId="0" animBg="1"/>
      <p:bldP spid="80" grpId="1" animBg="1"/>
      <p:bldP spid="80" grpId="2" animBg="1"/>
      <p:bldP spid="81" grpId="0" animBg="1"/>
      <p:bldP spid="81" grpId="1" animBg="1"/>
      <p:bldP spid="81" grpId="2" animBg="1"/>
      <p:bldP spid="82" grpId="0"/>
      <p:bldP spid="82" grpId="1"/>
      <p:bldP spid="83" grpId="0"/>
      <p:bldP spid="83" grpId="1"/>
      <p:bldP spid="84" grpId="0" animBg="1"/>
      <p:bldP spid="84" grpId="1" animBg="1"/>
      <p:bldP spid="84" grpId="2" animBg="1"/>
      <p:bldP spid="85" grpId="0"/>
      <p:bldP spid="85" grpId="1"/>
      <p:bldP spid="86" grpId="0" animBg="1"/>
      <p:bldP spid="86" grpId="1" animBg="1"/>
      <p:bldP spid="86" grpId="2" animBg="1"/>
      <p:bldP spid="87" grpId="0"/>
      <p:bldP spid="87" grpId="1"/>
    </p:bldLst>
  </p:timing>
  <p:extLst mod="1">
    <p:ext uri="{E180D4A7-C9FB-4DFB-919C-405C955672EB}">
      <p14:showEvtLst xmlns:p14="http://schemas.microsoft.com/office/powerpoint/2010/main">
        <p14:playEvt time="0" objId="30"/>
      </p14:showEvtLst>
    </p:ext>
  </p:extLs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0" name="组合 79"/>
          <p:cNvGrpSpPr/>
          <p:nvPr/>
        </p:nvGrpSpPr>
        <p:grpSpPr>
          <a:xfrm>
            <a:off x="588763" y="1081735"/>
            <a:ext cx="8001049" cy="397671"/>
            <a:chOff x="439196" y="420756"/>
            <a:chExt cx="8612670" cy="422802"/>
          </a:xfrm>
        </p:grpSpPr>
        <p:sp>
          <p:nvSpPr>
            <p:cNvPr id="81" name="矩形 80"/>
            <p:cNvSpPr/>
            <p:nvPr/>
          </p:nvSpPr>
          <p:spPr>
            <a:xfrm>
              <a:off x="439196" y="420756"/>
              <a:ext cx="8612670" cy="4228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0314" rtl="0" eaLnBrk="1" fontAlgn="auto" latinLnBrk="0" hangingPunct="1">
                <a:lnSpc>
                  <a:spcPct val="100000"/>
                </a:lnSpc>
                <a:spcBef>
                  <a:spcPts val="0"/>
                </a:spcBef>
                <a:spcAft>
                  <a:spcPts val="0"/>
                </a:spcAft>
                <a:buClrTx/>
                <a:buSzTx/>
                <a:buFontTx/>
                <a:buNone/>
                <a:tabLst/>
                <a:defRPr/>
              </a:pPr>
              <a:endParaRPr kumimoji="0" lang="zh-CN" altLang="en-US" sz="2257" b="0" i="0" u="none" strike="noStrike" kern="1200" cap="none" spc="0" normalizeH="0" baseline="0" noProof="0" dirty="0">
                <a:ln>
                  <a:noFill/>
                </a:ln>
                <a:solidFill>
                  <a:prstClr val="white"/>
                </a:solidFill>
                <a:effectLst/>
                <a:uLnTx/>
                <a:uFillTx/>
                <a:latin typeface="Arial"/>
                <a:ea typeface="微软雅黑"/>
                <a:cs typeface="+mn-cs"/>
              </a:endParaRPr>
            </a:p>
          </p:txBody>
        </p:sp>
        <p:sp>
          <p:nvSpPr>
            <p:cNvPr id="82" name="TextBox 81"/>
            <p:cNvSpPr txBox="1"/>
            <p:nvPr/>
          </p:nvSpPr>
          <p:spPr>
            <a:xfrm>
              <a:off x="3275856" y="428218"/>
              <a:ext cx="2664296" cy="405897"/>
            </a:xfrm>
            <a:prstGeom prst="rect">
              <a:avLst/>
            </a:prstGeom>
            <a:noFill/>
          </p:spPr>
          <p:txBody>
            <a:bodyPr wrap="square" rtlCol="0">
              <a:spAutoFit/>
            </a:body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881" b="1" i="0" u="none" strike="noStrike" kern="1200" cap="none" spc="0" normalizeH="0" baseline="0" noProof="0" dirty="0">
                  <a:ln>
                    <a:noFill/>
                  </a:ln>
                  <a:solidFill>
                    <a:prstClr val="white"/>
                  </a:solidFill>
                  <a:effectLst/>
                  <a:uLnTx/>
                  <a:uFillTx/>
                  <a:latin typeface="Arial"/>
                  <a:ea typeface="微软雅黑"/>
                  <a:cs typeface="+mn-cs"/>
                </a:rPr>
                <a:t>工作计划</a:t>
              </a:r>
            </a:p>
          </p:txBody>
        </p:sp>
      </p:grpSp>
      <p:sp>
        <p:nvSpPr>
          <p:cNvPr id="83" name="Rectangle 2"/>
          <p:cNvSpPr/>
          <p:nvPr/>
        </p:nvSpPr>
        <p:spPr>
          <a:xfrm>
            <a:off x="588270" y="3056080"/>
            <a:ext cx="1884163" cy="1548844"/>
          </a:xfrm>
          <a:prstGeom prst="rect">
            <a:avLst/>
          </a:prstGeom>
        </p:spPr>
        <p:txBody>
          <a:bodyPr vert="horz" wrap="square" lIns="0" tIns="42937" rIns="85874" bIns="42937" anchor="t" anchorCtr="0">
            <a:spAutoFit/>
          </a:bodyPr>
          <a:lstStyle/>
          <a:p>
            <a:pPr marL="0" marR="0" lvl="0" indent="-4474" algn="ctr" defTabSz="910314" rtl="0" eaLnBrk="1" fontAlgn="auto" latinLnBrk="0" hangingPunct="1">
              <a:lnSpc>
                <a:spcPct val="100000"/>
              </a:lnSpc>
              <a:spcBef>
                <a:spcPts val="0"/>
              </a:spcBef>
              <a:spcAft>
                <a:spcPts val="0"/>
              </a:spcAft>
              <a:buClrTx/>
              <a:buSzTx/>
              <a:buFontTx/>
              <a:buNone/>
              <a:tabLst/>
              <a:defRPr/>
            </a:pPr>
            <a:r>
              <a:rPr kumimoji="0" lang="zh-CN" altLang="en-US" sz="1881" b="1" i="0" u="none" strike="noStrike" kern="1200" cap="none" spc="0" normalizeH="0" baseline="0" noProof="0" dirty="0">
                <a:ln>
                  <a:noFill/>
                </a:ln>
                <a:solidFill>
                  <a:srgbClr val="FF6600"/>
                </a:solidFill>
                <a:effectLst/>
                <a:uLnTx/>
                <a:uFillTx/>
                <a:latin typeface="微软雅黑"/>
                <a:ea typeface="微软雅黑"/>
                <a:cs typeface="Segoe"/>
              </a:rPr>
              <a:t>单击添加标题</a:t>
            </a:r>
            <a:endParaRPr kumimoji="0" lang="en-US" sz="1881" b="1" i="0" u="none" strike="noStrike" kern="1200" cap="none" spc="0" normalizeH="0" baseline="0" noProof="0" dirty="0">
              <a:ln>
                <a:noFill/>
              </a:ln>
              <a:solidFill>
                <a:srgbClr val="FF6600"/>
              </a:solidFill>
              <a:effectLst/>
              <a:uLnTx/>
              <a:uFillTx/>
              <a:latin typeface="微软雅黑"/>
              <a:ea typeface="微软雅黑"/>
              <a:cs typeface="Segoe"/>
            </a:endParaRPr>
          </a:p>
          <a:p>
            <a:pPr marL="0" marR="0" lvl="0" indent="-4474" algn="ctr" defTabSz="910314" rtl="0" eaLnBrk="1" fontAlgn="auto" latinLnBrk="0" hangingPunct="1">
              <a:lnSpc>
                <a:spcPct val="100000"/>
              </a:lnSpc>
              <a:spcBef>
                <a:spcPts val="0"/>
              </a:spcBef>
              <a:spcAft>
                <a:spcPts val="0"/>
              </a:spcAft>
              <a:buClrTx/>
              <a:buSzTx/>
              <a:buFontTx/>
              <a:buNone/>
              <a:tabLst/>
              <a:defRPr/>
            </a:pPr>
            <a:endParaRPr kumimoji="0" lang="en-US" sz="1035" b="0" i="0" u="none" strike="noStrike" kern="1200" cap="none" spc="0" normalizeH="0" baseline="0" noProof="0" dirty="0">
              <a:ln>
                <a:noFill/>
              </a:ln>
              <a:solidFill>
                <a:srgbClr val="573A1E"/>
              </a:solidFill>
              <a:effectLst/>
              <a:uLnTx/>
              <a:uFillTx/>
              <a:latin typeface="微软雅黑"/>
              <a:ea typeface="微软雅黑"/>
              <a:cs typeface="Segoe"/>
            </a:endParaRPr>
          </a:p>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5A5959"/>
                </a:solidFill>
                <a:effectLst/>
                <a:uLnTx/>
                <a:uFillTx/>
                <a:latin typeface="微软雅黑"/>
                <a:ea typeface="微软雅黑"/>
                <a:cs typeface="Arial" pitchFamily="34" charset="0"/>
              </a:rPr>
              <a:t>单击此处添加文本</a:t>
            </a:r>
            <a:endParaRPr kumimoji="0" lang="en-US" altLang="zh-CN" sz="1317" b="0" i="0" u="none" strike="noStrike" kern="1200" cap="none" spc="0" normalizeH="0" baseline="0" noProof="0" dirty="0">
              <a:ln>
                <a:noFill/>
              </a:ln>
              <a:solidFill>
                <a:srgbClr val="5A5959"/>
              </a:solidFill>
              <a:effectLst/>
              <a:uLnTx/>
              <a:uFillTx/>
              <a:latin typeface="微软雅黑"/>
              <a:ea typeface="微软雅黑"/>
              <a:cs typeface="Arial" pitchFamily="34" charset="0"/>
            </a:endParaRPr>
          </a:p>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5A5959"/>
                </a:solidFill>
                <a:effectLst/>
                <a:uLnTx/>
                <a:uFillTx/>
                <a:latin typeface="微软雅黑"/>
                <a:ea typeface="微软雅黑"/>
                <a:cs typeface="Arial" pitchFamily="34" charset="0"/>
              </a:rPr>
              <a:t>单击此处添加文本</a:t>
            </a:r>
          </a:p>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5A5959"/>
                </a:solidFill>
                <a:effectLst/>
                <a:uLnTx/>
                <a:uFillTx/>
                <a:latin typeface="微软雅黑"/>
                <a:ea typeface="微软雅黑"/>
                <a:cs typeface="Arial" pitchFamily="34" charset="0"/>
              </a:rPr>
              <a:t>单击此处添加文本</a:t>
            </a:r>
          </a:p>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5A5959"/>
                </a:solidFill>
                <a:effectLst/>
                <a:uLnTx/>
                <a:uFillTx/>
                <a:latin typeface="微软雅黑"/>
                <a:ea typeface="微软雅黑"/>
                <a:cs typeface="Arial" pitchFamily="34" charset="0"/>
              </a:rPr>
              <a:t>单击此处添加文本</a:t>
            </a:r>
          </a:p>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5A5959"/>
                </a:solidFill>
                <a:effectLst/>
                <a:uLnTx/>
                <a:uFillTx/>
                <a:latin typeface="微软雅黑"/>
                <a:ea typeface="微软雅黑"/>
                <a:cs typeface="Arial" pitchFamily="34" charset="0"/>
              </a:rPr>
              <a:t>单击此处添加文本</a:t>
            </a:r>
          </a:p>
        </p:txBody>
      </p:sp>
      <p:sp>
        <p:nvSpPr>
          <p:cNvPr id="84" name="Rectangle 3"/>
          <p:cNvSpPr/>
          <p:nvPr/>
        </p:nvSpPr>
        <p:spPr>
          <a:xfrm>
            <a:off x="6637084" y="3056080"/>
            <a:ext cx="2066323" cy="1548844"/>
          </a:xfrm>
          <a:prstGeom prst="rect">
            <a:avLst/>
          </a:prstGeom>
        </p:spPr>
        <p:txBody>
          <a:bodyPr vert="horz" wrap="square" lIns="0" tIns="42937" rIns="85874" bIns="42937" anchor="t" anchorCtr="0">
            <a:spAutoFit/>
          </a:bodyPr>
          <a:lstStyle/>
          <a:p>
            <a:pPr marL="0" marR="0" lvl="0" indent="-4474" algn="ctr" defTabSz="910314" rtl="0" eaLnBrk="1" fontAlgn="auto" latinLnBrk="0" hangingPunct="1">
              <a:lnSpc>
                <a:spcPct val="100000"/>
              </a:lnSpc>
              <a:spcBef>
                <a:spcPts val="0"/>
              </a:spcBef>
              <a:spcAft>
                <a:spcPts val="0"/>
              </a:spcAft>
              <a:buClrTx/>
              <a:buSzTx/>
              <a:buFontTx/>
              <a:buNone/>
              <a:tabLst/>
              <a:defRPr/>
            </a:pPr>
            <a:r>
              <a:rPr kumimoji="0" lang="zh-CN" altLang="en-US" sz="1881" b="1" i="0" u="none" strike="noStrike" kern="1200" cap="none" spc="0" normalizeH="0" baseline="0" noProof="0" dirty="0">
                <a:ln>
                  <a:noFill/>
                </a:ln>
                <a:solidFill>
                  <a:srgbClr val="00B0F0"/>
                </a:solidFill>
                <a:effectLst/>
                <a:uLnTx/>
                <a:uFillTx/>
                <a:latin typeface="微软雅黑"/>
                <a:ea typeface="微软雅黑"/>
                <a:cs typeface="Segoe"/>
              </a:rPr>
              <a:t>单击添加标题</a:t>
            </a:r>
            <a:endParaRPr kumimoji="0" lang="en-US" altLang="zh-CN" sz="1881" b="1" i="0" u="none" strike="noStrike" kern="1200" cap="none" spc="0" normalizeH="0" baseline="0" noProof="0" dirty="0">
              <a:ln>
                <a:noFill/>
              </a:ln>
              <a:solidFill>
                <a:srgbClr val="00B0F0"/>
              </a:solidFill>
              <a:effectLst/>
              <a:uLnTx/>
              <a:uFillTx/>
              <a:latin typeface="微软雅黑"/>
              <a:ea typeface="微软雅黑"/>
              <a:cs typeface="Segoe"/>
            </a:endParaRPr>
          </a:p>
          <a:p>
            <a:pPr marL="0" marR="0" lvl="0" indent="-4474" algn="ctr" defTabSz="910314" rtl="0" eaLnBrk="1" fontAlgn="auto" latinLnBrk="0" hangingPunct="1">
              <a:lnSpc>
                <a:spcPct val="100000"/>
              </a:lnSpc>
              <a:spcBef>
                <a:spcPts val="0"/>
              </a:spcBef>
              <a:spcAft>
                <a:spcPts val="0"/>
              </a:spcAft>
              <a:buClrTx/>
              <a:buSzTx/>
              <a:buFontTx/>
              <a:buNone/>
              <a:tabLst/>
              <a:defRPr/>
            </a:pPr>
            <a:endParaRPr kumimoji="0" lang="en-US" altLang="zh-CN" sz="1035" b="0" i="0" u="none" strike="noStrike" kern="1200" cap="none" spc="0" normalizeH="0" baseline="0" noProof="0" dirty="0">
              <a:ln>
                <a:noFill/>
              </a:ln>
              <a:solidFill>
                <a:srgbClr val="573A1E"/>
              </a:solidFill>
              <a:effectLst/>
              <a:uLnTx/>
              <a:uFillTx/>
              <a:latin typeface="微软雅黑"/>
              <a:ea typeface="微软雅黑"/>
              <a:cs typeface="Segoe"/>
            </a:endParaRPr>
          </a:p>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5A5959"/>
                </a:solidFill>
                <a:effectLst/>
                <a:uLnTx/>
                <a:uFillTx/>
                <a:latin typeface="微软雅黑"/>
                <a:ea typeface="微软雅黑"/>
                <a:cs typeface="Arial" pitchFamily="34" charset="0"/>
              </a:rPr>
              <a:t>单击此处添加文本</a:t>
            </a:r>
            <a:endParaRPr kumimoji="0" lang="en-US" altLang="zh-CN" sz="1317" b="0" i="0" u="none" strike="noStrike" kern="1200" cap="none" spc="0" normalizeH="0" baseline="0" noProof="0" dirty="0">
              <a:ln>
                <a:noFill/>
              </a:ln>
              <a:solidFill>
                <a:srgbClr val="5A5959"/>
              </a:solidFill>
              <a:effectLst/>
              <a:uLnTx/>
              <a:uFillTx/>
              <a:latin typeface="微软雅黑"/>
              <a:ea typeface="微软雅黑"/>
              <a:cs typeface="Arial" pitchFamily="34" charset="0"/>
            </a:endParaRPr>
          </a:p>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5A5959"/>
                </a:solidFill>
                <a:effectLst/>
                <a:uLnTx/>
                <a:uFillTx/>
                <a:latin typeface="微软雅黑"/>
                <a:ea typeface="微软雅黑"/>
                <a:cs typeface="Arial" pitchFamily="34" charset="0"/>
              </a:rPr>
              <a:t>单击此处添加文本</a:t>
            </a:r>
          </a:p>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5A5959"/>
                </a:solidFill>
                <a:effectLst/>
                <a:uLnTx/>
                <a:uFillTx/>
                <a:latin typeface="微软雅黑"/>
                <a:ea typeface="微软雅黑"/>
                <a:cs typeface="Arial" pitchFamily="34" charset="0"/>
              </a:rPr>
              <a:t>单击此处添加文本</a:t>
            </a:r>
          </a:p>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5A5959"/>
                </a:solidFill>
                <a:effectLst/>
                <a:uLnTx/>
                <a:uFillTx/>
                <a:latin typeface="微软雅黑"/>
                <a:ea typeface="微软雅黑"/>
                <a:cs typeface="Arial" pitchFamily="34" charset="0"/>
              </a:rPr>
              <a:t>单击此处添加文本</a:t>
            </a:r>
          </a:p>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5A5959"/>
                </a:solidFill>
                <a:effectLst/>
                <a:uLnTx/>
                <a:uFillTx/>
                <a:latin typeface="微软雅黑"/>
                <a:ea typeface="微软雅黑"/>
                <a:cs typeface="Arial" pitchFamily="34" charset="0"/>
              </a:rPr>
              <a:t>单击此处添加文本</a:t>
            </a:r>
          </a:p>
        </p:txBody>
      </p:sp>
      <p:sp>
        <p:nvSpPr>
          <p:cNvPr id="85" name="Rectangle 7"/>
          <p:cNvSpPr/>
          <p:nvPr/>
        </p:nvSpPr>
        <p:spPr>
          <a:xfrm>
            <a:off x="2653728" y="3056080"/>
            <a:ext cx="1779486" cy="1548844"/>
          </a:xfrm>
          <a:prstGeom prst="rect">
            <a:avLst/>
          </a:prstGeom>
        </p:spPr>
        <p:txBody>
          <a:bodyPr vert="horz" wrap="square" lIns="0" tIns="42937" rIns="85874" bIns="42937" anchor="t" anchorCtr="0">
            <a:spAutoFit/>
          </a:bodyPr>
          <a:lstStyle/>
          <a:p>
            <a:pPr marL="0" marR="0" lvl="0" indent="-4474" algn="ctr" defTabSz="910314" rtl="0" eaLnBrk="1" fontAlgn="auto" latinLnBrk="0" hangingPunct="1">
              <a:lnSpc>
                <a:spcPct val="100000"/>
              </a:lnSpc>
              <a:spcBef>
                <a:spcPts val="0"/>
              </a:spcBef>
              <a:spcAft>
                <a:spcPts val="0"/>
              </a:spcAft>
              <a:buClrTx/>
              <a:buSzTx/>
              <a:buFontTx/>
              <a:buNone/>
              <a:tabLst/>
              <a:defRPr/>
            </a:pPr>
            <a:r>
              <a:rPr kumimoji="0" lang="zh-CN" altLang="en-US" sz="1881" b="1" i="0" u="none" strike="noStrike" kern="1200" cap="none" spc="0" normalizeH="0" baseline="0" noProof="0" dirty="0">
                <a:ln>
                  <a:noFill/>
                </a:ln>
                <a:solidFill>
                  <a:srgbClr val="FFC000"/>
                </a:solidFill>
                <a:effectLst/>
                <a:uLnTx/>
                <a:uFillTx/>
                <a:latin typeface="微软雅黑"/>
                <a:ea typeface="微软雅黑"/>
                <a:cs typeface="Segoe"/>
              </a:rPr>
              <a:t>单击添加标题</a:t>
            </a:r>
            <a:endParaRPr kumimoji="0" lang="en-US" altLang="zh-CN" sz="1881" b="1" i="0" u="none" strike="noStrike" kern="1200" cap="none" spc="0" normalizeH="0" baseline="0" noProof="0" dirty="0">
              <a:ln>
                <a:noFill/>
              </a:ln>
              <a:solidFill>
                <a:srgbClr val="FFC000"/>
              </a:solidFill>
              <a:effectLst/>
              <a:uLnTx/>
              <a:uFillTx/>
              <a:latin typeface="微软雅黑"/>
              <a:ea typeface="微软雅黑"/>
              <a:cs typeface="Segoe"/>
            </a:endParaRPr>
          </a:p>
          <a:p>
            <a:pPr marL="0" marR="0" lvl="0" indent="-4474" algn="ctr" defTabSz="910314" rtl="0" eaLnBrk="1" fontAlgn="auto" latinLnBrk="0" hangingPunct="1">
              <a:lnSpc>
                <a:spcPct val="100000"/>
              </a:lnSpc>
              <a:spcBef>
                <a:spcPts val="0"/>
              </a:spcBef>
              <a:spcAft>
                <a:spcPts val="0"/>
              </a:spcAft>
              <a:buClrTx/>
              <a:buSzTx/>
              <a:buFontTx/>
              <a:buNone/>
              <a:tabLst/>
              <a:defRPr/>
            </a:pPr>
            <a:endParaRPr kumimoji="0" lang="en-US" altLang="zh-CN" sz="1035" b="0" i="0" u="none" strike="noStrike" kern="1200" cap="none" spc="0" normalizeH="0" baseline="0" noProof="0" dirty="0">
              <a:ln>
                <a:noFill/>
              </a:ln>
              <a:solidFill>
                <a:srgbClr val="573A1E"/>
              </a:solidFill>
              <a:effectLst/>
              <a:uLnTx/>
              <a:uFillTx/>
              <a:latin typeface="微软雅黑"/>
              <a:ea typeface="微软雅黑"/>
              <a:cs typeface="Segoe"/>
            </a:endParaRPr>
          </a:p>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5A5959"/>
                </a:solidFill>
                <a:effectLst/>
                <a:uLnTx/>
                <a:uFillTx/>
                <a:latin typeface="微软雅黑"/>
                <a:ea typeface="微软雅黑"/>
                <a:cs typeface="Arial" pitchFamily="34" charset="0"/>
              </a:rPr>
              <a:t>单击此处添加文本</a:t>
            </a:r>
            <a:endParaRPr kumimoji="0" lang="en-US" altLang="zh-CN" sz="1317" b="0" i="0" u="none" strike="noStrike" kern="1200" cap="none" spc="0" normalizeH="0" baseline="0" noProof="0" dirty="0">
              <a:ln>
                <a:noFill/>
              </a:ln>
              <a:solidFill>
                <a:srgbClr val="5A5959"/>
              </a:solidFill>
              <a:effectLst/>
              <a:uLnTx/>
              <a:uFillTx/>
              <a:latin typeface="微软雅黑"/>
              <a:ea typeface="微软雅黑"/>
              <a:cs typeface="Arial" pitchFamily="34" charset="0"/>
            </a:endParaRPr>
          </a:p>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5A5959"/>
                </a:solidFill>
                <a:effectLst/>
                <a:uLnTx/>
                <a:uFillTx/>
                <a:latin typeface="微软雅黑"/>
                <a:ea typeface="微软雅黑"/>
                <a:cs typeface="Arial" pitchFamily="34" charset="0"/>
              </a:rPr>
              <a:t>单击此处添加文本</a:t>
            </a:r>
          </a:p>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5A5959"/>
                </a:solidFill>
                <a:effectLst/>
                <a:uLnTx/>
                <a:uFillTx/>
                <a:latin typeface="微软雅黑"/>
                <a:ea typeface="微软雅黑"/>
                <a:cs typeface="Arial" pitchFamily="34" charset="0"/>
              </a:rPr>
              <a:t>单击此处添加文本</a:t>
            </a:r>
          </a:p>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5A5959"/>
                </a:solidFill>
                <a:effectLst/>
                <a:uLnTx/>
                <a:uFillTx/>
                <a:latin typeface="微软雅黑"/>
                <a:ea typeface="微软雅黑"/>
                <a:cs typeface="Arial" pitchFamily="34" charset="0"/>
              </a:rPr>
              <a:t>单击此处添加文本</a:t>
            </a:r>
          </a:p>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5A5959"/>
                </a:solidFill>
                <a:effectLst/>
                <a:uLnTx/>
                <a:uFillTx/>
                <a:latin typeface="微软雅黑"/>
                <a:ea typeface="微软雅黑"/>
                <a:cs typeface="Arial" pitchFamily="34" charset="0"/>
              </a:rPr>
              <a:t>单击此处添加文本</a:t>
            </a:r>
          </a:p>
        </p:txBody>
      </p:sp>
      <p:grpSp>
        <p:nvGrpSpPr>
          <p:cNvPr id="86" name="组合 85"/>
          <p:cNvGrpSpPr/>
          <p:nvPr/>
        </p:nvGrpSpPr>
        <p:grpSpPr>
          <a:xfrm>
            <a:off x="588270" y="1671512"/>
            <a:ext cx="1884163" cy="1322339"/>
            <a:chOff x="383983" y="1134458"/>
            <a:chExt cx="2003232" cy="1405904"/>
          </a:xfrm>
        </p:grpSpPr>
        <p:sp>
          <p:nvSpPr>
            <p:cNvPr id="87" name="Rectangle 5"/>
            <p:cNvSpPr/>
            <p:nvPr/>
          </p:nvSpPr>
          <p:spPr>
            <a:xfrm>
              <a:off x="383983" y="1134458"/>
              <a:ext cx="2003232" cy="1405904"/>
            </a:xfrm>
            <a:prstGeom prst="rect">
              <a:avLst/>
            </a:prstGeom>
            <a:solidFill>
              <a:schemeClr val="accent1"/>
            </a:solidFill>
            <a:ln w="9525" cap="flat" cmpd="sng" algn="ctr">
              <a:noFill/>
              <a:prstDash val="solid"/>
            </a:ln>
            <a:effectLst/>
          </p:spPr>
          <p:txBody>
            <a:bodyPr lIns="257993" tIns="257993" rIns="85997" bIns="42999" anchor="t"/>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en-US" sz="1693" b="1" i="0" u="none" strike="noStrike" kern="0" cap="none" spc="0" normalizeH="0" baseline="0" noProof="0" dirty="0">
                <a:ln>
                  <a:noFill/>
                </a:ln>
                <a:solidFill>
                  <a:srgbClr val="FFFFFF"/>
                </a:solidFill>
                <a:effectLst/>
                <a:uLnTx/>
                <a:uFillTx/>
                <a:latin typeface="Segoe" pitchFamily="34" charset="0"/>
                <a:ea typeface="微软雅黑"/>
                <a:cs typeface="+mn-cs"/>
              </a:endParaRPr>
            </a:p>
          </p:txBody>
        </p:sp>
        <p:pic>
          <p:nvPicPr>
            <p:cNvPr id="88" name="Picture 4" descr="\\MAGNUM\Projects\Microsoft\Journey to the Cloud Campaign\Design\Assets\PrivateCloud.png"/>
            <p:cNvPicPr>
              <a:picLocks noChangeAspect="1" noChangeArrowheads="1"/>
            </p:cNvPicPr>
            <p:nvPr/>
          </p:nvPicPr>
          <p:blipFill>
            <a:blip r:embed="rId3" cstate="screen">
              <a:lum bright="100000"/>
              <a:extLst>
                <a:ext uri="{28A0092B-C50C-407E-A947-70E740481C1C}">
                  <a14:useLocalDpi xmlns:a14="http://schemas.microsoft.com/office/drawing/2010/main"/>
                </a:ext>
              </a:extLst>
            </a:blip>
            <a:srcRect/>
            <a:stretch>
              <a:fillRect/>
            </a:stretch>
          </p:blipFill>
          <p:spPr bwMode="auto">
            <a:xfrm>
              <a:off x="578350" y="1498147"/>
              <a:ext cx="1565973" cy="785218"/>
            </a:xfrm>
            <a:prstGeom prst="rect">
              <a:avLst/>
            </a:prstGeom>
            <a:noFill/>
          </p:spPr>
        </p:pic>
      </p:grpSp>
      <p:sp>
        <p:nvSpPr>
          <p:cNvPr id="89" name="Rectangle 11"/>
          <p:cNvSpPr/>
          <p:nvPr/>
        </p:nvSpPr>
        <p:spPr>
          <a:xfrm>
            <a:off x="4615001" y="3056081"/>
            <a:ext cx="1988838" cy="1548844"/>
          </a:xfrm>
          <a:prstGeom prst="rect">
            <a:avLst/>
          </a:prstGeom>
        </p:spPr>
        <p:txBody>
          <a:bodyPr vert="horz" wrap="square" lIns="0" tIns="42937" rIns="85874" bIns="42937" anchor="t" anchorCtr="0">
            <a:spAutoFit/>
          </a:bodyPr>
          <a:lstStyle/>
          <a:p>
            <a:pPr marL="0" marR="0" lvl="0" indent="-4474" algn="ctr" defTabSz="910314" rtl="0" eaLnBrk="1" fontAlgn="auto" latinLnBrk="0" hangingPunct="1">
              <a:lnSpc>
                <a:spcPct val="100000"/>
              </a:lnSpc>
              <a:spcBef>
                <a:spcPts val="0"/>
              </a:spcBef>
              <a:spcAft>
                <a:spcPts val="0"/>
              </a:spcAft>
              <a:buClrTx/>
              <a:buSzTx/>
              <a:buFontTx/>
              <a:buNone/>
              <a:tabLst/>
              <a:defRPr/>
            </a:pPr>
            <a:r>
              <a:rPr kumimoji="0" lang="zh-CN" altLang="en-US" sz="1881" b="1" i="0" u="none" strike="noStrike" kern="1200" cap="none" spc="0" normalizeH="0" baseline="0" noProof="0" dirty="0">
                <a:ln>
                  <a:noFill/>
                </a:ln>
                <a:solidFill>
                  <a:srgbClr val="92D050"/>
                </a:solidFill>
                <a:effectLst/>
                <a:uLnTx/>
                <a:uFillTx/>
                <a:latin typeface="微软雅黑"/>
                <a:ea typeface="微软雅黑"/>
                <a:cs typeface="Segoe"/>
              </a:rPr>
              <a:t>单击添加标题</a:t>
            </a:r>
            <a:endParaRPr kumimoji="0" lang="en-US" altLang="zh-CN" sz="1881" b="1" i="0" u="none" strike="noStrike" kern="1200" cap="none" spc="0" normalizeH="0" baseline="0" noProof="0" dirty="0">
              <a:ln>
                <a:noFill/>
              </a:ln>
              <a:solidFill>
                <a:srgbClr val="92D050"/>
              </a:solidFill>
              <a:effectLst/>
              <a:uLnTx/>
              <a:uFillTx/>
              <a:latin typeface="微软雅黑"/>
              <a:ea typeface="微软雅黑"/>
              <a:cs typeface="Segoe"/>
            </a:endParaRPr>
          </a:p>
          <a:p>
            <a:pPr marL="0" marR="0" lvl="0" indent="-4474" algn="ctr" defTabSz="910314" rtl="0" eaLnBrk="1" fontAlgn="auto" latinLnBrk="0" hangingPunct="1">
              <a:lnSpc>
                <a:spcPct val="100000"/>
              </a:lnSpc>
              <a:spcBef>
                <a:spcPts val="0"/>
              </a:spcBef>
              <a:spcAft>
                <a:spcPts val="0"/>
              </a:spcAft>
              <a:buClrTx/>
              <a:buSzTx/>
              <a:buFontTx/>
              <a:buNone/>
              <a:tabLst/>
              <a:defRPr/>
            </a:pPr>
            <a:endParaRPr kumimoji="0" lang="en-US" altLang="zh-CN" sz="1035" b="0" i="0" u="none" strike="noStrike" kern="1200" cap="none" spc="0" normalizeH="0" baseline="0" noProof="0" dirty="0">
              <a:ln>
                <a:noFill/>
              </a:ln>
              <a:solidFill>
                <a:srgbClr val="573A1E"/>
              </a:solidFill>
              <a:effectLst/>
              <a:uLnTx/>
              <a:uFillTx/>
              <a:latin typeface="微软雅黑"/>
              <a:ea typeface="微软雅黑"/>
              <a:cs typeface="Segoe"/>
            </a:endParaRPr>
          </a:p>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5A5959"/>
                </a:solidFill>
                <a:effectLst/>
                <a:uLnTx/>
                <a:uFillTx/>
                <a:latin typeface="微软雅黑"/>
                <a:ea typeface="微软雅黑"/>
                <a:cs typeface="Arial" pitchFamily="34" charset="0"/>
              </a:rPr>
              <a:t>单击此处添加文本</a:t>
            </a:r>
            <a:endParaRPr kumimoji="0" lang="en-US" altLang="zh-CN" sz="1317" b="0" i="0" u="none" strike="noStrike" kern="1200" cap="none" spc="0" normalizeH="0" baseline="0" noProof="0" dirty="0">
              <a:ln>
                <a:noFill/>
              </a:ln>
              <a:solidFill>
                <a:srgbClr val="5A5959"/>
              </a:solidFill>
              <a:effectLst/>
              <a:uLnTx/>
              <a:uFillTx/>
              <a:latin typeface="微软雅黑"/>
              <a:ea typeface="微软雅黑"/>
              <a:cs typeface="Arial" pitchFamily="34" charset="0"/>
            </a:endParaRPr>
          </a:p>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5A5959"/>
                </a:solidFill>
                <a:effectLst/>
                <a:uLnTx/>
                <a:uFillTx/>
                <a:latin typeface="微软雅黑"/>
                <a:ea typeface="微软雅黑"/>
                <a:cs typeface="Arial" pitchFamily="34" charset="0"/>
              </a:rPr>
              <a:t>单击此处添加文本</a:t>
            </a:r>
          </a:p>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5A5959"/>
                </a:solidFill>
                <a:effectLst/>
                <a:uLnTx/>
                <a:uFillTx/>
                <a:latin typeface="微软雅黑"/>
                <a:ea typeface="微软雅黑"/>
                <a:cs typeface="Arial" pitchFamily="34" charset="0"/>
              </a:rPr>
              <a:t>单击此处添加文本</a:t>
            </a:r>
          </a:p>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5A5959"/>
                </a:solidFill>
                <a:effectLst/>
                <a:uLnTx/>
                <a:uFillTx/>
                <a:latin typeface="微软雅黑"/>
                <a:ea typeface="微软雅黑"/>
                <a:cs typeface="Arial" pitchFamily="34" charset="0"/>
              </a:rPr>
              <a:t>单击此处添加文本</a:t>
            </a:r>
          </a:p>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317" b="0" i="0" u="none" strike="noStrike" kern="1200" cap="none" spc="0" normalizeH="0" baseline="0" noProof="0" dirty="0">
                <a:ln>
                  <a:noFill/>
                </a:ln>
                <a:solidFill>
                  <a:srgbClr val="5A5959"/>
                </a:solidFill>
                <a:effectLst/>
                <a:uLnTx/>
                <a:uFillTx/>
                <a:latin typeface="微软雅黑"/>
                <a:ea typeface="微软雅黑"/>
                <a:cs typeface="Arial" pitchFamily="34" charset="0"/>
              </a:rPr>
              <a:t>单击此处添加文本</a:t>
            </a:r>
          </a:p>
        </p:txBody>
      </p:sp>
      <p:grpSp>
        <p:nvGrpSpPr>
          <p:cNvPr id="90" name="组合 89"/>
          <p:cNvGrpSpPr/>
          <p:nvPr/>
        </p:nvGrpSpPr>
        <p:grpSpPr>
          <a:xfrm>
            <a:off x="6617197" y="1671512"/>
            <a:ext cx="1972615" cy="1322339"/>
            <a:chOff x="6727550" y="1134458"/>
            <a:chExt cx="2097273" cy="1405904"/>
          </a:xfrm>
        </p:grpSpPr>
        <p:sp>
          <p:nvSpPr>
            <p:cNvPr id="91" name="Rectangle 6"/>
            <p:cNvSpPr/>
            <p:nvPr/>
          </p:nvSpPr>
          <p:spPr>
            <a:xfrm>
              <a:off x="6727550" y="1134458"/>
              <a:ext cx="2097273" cy="1405904"/>
            </a:xfrm>
            <a:prstGeom prst="rect">
              <a:avLst/>
            </a:prstGeom>
            <a:solidFill>
              <a:schemeClr val="accent4"/>
            </a:solidFill>
            <a:ln w="9525" cap="flat" cmpd="sng" algn="ctr">
              <a:noFill/>
              <a:prstDash val="solid"/>
            </a:ln>
            <a:effectLst/>
          </p:spPr>
          <p:txBody>
            <a:bodyPr lIns="257993" tIns="257993" rIns="85997" bIns="42999" anchor="t"/>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en-US" sz="1693" b="1" i="0" u="none" strike="noStrike" kern="0" cap="none" spc="0" normalizeH="0" baseline="0" noProof="0" dirty="0">
                <a:ln>
                  <a:noFill/>
                </a:ln>
                <a:solidFill>
                  <a:srgbClr val="FFFFFF"/>
                </a:solidFill>
                <a:effectLst/>
                <a:uLnTx/>
                <a:uFillTx/>
                <a:latin typeface="Segoe" pitchFamily="34" charset="0"/>
                <a:ea typeface="微软雅黑"/>
                <a:cs typeface="+mn-cs"/>
              </a:endParaRPr>
            </a:p>
          </p:txBody>
        </p:sp>
        <p:pic>
          <p:nvPicPr>
            <p:cNvPr id="92" name="Picture 2" descr="\\MAGNUM\Projects\Microsoft\Journey to the Cloud Campaign\Design\Assets\Flexible.png"/>
            <p:cNvPicPr>
              <a:picLocks noChangeAspect="1" noChangeArrowheads="1"/>
            </p:cNvPicPr>
            <p:nvPr/>
          </p:nvPicPr>
          <p:blipFill>
            <a:blip r:embed="rId4" cstate="screen">
              <a:lum bright="100000"/>
              <a:extLst>
                <a:ext uri="{28A0092B-C50C-407E-A947-70E740481C1C}">
                  <a14:useLocalDpi xmlns:a14="http://schemas.microsoft.com/office/drawing/2010/main"/>
                </a:ext>
              </a:extLst>
            </a:blip>
            <a:srcRect/>
            <a:stretch>
              <a:fillRect/>
            </a:stretch>
          </p:blipFill>
          <p:spPr bwMode="auto">
            <a:xfrm>
              <a:off x="7142947" y="1273376"/>
              <a:ext cx="1252371" cy="1184912"/>
            </a:xfrm>
            <a:prstGeom prst="rect">
              <a:avLst/>
            </a:prstGeom>
            <a:noFill/>
          </p:spPr>
        </p:pic>
      </p:grpSp>
      <p:grpSp>
        <p:nvGrpSpPr>
          <p:cNvPr id="93" name="组合 92"/>
          <p:cNvGrpSpPr/>
          <p:nvPr/>
        </p:nvGrpSpPr>
        <p:grpSpPr>
          <a:xfrm>
            <a:off x="2607889" y="1668815"/>
            <a:ext cx="1884163" cy="1322339"/>
            <a:chOff x="2505416" y="1131590"/>
            <a:chExt cx="2003232" cy="1405904"/>
          </a:xfrm>
        </p:grpSpPr>
        <p:sp>
          <p:nvSpPr>
            <p:cNvPr id="94" name="Rectangle 15"/>
            <p:cNvSpPr/>
            <p:nvPr/>
          </p:nvSpPr>
          <p:spPr>
            <a:xfrm>
              <a:off x="2505416" y="1131590"/>
              <a:ext cx="2003232" cy="1405904"/>
            </a:xfrm>
            <a:prstGeom prst="rect">
              <a:avLst/>
            </a:prstGeom>
            <a:solidFill>
              <a:schemeClr val="accent2"/>
            </a:solidFill>
            <a:ln w="9525" cap="flat" cmpd="sng" algn="ctr">
              <a:noFill/>
              <a:prstDash val="solid"/>
            </a:ln>
            <a:effectLst/>
          </p:spPr>
          <p:txBody>
            <a:bodyPr lIns="257993" tIns="257993" rIns="85997" bIns="42999" anchor="t"/>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en-US" sz="1693" b="1" i="0" u="none" strike="noStrike" kern="0" cap="none" spc="0" normalizeH="0" baseline="0" noProof="0" dirty="0">
                <a:ln>
                  <a:noFill/>
                </a:ln>
                <a:solidFill>
                  <a:srgbClr val="FFFFFF"/>
                </a:solidFill>
                <a:effectLst/>
                <a:uLnTx/>
                <a:uFillTx/>
                <a:latin typeface="Segoe" pitchFamily="34" charset="0"/>
                <a:ea typeface="微软雅黑"/>
                <a:cs typeface="+mn-cs"/>
              </a:endParaRPr>
            </a:p>
          </p:txBody>
        </p:sp>
        <p:pic>
          <p:nvPicPr>
            <p:cNvPr id="95" name="Picture 34" descr="Efficiency.pn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856838" y="1246598"/>
              <a:ext cx="1311028" cy="1226804"/>
            </a:xfrm>
            <a:prstGeom prst="rect">
              <a:avLst/>
            </a:prstGeom>
            <a:noFill/>
            <a:ln w="9525">
              <a:noFill/>
              <a:miter lim="800000"/>
              <a:headEnd/>
              <a:tailEnd/>
            </a:ln>
          </p:spPr>
        </p:pic>
      </p:grpSp>
      <p:grpSp>
        <p:nvGrpSpPr>
          <p:cNvPr id="96" name="组合 95"/>
          <p:cNvGrpSpPr/>
          <p:nvPr/>
        </p:nvGrpSpPr>
        <p:grpSpPr>
          <a:xfrm>
            <a:off x="4613917" y="1671512"/>
            <a:ext cx="1884163" cy="1322339"/>
            <a:chOff x="4611875" y="1134458"/>
            <a:chExt cx="2003232" cy="1405904"/>
          </a:xfrm>
        </p:grpSpPr>
        <p:sp>
          <p:nvSpPr>
            <p:cNvPr id="97" name="Rectangle 16"/>
            <p:cNvSpPr/>
            <p:nvPr/>
          </p:nvSpPr>
          <p:spPr>
            <a:xfrm>
              <a:off x="4611875" y="1134458"/>
              <a:ext cx="2003232" cy="1405904"/>
            </a:xfrm>
            <a:prstGeom prst="rect">
              <a:avLst/>
            </a:prstGeom>
            <a:solidFill>
              <a:schemeClr val="accent3"/>
            </a:solidFill>
            <a:ln w="9525" cap="flat" cmpd="sng" algn="ctr">
              <a:noFill/>
              <a:prstDash val="solid"/>
            </a:ln>
            <a:effectLst/>
          </p:spPr>
          <p:txBody>
            <a:bodyPr lIns="257993" tIns="257993" rIns="85997" bIns="42999" anchor="t"/>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en-US" sz="1693" b="1" i="0" u="none" strike="noStrike" kern="0" cap="none" spc="0" normalizeH="0" baseline="0" noProof="0" dirty="0">
                <a:ln>
                  <a:noFill/>
                </a:ln>
                <a:solidFill>
                  <a:srgbClr val="FFFFFF"/>
                </a:solidFill>
                <a:effectLst/>
                <a:uLnTx/>
                <a:uFillTx/>
                <a:latin typeface="Segoe" pitchFamily="34" charset="0"/>
                <a:ea typeface="微软雅黑"/>
                <a:cs typeface="+mn-cs"/>
              </a:endParaRPr>
            </a:p>
          </p:txBody>
        </p:sp>
        <p:pic>
          <p:nvPicPr>
            <p:cNvPr id="98" name="Picture 2" descr="\\MAGNUM\Projects\Microsoft\Journey to the Cloud Campaign\Design\Assets\App_web.png"/>
            <p:cNvPicPr>
              <a:picLocks noChangeAspect="1" noChangeArrowheads="1"/>
            </p:cNvPicPr>
            <p:nvPr/>
          </p:nvPicPr>
          <p:blipFill>
            <a:blip r:embed="rId6" cstate="screen">
              <a:lum bright="100000"/>
              <a:extLst>
                <a:ext uri="{28A0092B-C50C-407E-A947-70E740481C1C}">
                  <a14:useLocalDpi xmlns:a14="http://schemas.microsoft.com/office/drawing/2010/main"/>
                </a:ext>
              </a:extLst>
            </a:blip>
            <a:srcRect/>
            <a:stretch>
              <a:fillRect/>
            </a:stretch>
          </p:blipFill>
          <p:spPr bwMode="auto">
            <a:xfrm>
              <a:off x="5075912" y="1472020"/>
              <a:ext cx="1095185" cy="807805"/>
            </a:xfrm>
            <a:prstGeom prst="rect">
              <a:avLst/>
            </a:prstGeom>
            <a:noFill/>
          </p:spPr>
        </p:pic>
      </p:grpSp>
    </p:spTree>
    <p:extLst>
      <p:ext uri="{BB962C8B-B14F-4D97-AF65-F5344CB8AC3E}">
        <p14:creationId xmlns:p14="http://schemas.microsoft.com/office/powerpoint/2010/main" val="1215031190"/>
      </p:ext>
    </p:extLst>
  </p:cSld>
  <p:clrMapOvr>
    <a:masterClrMapping/>
  </p:clrMapOvr>
  <mc:AlternateContent xmlns:mc="http://schemas.openxmlformats.org/markup-compatibility/2006" xmlns:p14="http://schemas.microsoft.com/office/powerpoint/2010/main">
    <mc:Choice Requires="p14">
      <p:transition spd="slow" p14:dur="1400" advClick="0" advTm="4000">
        <p14:doors dir="vert"/>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wipe(left)">
                                      <p:cBhvr>
                                        <p:cTn id="7" dur="500"/>
                                        <p:tgtEl>
                                          <p:spTgt spid="80"/>
                                        </p:tgtEl>
                                      </p:cBhvr>
                                    </p:animEffect>
                                  </p:childTnLst>
                                </p:cTn>
                              </p:par>
                            </p:childTnLst>
                          </p:cTn>
                        </p:par>
                        <p:par>
                          <p:cTn id="8" fill="hold">
                            <p:stCondLst>
                              <p:cond delay="500"/>
                            </p:stCondLst>
                            <p:childTnLst>
                              <p:par>
                                <p:cTn id="9" presetID="47" presetClass="entr" presetSubtype="0" fill="hold" nodeType="afterEffect">
                                  <p:stCondLst>
                                    <p:cond delay="0"/>
                                  </p:stCondLst>
                                  <p:childTnLst>
                                    <p:set>
                                      <p:cBhvr>
                                        <p:cTn id="10" dur="1" fill="hold">
                                          <p:stCondLst>
                                            <p:cond delay="0"/>
                                          </p:stCondLst>
                                        </p:cTn>
                                        <p:tgtEl>
                                          <p:spTgt spid="86"/>
                                        </p:tgtEl>
                                        <p:attrNameLst>
                                          <p:attrName>style.visibility</p:attrName>
                                        </p:attrNameLst>
                                      </p:cBhvr>
                                      <p:to>
                                        <p:strVal val="visible"/>
                                      </p:to>
                                    </p:set>
                                    <p:animEffect transition="in" filter="fade">
                                      <p:cBhvr>
                                        <p:cTn id="11" dur="500"/>
                                        <p:tgtEl>
                                          <p:spTgt spid="86"/>
                                        </p:tgtEl>
                                      </p:cBhvr>
                                    </p:animEffect>
                                    <p:anim calcmode="lin" valueType="num">
                                      <p:cBhvr>
                                        <p:cTn id="12" dur="500" fill="hold"/>
                                        <p:tgtEl>
                                          <p:spTgt spid="86"/>
                                        </p:tgtEl>
                                        <p:attrNameLst>
                                          <p:attrName>ppt_x</p:attrName>
                                        </p:attrNameLst>
                                      </p:cBhvr>
                                      <p:tavLst>
                                        <p:tav tm="0">
                                          <p:val>
                                            <p:strVal val="#ppt_x"/>
                                          </p:val>
                                        </p:tav>
                                        <p:tav tm="100000">
                                          <p:val>
                                            <p:strVal val="#ppt_x"/>
                                          </p:val>
                                        </p:tav>
                                      </p:tavLst>
                                    </p:anim>
                                    <p:anim calcmode="lin" valueType="num">
                                      <p:cBhvr>
                                        <p:cTn id="13" dur="500" fill="hold"/>
                                        <p:tgtEl>
                                          <p:spTgt spid="86"/>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83"/>
                                        </p:tgtEl>
                                        <p:attrNameLst>
                                          <p:attrName>style.visibility</p:attrName>
                                        </p:attrNameLst>
                                      </p:cBhvr>
                                      <p:to>
                                        <p:strVal val="visible"/>
                                      </p:to>
                                    </p:set>
                                    <p:animEffect transition="in" filter="fade">
                                      <p:cBhvr>
                                        <p:cTn id="16" dur="500"/>
                                        <p:tgtEl>
                                          <p:spTgt spid="83"/>
                                        </p:tgtEl>
                                      </p:cBhvr>
                                    </p:animEffect>
                                    <p:anim calcmode="lin" valueType="num">
                                      <p:cBhvr>
                                        <p:cTn id="17" dur="500" fill="hold"/>
                                        <p:tgtEl>
                                          <p:spTgt spid="83"/>
                                        </p:tgtEl>
                                        <p:attrNameLst>
                                          <p:attrName>ppt_x</p:attrName>
                                        </p:attrNameLst>
                                      </p:cBhvr>
                                      <p:tavLst>
                                        <p:tav tm="0">
                                          <p:val>
                                            <p:strVal val="#ppt_x"/>
                                          </p:val>
                                        </p:tav>
                                        <p:tav tm="100000">
                                          <p:val>
                                            <p:strVal val="#ppt_x"/>
                                          </p:val>
                                        </p:tav>
                                      </p:tavLst>
                                    </p:anim>
                                    <p:anim calcmode="lin" valueType="num">
                                      <p:cBhvr>
                                        <p:cTn id="18" dur="500" fill="hold"/>
                                        <p:tgtEl>
                                          <p:spTgt spid="83"/>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300"/>
                                  </p:stCondLst>
                                  <p:childTnLst>
                                    <p:set>
                                      <p:cBhvr>
                                        <p:cTn id="20" dur="1" fill="hold">
                                          <p:stCondLst>
                                            <p:cond delay="0"/>
                                          </p:stCondLst>
                                        </p:cTn>
                                        <p:tgtEl>
                                          <p:spTgt spid="93"/>
                                        </p:tgtEl>
                                        <p:attrNameLst>
                                          <p:attrName>style.visibility</p:attrName>
                                        </p:attrNameLst>
                                      </p:cBhvr>
                                      <p:to>
                                        <p:strVal val="visible"/>
                                      </p:to>
                                    </p:set>
                                    <p:animEffect transition="in" filter="fade">
                                      <p:cBhvr>
                                        <p:cTn id="21" dur="500"/>
                                        <p:tgtEl>
                                          <p:spTgt spid="93"/>
                                        </p:tgtEl>
                                      </p:cBhvr>
                                    </p:animEffect>
                                    <p:anim calcmode="lin" valueType="num">
                                      <p:cBhvr>
                                        <p:cTn id="22" dur="500" fill="hold"/>
                                        <p:tgtEl>
                                          <p:spTgt spid="93"/>
                                        </p:tgtEl>
                                        <p:attrNameLst>
                                          <p:attrName>ppt_x</p:attrName>
                                        </p:attrNameLst>
                                      </p:cBhvr>
                                      <p:tavLst>
                                        <p:tav tm="0">
                                          <p:val>
                                            <p:strVal val="#ppt_x"/>
                                          </p:val>
                                        </p:tav>
                                        <p:tav tm="100000">
                                          <p:val>
                                            <p:strVal val="#ppt_x"/>
                                          </p:val>
                                        </p:tav>
                                      </p:tavLst>
                                    </p:anim>
                                    <p:anim calcmode="lin" valueType="num">
                                      <p:cBhvr>
                                        <p:cTn id="23" dur="500" fill="hold"/>
                                        <p:tgtEl>
                                          <p:spTgt spid="93"/>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300"/>
                                  </p:stCondLst>
                                  <p:childTnLst>
                                    <p:set>
                                      <p:cBhvr>
                                        <p:cTn id="25" dur="1" fill="hold">
                                          <p:stCondLst>
                                            <p:cond delay="0"/>
                                          </p:stCondLst>
                                        </p:cTn>
                                        <p:tgtEl>
                                          <p:spTgt spid="85"/>
                                        </p:tgtEl>
                                        <p:attrNameLst>
                                          <p:attrName>style.visibility</p:attrName>
                                        </p:attrNameLst>
                                      </p:cBhvr>
                                      <p:to>
                                        <p:strVal val="visible"/>
                                      </p:to>
                                    </p:set>
                                    <p:animEffect transition="in" filter="fade">
                                      <p:cBhvr>
                                        <p:cTn id="26" dur="500"/>
                                        <p:tgtEl>
                                          <p:spTgt spid="85"/>
                                        </p:tgtEl>
                                      </p:cBhvr>
                                    </p:animEffect>
                                    <p:anim calcmode="lin" valueType="num">
                                      <p:cBhvr>
                                        <p:cTn id="27" dur="500" fill="hold"/>
                                        <p:tgtEl>
                                          <p:spTgt spid="85"/>
                                        </p:tgtEl>
                                        <p:attrNameLst>
                                          <p:attrName>ppt_x</p:attrName>
                                        </p:attrNameLst>
                                      </p:cBhvr>
                                      <p:tavLst>
                                        <p:tav tm="0">
                                          <p:val>
                                            <p:strVal val="#ppt_x"/>
                                          </p:val>
                                        </p:tav>
                                        <p:tav tm="100000">
                                          <p:val>
                                            <p:strVal val="#ppt_x"/>
                                          </p:val>
                                        </p:tav>
                                      </p:tavLst>
                                    </p:anim>
                                    <p:anim calcmode="lin" valueType="num">
                                      <p:cBhvr>
                                        <p:cTn id="28" dur="500" fill="hold"/>
                                        <p:tgtEl>
                                          <p:spTgt spid="85"/>
                                        </p:tgtEl>
                                        <p:attrNameLst>
                                          <p:attrName>ppt_y</p:attrName>
                                        </p:attrNameLst>
                                      </p:cBhvr>
                                      <p:tavLst>
                                        <p:tav tm="0">
                                          <p:val>
                                            <p:strVal val="#ppt_y+.1"/>
                                          </p:val>
                                        </p:tav>
                                        <p:tav tm="100000">
                                          <p:val>
                                            <p:strVal val="#ppt_y"/>
                                          </p:val>
                                        </p:tav>
                                      </p:tavLst>
                                    </p:anim>
                                  </p:childTnLst>
                                </p:cTn>
                              </p:par>
                              <p:par>
                                <p:cTn id="29" presetID="47" presetClass="entr" presetSubtype="0" fill="hold" nodeType="withEffect">
                                  <p:stCondLst>
                                    <p:cond delay="500"/>
                                  </p:stCondLst>
                                  <p:childTnLst>
                                    <p:set>
                                      <p:cBhvr>
                                        <p:cTn id="30" dur="1" fill="hold">
                                          <p:stCondLst>
                                            <p:cond delay="0"/>
                                          </p:stCondLst>
                                        </p:cTn>
                                        <p:tgtEl>
                                          <p:spTgt spid="96"/>
                                        </p:tgtEl>
                                        <p:attrNameLst>
                                          <p:attrName>style.visibility</p:attrName>
                                        </p:attrNameLst>
                                      </p:cBhvr>
                                      <p:to>
                                        <p:strVal val="visible"/>
                                      </p:to>
                                    </p:set>
                                    <p:animEffect transition="in" filter="fade">
                                      <p:cBhvr>
                                        <p:cTn id="31" dur="500"/>
                                        <p:tgtEl>
                                          <p:spTgt spid="96"/>
                                        </p:tgtEl>
                                      </p:cBhvr>
                                    </p:animEffect>
                                    <p:anim calcmode="lin" valueType="num">
                                      <p:cBhvr>
                                        <p:cTn id="32" dur="500" fill="hold"/>
                                        <p:tgtEl>
                                          <p:spTgt spid="96"/>
                                        </p:tgtEl>
                                        <p:attrNameLst>
                                          <p:attrName>ppt_x</p:attrName>
                                        </p:attrNameLst>
                                      </p:cBhvr>
                                      <p:tavLst>
                                        <p:tav tm="0">
                                          <p:val>
                                            <p:strVal val="#ppt_x"/>
                                          </p:val>
                                        </p:tav>
                                        <p:tav tm="100000">
                                          <p:val>
                                            <p:strVal val="#ppt_x"/>
                                          </p:val>
                                        </p:tav>
                                      </p:tavLst>
                                    </p:anim>
                                    <p:anim calcmode="lin" valueType="num">
                                      <p:cBhvr>
                                        <p:cTn id="33" dur="500" fill="hold"/>
                                        <p:tgtEl>
                                          <p:spTgt spid="96"/>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500"/>
                                  </p:stCondLst>
                                  <p:childTnLst>
                                    <p:set>
                                      <p:cBhvr>
                                        <p:cTn id="35" dur="1" fill="hold">
                                          <p:stCondLst>
                                            <p:cond delay="0"/>
                                          </p:stCondLst>
                                        </p:cTn>
                                        <p:tgtEl>
                                          <p:spTgt spid="89"/>
                                        </p:tgtEl>
                                        <p:attrNameLst>
                                          <p:attrName>style.visibility</p:attrName>
                                        </p:attrNameLst>
                                      </p:cBhvr>
                                      <p:to>
                                        <p:strVal val="visible"/>
                                      </p:to>
                                    </p:set>
                                    <p:animEffect transition="in" filter="fade">
                                      <p:cBhvr>
                                        <p:cTn id="36" dur="500"/>
                                        <p:tgtEl>
                                          <p:spTgt spid="89"/>
                                        </p:tgtEl>
                                      </p:cBhvr>
                                    </p:animEffect>
                                    <p:anim calcmode="lin" valueType="num">
                                      <p:cBhvr>
                                        <p:cTn id="37" dur="500" fill="hold"/>
                                        <p:tgtEl>
                                          <p:spTgt spid="89"/>
                                        </p:tgtEl>
                                        <p:attrNameLst>
                                          <p:attrName>ppt_x</p:attrName>
                                        </p:attrNameLst>
                                      </p:cBhvr>
                                      <p:tavLst>
                                        <p:tav tm="0">
                                          <p:val>
                                            <p:strVal val="#ppt_x"/>
                                          </p:val>
                                        </p:tav>
                                        <p:tav tm="100000">
                                          <p:val>
                                            <p:strVal val="#ppt_x"/>
                                          </p:val>
                                        </p:tav>
                                      </p:tavLst>
                                    </p:anim>
                                    <p:anim calcmode="lin" valueType="num">
                                      <p:cBhvr>
                                        <p:cTn id="38" dur="500" fill="hold"/>
                                        <p:tgtEl>
                                          <p:spTgt spid="89"/>
                                        </p:tgtEl>
                                        <p:attrNameLst>
                                          <p:attrName>ppt_y</p:attrName>
                                        </p:attrNameLst>
                                      </p:cBhvr>
                                      <p:tavLst>
                                        <p:tav tm="0">
                                          <p:val>
                                            <p:strVal val="#ppt_y+.1"/>
                                          </p:val>
                                        </p:tav>
                                        <p:tav tm="100000">
                                          <p:val>
                                            <p:strVal val="#ppt_y"/>
                                          </p:val>
                                        </p:tav>
                                      </p:tavLst>
                                    </p:anim>
                                  </p:childTnLst>
                                </p:cTn>
                              </p:par>
                              <p:par>
                                <p:cTn id="39" presetID="47" presetClass="entr" presetSubtype="0" fill="hold" nodeType="withEffect">
                                  <p:stCondLst>
                                    <p:cond delay="800"/>
                                  </p:stCondLst>
                                  <p:childTnLst>
                                    <p:set>
                                      <p:cBhvr>
                                        <p:cTn id="40" dur="1" fill="hold">
                                          <p:stCondLst>
                                            <p:cond delay="0"/>
                                          </p:stCondLst>
                                        </p:cTn>
                                        <p:tgtEl>
                                          <p:spTgt spid="90"/>
                                        </p:tgtEl>
                                        <p:attrNameLst>
                                          <p:attrName>style.visibility</p:attrName>
                                        </p:attrNameLst>
                                      </p:cBhvr>
                                      <p:to>
                                        <p:strVal val="visible"/>
                                      </p:to>
                                    </p:set>
                                    <p:animEffect transition="in" filter="fade">
                                      <p:cBhvr>
                                        <p:cTn id="41" dur="500"/>
                                        <p:tgtEl>
                                          <p:spTgt spid="90"/>
                                        </p:tgtEl>
                                      </p:cBhvr>
                                    </p:animEffect>
                                    <p:anim calcmode="lin" valueType="num">
                                      <p:cBhvr>
                                        <p:cTn id="42" dur="500" fill="hold"/>
                                        <p:tgtEl>
                                          <p:spTgt spid="90"/>
                                        </p:tgtEl>
                                        <p:attrNameLst>
                                          <p:attrName>ppt_x</p:attrName>
                                        </p:attrNameLst>
                                      </p:cBhvr>
                                      <p:tavLst>
                                        <p:tav tm="0">
                                          <p:val>
                                            <p:strVal val="#ppt_x"/>
                                          </p:val>
                                        </p:tav>
                                        <p:tav tm="100000">
                                          <p:val>
                                            <p:strVal val="#ppt_x"/>
                                          </p:val>
                                        </p:tav>
                                      </p:tavLst>
                                    </p:anim>
                                    <p:anim calcmode="lin" valueType="num">
                                      <p:cBhvr>
                                        <p:cTn id="43" dur="500" fill="hold"/>
                                        <p:tgtEl>
                                          <p:spTgt spid="90"/>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800"/>
                                  </p:stCondLst>
                                  <p:childTnLst>
                                    <p:set>
                                      <p:cBhvr>
                                        <p:cTn id="45" dur="1" fill="hold">
                                          <p:stCondLst>
                                            <p:cond delay="0"/>
                                          </p:stCondLst>
                                        </p:cTn>
                                        <p:tgtEl>
                                          <p:spTgt spid="84"/>
                                        </p:tgtEl>
                                        <p:attrNameLst>
                                          <p:attrName>style.visibility</p:attrName>
                                        </p:attrNameLst>
                                      </p:cBhvr>
                                      <p:to>
                                        <p:strVal val="visible"/>
                                      </p:to>
                                    </p:set>
                                    <p:animEffect transition="in" filter="fade">
                                      <p:cBhvr>
                                        <p:cTn id="46" dur="500"/>
                                        <p:tgtEl>
                                          <p:spTgt spid="84"/>
                                        </p:tgtEl>
                                      </p:cBhvr>
                                    </p:animEffect>
                                    <p:anim calcmode="lin" valueType="num">
                                      <p:cBhvr>
                                        <p:cTn id="47" dur="500" fill="hold"/>
                                        <p:tgtEl>
                                          <p:spTgt spid="84"/>
                                        </p:tgtEl>
                                        <p:attrNameLst>
                                          <p:attrName>ppt_x</p:attrName>
                                        </p:attrNameLst>
                                      </p:cBhvr>
                                      <p:tavLst>
                                        <p:tav tm="0">
                                          <p:val>
                                            <p:strVal val="#ppt_x"/>
                                          </p:val>
                                        </p:tav>
                                        <p:tav tm="100000">
                                          <p:val>
                                            <p:strVal val="#ppt_x"/>
                                          </p:val>
                                        </p:tav>
                                      </p:tavLst>
                                    </p:anim>
                                    <p:anim calcmode="lin" valueType="num">
                                      <p:cBhvr>
                                        <p:cTn id="48" dur="500" fill="hold"/>
                                        <p:tgtEl>
                                          <p:spTgt spid="8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84" grpId="0"/>
      <p:bldP spid="85" grpId="0"/>
      <p:bldP spid="89" grpId="0"/>
    </p:bldLst>
  </p:timing>
  <p:extLst mod="1">
    <p:ext uri="{E180D4A7-C9FB-4DFB-919C-405C955672EB}">
      <p14:showEvtLst xmlns:p14="http://schemas.microsoft.com/office/powerpoint/2010/main">
        <p14:playEvt time="0" objId="30"/>
      </p14:showEvtLst>
    </p:ext>
  </p:extLs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p:cNvSpPr>
            <a:spLocks noChangeArrowheads="1"/>
          </p:cNvSpPr>
          <p:nvPr/>
        </p:nvSpPr>
        <p:spPr bwMode="auto">
          <a:xfrm>
            <a:off x="6419469" y="2547808"/>
            <a:ext cx="1649646" cy="1445428"/>
          </a:xfrm>
          <a:prstGeom prst="roundRect">
            <a:avLst>
              <a:gd name="adj" fmla="val 0"/>
            </a:avLst>
          </a:prstGeom>
          <a:noFill/>
          <a:ln w="3175" algn="ctr">
            <a:solidFill>
              <a:srgbClr val="969696"/>
            </a:solidFill>
            <a:prstDash val="dash"/>
            <a:round/>
            <a:headEnd/>
            <a:tailEnd/>
          </a:ln>
          <a:extLst>
            <a:ext uri="{909E8E84-426E-40DD-AFC4-6F175D3DCCD1}">
              <a14:hiddenFill xmlns:a14="http://schemas.microsoft.com/office/drawing/2010/main">
                <a:solidFill>
                  <a:srgbClr val="FFFFFF"/>
                </a:solidFill>
              </a14:hiddenFill>
            </a:ext>
          </a:extLst>
        </p:spPr>
        <p:txBody>
          <a:bodyPr anchor="b"/>
          <a:lstStyle/>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262626">
                    <a:lumMod val="75000"/>
                    <a:lumOff val="25000"/>
                  </a:srgbClr>
                </a:solidFill>
                <a:effectLst/>
                <a:uLnTx/>
                <a:uFillTx/>
                <a:latin typeface="微软雅黑" pitchFamily="34" charset="-122"/>
                <a:ea typeface="微软雅黑" pitchFamily="34" charset="-122"/>
                <a:cs typeface="+mn-cs"/>
              </a:rPr>
              <a:t>单击添加段落文字单击添加段落文字单击添加段落文字</a:t>
            </a:r>
          </a:p>
          <a:p>
            <a:pPr marL="0" marR="0" lvl="0" indent="0" algn="l" defTabSz="910314" rtl="0" eaLnBrk="1" fontAlgn="auto" latinLnBrk="0" hangingPunct="1">
              <a:lnSpc>
                <a:spcPct val="120000"/>
              </a:lnSpc>
              <a:spcBef>
                <a:spcPts val="0"/>
              </a:spcBef>
              <a:spcAft>
                <a:spcPts val="0"/>
              </a:spcAft>
              <a:buClrTx/>
              <a:buSzTx/>
              <a:buFontTx/>
              <a:buNone/>
              <a:tabLst/>
              <a:defRPr/>
            </a:pPr>
            <a:endParaRPr kumimoji="0" lang="zh-CN" altLang="en-US" sz="1505" b="0" i="0" u="none" strike="noStrike" kern="1200" cap="none" spc="0" normalizeH="0" baseline="0" noProof="0" dirty="0">
              <a:ln>
                <a:noFill/>
              </a:ln>
              <a:solidFill>
                <a:srgbClr val="262626">
                  <a:lumMod val="75000"/>
                  <a:lumOff val="25000"/>
                </a:srgbClr>
              </a:solidFill>
              <a:effectLst/>
              <a:uLnTx/>
              <a:uFillTx/>
              <a:latin typeface="微软雅黑" pitchFamily="34" charset="-122"/>
              <a:ea typeface="微软雅黑" pitchFamily="34" charset="-122"/>
              <a:cs typeface="+mn-cs"/>
            </a:endParaRPr>
          </a:p>
        </p:txBody>
      </p:sp>
      <p:sp>
        <p:nvSpPr>
          <p:cNvPr id="4" name="AutoShape 3"/>
          <p:cNvSpPr>
            <a:spLocks noChangeArrowheads="1"/>
          </p:cNvSpPr>
          <p:nvPr/>
        </p:nvSpPr>
        <p:spPr bwMode="auto">
          <a:xfrm>
            <a:off x="2750211" y="2542448"/>
            <a:ext cx="1649647" cy="1449362"/>
          </a:xfrm>
          <a:prstGeom prst="roundRect">
            <a:avLst>
              <a:gd name="adj" fmla="val 0"/>
            </a:avLst>
          </a:prstGeom>
          <a:noFill/>
          <a:ln w="3175" algn="ctr">
            <a:solidFill>
              <a:srgbClr val="969696"/>
            </a:solidFill>
            <a:prstDash val="dash"/>
            <a:round/>
            <a:headEnd/>
            <a:tailEnd/>
          </a:ln>
          <a:extLst>
            <a:ext uri="{909E8E84-426E-40DD-AFC4-6F175D3DCCD1}">
              <a14:hiddenFill xmlns:a14="http://schemas.microsoft.com/office/drawing/2010/main">
                <a:solidFill>
                  <a:srgbClr val="FFFFFF"/>
                </a:solidFill>
              </a14:hiddenFill>
            </a:ext>
          </a:extLst>
        </p:spPr>
        <p:txBody>
          <a:bodyPr anchor="b"/>
          <a:lstStyle/>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262626">
                    <a:lumMod val="75000"/>
                    <a:lumOff val="25000"/>
                  </a:srgbClr>
                </a:solidFill>
                <a:effectLst/>
                <a:uLnTx/>
                <a:uFillTx/>
                <a:latin typeface="微软雅黑" pitchFamily="34" charset="-122"/>
                <a:ea typeface="微软雅黑" pitchFamily="34" charset="-122"/>
                <a:cs typeface="+mn-cs"/>
              </a:rPr>
              <a:t>单击添加段落文字单击添加段落文字单击添加段落文字</a:t>
            </a:r>
            <a:endParaRPr kumimoji="0" lang="en-US" altLang="zh-CN" sz="1505" b="0" i="0" u="none" strike="noStrike" kern="1200" cap="none" spc="0" normalizeH="0" baseline="0" noProof="0" dirty="0">
              <a:ln>
                <a:noFill/>
              </a:ln>
              <a:solidFill>
                <a:srgbClr val="262626">
                  <a:lumMod val="75000"/>
                  <a:lumOff val="25000"/>
                </a:srgbClr>
              </a:solidFill>
              <a:effectLst/>
              <a:uLnTx/>
              <a:uFillTx/>
              <a:latin typeface="微软雅黑" pitchFamily="34" charset="-122"/>
              <a:ea typeface="微软雅黑" pitchFamily="34" charset="-122"/>
              <a:cs typeface="+mn-cs"/>
            </a:endParaRPr>
          </a:p>
          <a:p>
            <a:pPr marL="0" marR="0" lvl="0" indent="0" algn="l" defTabSz="910314" rtl="0" eaLnBrk="1" fontAlgn="auto" latinLnBrk="0" hangingPunct="1">
              <a:lnSpc>
                <a:spcPct val="120000"/>
              </a:lnSpc>
              <a:spcBef>
                <a:spcPts val="0"/>
              </a:spcBef>
              <a:spcAft>
                <a:spcPts val="0"/>
              </a:spcAft>
              <a:buClrTx/>
              <a:buSzTx/>
              <a:buFontTx/>
              <a:buNone/>
              <a:tabLst/>
              <a:defRPr/>
            </a:pPr>
            <a:endParaRPr kumimoji="0" lang="zh-CN" altLang="en-US" sz="1505" b="0" i="0" u="none" strike="noStrike" kern="1200" cap="none" spc="0" normalizeH="0" baseline="0" noProof="0" dirty="0">
              <a:ln>
                <a:noFill/>
              </a:ln>
              <a:solidFill>
                <a:srgbClr val="262626">
                  <a:lumMod val="75000"/>
                  <a:lumOff val="25000"/>
                </a:srgbClr>
              </a:solidFill>
              <a:effectLst/>
              <a:uLnTx/>
              <a:uFillTx/>
              <a:latin typeface="微软雅黑" pitchFamily="34" charset="-122"/>
              <a:ea typeface="微软雅黑" pitchFamily="34" charset="-122"/>
              <a:cs typeface="+mn-cs"/>
            </a:endParaRPr>
          </a:p>
        </p:txBody>
      </p:sp>
      <p:sp>
        <p:nvSpPr>
          <p:cNvPr id="5" name="AutoShape 4"/>
          <p:cNvSpPr>
            <a:spLocks noChangeArrowheads="1"/>
          </p:cNvSpPr>
          <p:nvPr/>
        </p:nvSpPr>
        <p:spPr bwMode="auto">
          <a:xfrm>
            <a:off x="4583946" y="2553407"/>
            <a:ext cx="1640710" cy="1440631"/>
          </a:xfrm>
          <a:prstGeom prst="roundRect">
            <a:avLst>
              <a:gd name="adj" fmla="val 0"/>
            </a:avLst>
          </a:prstGeom>
          <a:noFill/>
          <a:ln w="3175" algn="ctr">
            <a:solidFill>
              <a:srgbClr val="969696"/>
            </a:solidFill>
            <a:prstDash val="dash"/>
            <a:round/>
            <a:headEnd/>
            <a:tailEnd/>
          </a:ln>
          <a:extLst>
            <a:ext uri="{909E8E84-426E-40DD-AFC4-6F175D3DCCD1}">
              <a14:hiddenFill xmlns:a14="http://schemas.microsoft.com/office/drawing/2010/main">
                <a:solidFill>
                  <a:srgbClr val="FFFFFF"/>
                </a:solidFill>
              </a14:hiddenFill>
            </a:ext>
          </a:extLst>
        </p:spPr>
        <p:txBody>
          <a:bodyPr/>
          <a:lstStyle/>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262626">
                    <a:lumMod val="75000"/>
                    <a:lumOff val="25000"/>
                  </a:srgbClr>
                </a:solidFill>
                <a:effectLst/>
                <a:uLnTx/>
                <a:uFillTx/>
                <a:latin typeface="微软雅黑" pitchFamily="34" charset="-122"/>
                <a:ea typeface="微软雅黑" pitchFamily="34" charset="-122"/>
                <a:cs typeface="+mn-cs"/>
              </a:rPr>
              <a:t>单击添加段落文字单击添加段落文字单击添加段落文字</a:t>
            </a:r>
          </a:p>
        </p:txBody>
      </p:sp>
      <p:sp>
        <p:nvSpPr>
          <p:cNvPr id="7" name="AutoShape 6"/>
          <p:cNvSpPr>
            <a:spLocks noChangeArrowheads="1"/>
          </p:cNvSpPr>
          <p:nvPr/>
        </p:nvSpPr>
        <p:spPr bwMode="auto">
          <a:xfrm>
            <a:off x="914690" y="2542448"/>
            <a:ext cx="1603177" cy="1440631"/>
          </a:xfrm>
          <a:prstGeom prst="roundRect">
            <a:avLst>
              <a:gd name="adj" fmla="val 0"/>
            </a:avLst>
          </a:prstGeom>
          <a:noFill/>
          <a:ln w="3175" algn="ctr">
            <a:solidFill>
              <a:srgbClr val="969696"/>
            </a:solidFill>
            <a:prstDash val="dash"/>
            <a:round/>
            <a:headEnd/>
            <a:tailEnd/>
          </a:ln>
          <a:extLst>
            <a:ext uri="{909E8E84-426E-40DD-AFC4-6F175D3DCCD1}">
              <a14:hiddenFill xmlns:a14="http://schemas.microsoft.com/office/drawing/2010/main">
                <a:solidFill>
                  <a:srgbClr val="FFFFFF"/>
                </a:solidFill>
              </a14:hiddenFill>
            </a:ext>
          </a:extLst>
        </p:spPr>
        <p:txBody>
          <a:bodyPr/>
          <a:lstStyle/>
          <a:p>
            <a:pPr marL="0" marR="0" lvl="0" indent="0" algn="l" defTabSz="910314" rtl="0" eaLnBrk="1" fontAlgn="auto" latinLnBrk="0" hangingPunct="1">
              <a:lnSpc>
                <a:spcPct val="120000"/>
              </a:lnSpc>
              <a:spcBef>
                <a:spcPts val="0"/>
              </a:spcBef>
              <a:spcAft>
                <a:spcPts val="0"/>
              </a:spcAft>
              <a:buClrTx/>
              <a:buSzTx/>
              <a:buFontTx/>
              <a:buNone/>
              <a:tabLst/>
              <a:defRPr/>
            </a:pPr>
            <a:r>
              <a:rPr kumimoji="0" lang="zh-CN" altLang="en-US" sz="1505" b="0" i="0" u="none" strike="noStrike" kern="1200" cap="none" spc="0" normalizeH="0" baseline="0" noProof="0" dirty="0">
                <a:ln>
                  <a:noFill/>
                </a:ln>
                <a:solidFill>
                  <a:srgbClr val="262626">
                    <a:lumMod val="75000"/>
                    <a:lumOff val="25000"/>
                  </a:srgbClr>
                </a:solidFill>
                <a:effectLst/>
                <a:uLnTx/>
                <a:uFillTx/>
                <a:latin typeface="微软雅黑" pitchFamily="34" charset="-122"/>
                <a:ea typeface="微软雅黑" pitchFamily="34" charset="-122"/>
                <a:cs typeface="+mn-cs"/>
              </a:rPr>
              <a:t>单击添加段落文字单击添加段落文字单击添加段落文字</a:t>
            </a:r>
          </a:p>
        </p:txBody>
      </p:sp>
      <p:sp>
        <p:nvSpPr>
          <p:cNvPr id="8" name="AutoShape 9"/>
          <p:cNvSpPr>
            <a:spLocks noChangeArrowheads="1"/>
          </p:cNvSpPr>
          <p:nvPr/>
        </p:nvSpPr>
        <p:spPr bwMode="auto">
          <a:xfrm>
            <a:off x="2748425" y="1434342"/>
            <a:ext cx="1946332" cy="1118828"/>
          </a:xfrm>
          <a:prstGeom prst="chevron">
            <a:avLst>
              <a:gd name="adj" fmla="val 25780"/>
            </a:avLst>
          </a:prstGeom>
          <a:solidFill>
            <a:schemeClr val="accent1"/>
          </a:solidFill>
          <a:ln>
            <a:noFill/>
          </a:ln>
          <a:extLst/>
        </p:spPr>
        <p:txBody>
          <a:bodyPr wrap="none" anchor="ct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en-US" altLang="zh-CN" sz="2257" b="0"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NO.2</a:t>
            </a:r>
          </a:p>
        </p:txBody>
      </p:sp>
      <p:sp>
        <p:nvSpPr>
          <p:cNvPr id="9" name="AutoShape 10"/>
          <p:cNvSpPr>
            <a:spLocks noChangeArrowheads="1"/>
          </p:cNvSpPr>
          <p:nvPr/>
        </p:nvSpPr>
        <p:spPr bwMode="auto">
          <a:xfrm>
            <a:off x="914690" y="1434342"/>
            <a:ext cx="1946332" cy="1118828"/>
          </a:xfrm>
          <a:prstGeom prst="homePlate">
            <a:avLst>
              <a:gd name="adj" fmla="val 30492"/>
            </a:avLst>
          </a:prstGeom>
          <a:solidFill>
            <a:schemeClr val="bg2"/>
          </a:solidFill>
          <a:ln>
            <a:noFill/>
          </a:ln>
          <a:extLst/>
        </p:spPr>
        <p:txBody>
          <a:bodyPr wrap="none" anchor="ct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en-US" altLang="zh-CN" sz="2257" b="0"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NO.1</a:t>
            </a:r>
          </a:p>
        </p:txBody>
      </p:sp>
      <p:sp>
        <p:nvSpPr>
          <p:cNvPr id="10" name="AutoShape 11"/>
          <p:cNvSpPr>
            <a:spLocks noChangeArrowheads="1"/>
          </p:cNvSpPr>
          <p:nvPr/>
        </p:nvSpPr>
        <p:spPr bwMode="auto">
          <a:xfrm>
            <a:off x="4582159" y="1434342"/>
            <a:ext cx="1946332" cy="1118828"/>
          </a:xfrm>
          <a:prstGeom prst="chevron">
            <a:avLst>
              <a:gd name="adj" fmla="val 25780"/>
            </a:avLst>
          </a:prstGeom>
          <a:solidFill>
            <a:schemeClr val="accent2"/>
          </a:solidFill>
          <a:ln>
            <a:noFill/>
          </a:ln>
          <a:extLst/>
        </p:spPr>
        <p:txBody>
          <a:bodyPr wrap="none" anchor="ct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en-US" altLang="zh-CN" sz="2257" b="0" i="0" u="none" strike="noStrike" kern="1200" cap="none" spc="0" normalizeH="0" baseline="0" noProof="0">
                <a:ln>
                  <a:noFill/>
                </a:ln>
                <a:solidFill>
                  <a:srgbClr val="F8F8F8"/>
                </a:solidFill>
                <a:effectLst/>
                <a:uLnTx/>
                <a:uFillTx/>
                <a:latin typeface="微软雅黑" pitchFamily="34" charset="-122"/>
                <a:ea typeface="微软雅黑" pitchFamily="34" charset="-122"/>
                <a:cs typeface="+mn-cs"/>
              </a:rPr>
              <a:t>NO.3</a:t>
            </a:r>
          </a:p>
        </p:txBody>
      </p:sp>
      <p:sp>
        <p:nvSpPr>
          <p:cNvPr id="11" name="AutoShape 12"/>
          <p:cNvSpPr>
            <a:spLocks noChangeArrowheads="1"/>
          </p:cNvSpPr>
          <p:nvPr/>
        </p:nvSpPr>
        <p:spPr bwMode="auto">
          <a:xfrm>
            <a:off x="6414106" y="1434342"/>
            <a:ext cx="1946334" cy="1118828"/>
          </a:xfrm>
          <a:prstGeom prst="chevron">
            <a:avLst>
              <a:gd name="adj" fmla="val 25780"/>
            </a:avLst>
          </a:prstGeom>
          <a:solidFill>
            <a:schemeClr val="accent4"/>
          </a:solidFill>
          <a:ln>
            <a:noFill/>
          </a:ln>
          <a:extLst/>
        </p:spPr>
        <p:txBody>
          <a:bodyPr wrap="none" anchor="ct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en-US" altLang="zh-CN" sz="2257" b="0" i="0" u="none" strike="noStrike" kern="1200" cap="none" spc="0" normalizeH="0" baseline="0" noProof="0">
                <a:ln>
                  <a:noFill/>
                </a:ln>
                <a:solidFill>
                  <a:srgbClr val="F8F8F8"/>
                </a:solidFill>
                <a:effectLst/>
                <a:uLnTx/>
                <a:uFillTx/>
                <a:latin typeface="微软雅黑" pitchFamily="34" charset="-122"/>
                <a:ea typeface="微软雅黑" pitchFamily="34" charset="-122"/>
                <a:cs typeface="+mn-cs"/>
              </a:rPr>
              <a:t>NO.4</a:t>
            </a:r>
          </a:p>
        </p:txBody>
      </p:sp>
    </p:spTree>
    <p:extLst>
      <p:ext uri="{BB962C8B-B14F-4D97-AF65-F5344CB8AC3E}">
        <p14:creationId xmlns:p14="http://schemas.microsoft.com/office/powerpoint/2010/main" val="2993101043"/>
      </p:ext>
    </p:extLst>
  </p:cSld>
  <p:clrMapOvr>
    <a:masterClrMapping/>
  </p:clrMapOvr>
  <mc:AlternateContent xmlns:mc="http://schemas.openxmlformats.org/markup-compatibility/2006" xmlns:p14="http://schemas.microsoft.com/office/powerpoint/2010/main">
    <mc:Choice Requires="p14">
      <p:transition spd="slow" p14:dur="1400" advClick="0" advTm="4000">
        <p14:doors dir="vert"/>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300" fill="hold"/>
                                        <p:tgtEl>
                                          <p:spTgt spid="9"/>
                                        </p:tgtEl>
                                        <p:attrNameLst>
                                          <p:attrName>ppt_x</p:attrName>
                                        </p:attrNameLst>
                                      </p:cBhvr>
                                      <p:tavLst>
                                        <p:tav tm="0">
                                          <p:val>
                                            <p:strVal val="0-#ppt_w/2"/>
                                          </p:val>
                                        </p:tav>
                                        <p:tav tm="100000">
                                          <p:val>
                                            <p:strVal val="#ppt_x"/>
                                          </p:val>
                                        </p:tav>
                                      </p:tavLst>
                                    </p:anim>
                                    <p:anim calcmode="lin" valueType="num">
                                      <p:cBhvr additive="base">
                                        <p:cTn id="8" dur="3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22" presetClass="entr" presetSubtype="1"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up)">
                                      <p:cBhvr>
                                        <p:cTn id="12" dur="500"/>
                                        <p:tgtEl>
                                          <p:spTgt spid="7"/>
                                        </p:tgtEl>
                                      </p:cBhvr>
                                    </p:animEffect>
                                  </p:childTnLst>
                                </p:cTn>
                              </p:par>
                            </p:childTnLst>
                          </p:cTn>
                        </p:par>
                        <p:par>
                          <p:cTn id="13" fill="hold">
                            <p:stCondLst>
                              <p:cond delay="800"/>
                            </p:stCondLst>
                            <p:childTnLst>
                              <p:par>
                                <p:cTn id="14" presetID="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300" fill="hold"/>
                                        <p:tgtEl>
                                          <p:spTgt spid="8"/>
                                        </p:tgtEl>
                                        <p:attrNameLst>
                                          <p:attrName>ppt_x</p:attrName>
                                        </p:attrNameLst>
                                      </p:cBhvr>
                                      <p:tavLst>
                                        <p:tav tm="0">
                                          <p:val>
                                            <p:strVal val="0-#ppt_w/2"/>
                                          </p:val>
                                        </p:tav>
                                        <p:tav tm="100000">
                                          <p:val>
                                            <p:strVal val="#ppt_x"/>
                                          </p:val>
                                        </p:tav>
                                      </p:tavLst>
                                    </p:anim>
                                    <p:anim calcmode="lin" valueType="num">
                                      <p:cBhvr additive="base">
                                        <p:cTn id="17" dur="300" fill="hold"/>
                                        <p:tgtEl>
                                          <p:spTgt spid="8"/>
                                        </p:tgtEl>
                                        <p:attrNameLst>
                                          <p:attrName>ppt_y</p:attrName>
                                        </p:attrNameLst>
                                      </p:cBhvr>
                                      <p:tavLst>
                                        <p:tav tm="0">
                                          <p:val>
                                            <p:strVal val="#ppt_y"/>
                                          </p:val>
                                        </p:tav>
                                        <p:tav tm="100000">
                                          <p:val>
                                            <p:strVal val="#ppt_y"/>
                                          </p:val>
                                        </p:tav>
                                      </p:tavLst>
                                    </p:anim>
                                  </p:childTnLst>
                                </p:cTn>
                              </p:par>
                            </p:childTnLst>
                          </p:cTn>
                        </p:par>
                        <p:par>
                          <p:cTn id="18" fill="hold">
                            <p:stCondLst>
                              <p:cond delay="1100"/>
                            </p:stCondLst>
                            <p:childTnLst>
                              <p:par>
                                <p:cTn id="19" presetID="22" presetClass="entr" presetSubtype="1"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up)">
                                      <p:cBhvr>
                                        <p:cTn id="21" dur="500"/>
                                        <p:tgtEl>
                                          <p:spTgt spid="4"/>
                                        </p:tgtEl>
                                      </p:cBhvr>
                                    </p:animEffect>
                                  </p:childTnLst>
                                </p:cTn>
                              </p:par>
                            </p:childTnLst>
                          </p:cTn>
                        </p:par>
                        <p:par>
                          <p:cTn id="22" fill="hold">
                            <p:stCondLst>
                              <p:cond delay="1600"/>
                            </p:stCondLst>
                            <p:childTnLst>
                              <p:par>
                                <p:cTn id="23" presetID="2" presetClass="entr" presetSubtype="8"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300" fill="hold"/>
                                        <p:tgtEl>
                                          <p:spTgt spid="10"/>
                                        </p:tgtEl>
                                        <p:attrNameLst>
                                          <p:attrName>ppt_x</p:attrName>
                                        </p:attrNameLst>
                                      </p:cBhvr>
                                      <p:tavLst>
                                        <p:tav tm="0">
                                          <p:val>
                                            <p:strVal val="0-#ppt_w/2"/>
                                          </p:val>
                                        </p:tav>
                                        <p:tav tm="100000">
                                          <p:val>
                                            <p:strVal val="#ppt_x"/>
                                          </p:val>
                                        </p:tav>
                                      </p:tavLst>
                                    </p:anim>
                                    <p:anim calcmode="lin" valueType="num">
                                      <p:cBhvr additive="base">
                                        <p:cTn id="26" dur="300" fill="hold"/>
                                        <p:tgtEl>
                                          <p:spTgt spid="10"/>
                                        </p:tgtEl>
                                        <p:attrNameLst>
                                          <p:attrName>ppt_y</p:attrName>
                                        </p:attrNameLst>
                                      </p:cBhvr>
                                      <p:tavLst>
                                        <p:tav tm="0">
                                          <p:val>
                                            <p:strVal val="#ppt_y"/>
                                          </p:val>
                                        </p:tav>
                                        <p:tav tm="100000">
                                          <p:val>
                                            <p:strVal val="#ppt_y"/>
                                          </p:val>
                                        </p:tav>
                                      </p:tavLst>
                                    </p:anim>
                                  </p:childTnLst>
                                </p:cTn>
                              </p:par>
                            </p:childTnLst>
                          </p:cTn>
                        </p:par>
                        <p:par>
                          <p:cTn id="27" fill="hold">
                            <p:stCondLst>
                              <p:cond delay="1900"/>
                            </p:stCondLst>
                            <p:childTnLst>
                              <p:par>
                                <p:cTn id="28" presetID="22" presetClass="entr" presetSubtype="1" fill="hold" grpId="0" nodeType="after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wipe(up)">
                                      <p:cBhvr>
                                        <p:cTn id="30" dur="500"/>
                                        <p:tgtEl>
                                          <p:spTgt spid="5"/>
                                        </p:tgtEl>
                                      </p:cBhvr>
                                    </p:animEffect>
                                  </p:childTnLst>
                                </p:cTn>
                              </p:par>
                            </p:childTnLst>
                          </p:cTn>
                        </p:par>
                        <p:par>
                          <p:cTn id="31" fill="hold">
                            <p:stCondLst>
                              <p:cond delay="2400"/>
                            </p:stCondLst>
                            <p:childTnLst>
                              <p:par>
                                <p:cTn id="32" presetID="2" presetClass="entr" presetSubtype="8"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additive="base">
                                        <p:cTn id="34" dur="300" fill="hold"/>
                                        <p:tgtEl>
                                          <p:spTgt spid="11"/>
                                        </p:tgtEl>
                                        <p:attrNameLst>
                                          <p:attrName>ppt_x</p:attrName>
                                        </p:attrNameLst>
                                      </p:cBhvr>
                                      <p:tavLst>
                                        <p:tav tm="0">
                                          <p:val>
                                            <p:strVal val="0-#ppt_w/2"/>
                                          </p:val>
                                        </p:tav>
                                        <p:tav tm="100000">
                                          <p:val>
                                            <p:strVal val="#ppt_x"/>
                                          </p:val>
                                        </p:tav>
                                      </p:tavLst>
                                    </p:anim>
                                    <p:anim calcmode="lin" valueType="num">
                                      <p:cBhvr additive="base">
                                        <p:cTn id="35" dur="300" fill="hold"/>
                                        <p:tgtEl>
                                          <p:spTgt spid="11"/>
                                        </p:tgtEl>
                                        <p:attrNameLst>
                                          <p:attrName>ppt_y</p:attrName>
                                        </p:attrNameLst>
                                      </p:cBhvr>
                                      <p:tavLst>
                                        <p:tav tm="0">
                                          <p:val>
                                            <p:strVal val="#ppt_y"/>
                                          </p:val>
                                        </p:tav>
                                        <p:tav tm="100000">
                                          <p:val>
                                            <p:strVal val="#ppt_y"/>
                                          </p:val>
                                        </p:tav>
                                      </p:tavLst>
                                    </p:anim>
                                  </p:childTnLst>
                                </p:cTn>
                              </p:par>
                            </p:childTnLst>
                          </p:cTn>
                        </p:par>
                        <p:par>
                          <p:cTn id="36" fill="hold">
                            <p:stCondLst>
                              <p:cond delay="2700"/>
                            </p:stCondLst>
                            <p:childTnLst>
                              <p:par>
                                <p:cTn id="37" presetID="22" presetClass="entr" presetSubtype="1" fill="hold" grpId="0" nodeType="after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wipe(up)">
                                      <p:cBhvr>
                                        <p:cTn id="3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7" grpId="0" animBg="1"/>
      <p:bldP spid="8" grpId="0" animBg="1"/>
      <p:bldP spid="9" grpId="0" animBg="1"/>
      <p:bldP spid="10" grpId="0" animBg="1"/>
      <p:bldP spid="11" grpId="0" animBg="1"/>
    </p:bldLst>
  </p:timing>
  <p:extLst mod="1">
    <p:ext uri="{E180D4A7-C9FB-4DFB-919C-405C955672EB}">
      <p14:showEvtLst xmlns:p14="http://schemas.microsoft.com/office/powerpoint/2010/main">
        <p14:playEvt time="0" objId="30"/>
      </p14:showEvtLst>
    </p:ext>
  </p:extLst>
</p:sld>
</file>

<file path=ppt/theme/theme1.xml><?xml version="1.0" encoding="utf-8"?>
<a:theme xmlns:a="http://schemas.openxmlformats.org/drawingml/2006/main" name="第一PPT，www.1ppt.com">
  <a:themeElements>
    <a:clrScheme name="自定义 40">
      <a:dk1>
        <a:sysClr val="windowText" lastClr="000000"/>
      </a:dk1>
      <a:lt1>
        <a:sysClr val="window" lastClr="FFFFFF"/>
      </a:lt1>
      <a:dk2>
        <a:srgbClr val="C00000"/>
      </a:dk2>
      <a:lt2>
        <a:srgbClr val="FF0000"/>
      </a:lt2>
      <a:accent1>
        <a:srgbClr val="FF6600"/>
      </a:accent1>
      <a:accent2>
        <a:srgbClr val="FFC000"/>
      </a:accent2>
      <a:accent3>
        <a:srgbClr val="92D050"/>
      </a:accent3>
      <a:accent4>
        <a:srgbClr val="00B0F0"/>
      </a:accent4>
      <a:accent5>
        <a:srgbClr val="7F7F7F"/>
      </a:accent5>
      <a:accent6>
        <a:srgbClr val="262626"/>
      </a:accent6>
      <a:hlink>
        <a:srgbClr val="262626"/>
      </a:hlink>
      <a:folHlink>
        <a:srgbClr val="7F7F7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TotalTime>
  <Words>1739</Words>
  <Application>Microsoft Office PowerPoint</Application>
  <PresentationFormat>全屏显示(16:9)</PresentationFormat>
  <Paragraphs>304</Paragraphs>
  <Slides>28</Slides>
  <Notes>19</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28</vt:i4>
      </vt:variant>
    </vt:vector>
  </HeadingPairs>
  <TitlesOfParts>
    <vt:vector size="39" baseType="lpstr">
      <vt:lpstr>Segoe</vt:lpstr>
      <vt:lpstr>等线</vt:lpstr>
      <vt:lpstr>微软雅黑</vt:lpstr>
      <vt:lpstr>Arial</vt:lpstr>
      <vt:lpstr>Arial Rounded MT Bold</vt:lpstr>
      <vt:lpstr>Calibri</vt:lpstr>
      <vt:lpstr>Impact</vt:lpstr>
      <vt:lpstr>Segoe UI Light</vt:lpstr>
      <vt:lpstr>Wingdings</vt: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www.1ppt.com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成长教育</dc:title>
  <dc:creator>第一PPT</dc:creator>
  <cp:keywords>www.1ppt.com</cp:keywords>
  <cp:lastModifiedBy>wuhan</cp:lastModifiedBy>
  <cp:revision>5</cp:revision>
  <dcterms:created xsi:type="dcterms:W3CDTF">2016-12-23T15:42:51Z</dcterms:created>
  <dcterms:modified xsi:type="dcterms:W3CDTF">2019-02-20T02:21:46Z</dcterms:modified>
</cp:coreProperties>
</file>